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Atkinson Hyperlegible"/>
      <p:regular r:id="rId14"/>
      <p:bold r:id="rId15"/>
      <p:italic r:id="rId16"/>
      <p:boldItalic r:id="rId17"/>
    </p:embeddedFont>
    <p:embeddedFont>
      <p:font typeface="Bona Nova"/>
      <p:regular r:id="rId18"/>
      <p:bold r:id="rId19"/>
      <p:italic r:id="rId20"/>
    </p:embeddedFont>
    <p:embeddedFont>
      <p:font typeface="Open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05CA772-6B17-4A80-9568-7ED52DEFD7E7}">
  <a:tblStyle styleId="{905CA772-6B17-4A80-9568-7ED52DEFD7E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BonaNova-italic.fntdata"/><Relationship Id="rId11" Type="http://schemas.openxmlformats.org/officeDocument/2006/relationships/slide" Target="slides/slide6.xml"/><Relationship Id="rId22" Type="http://schemas.openxmlformats.org/officeDocument/2006/relationships/font" Target="fonts/OpenSans-bold.fntdata"/><Relationship Id="rId10" Type="http://schemas.openxmlformats.org/officeDocument/2006/relationships/slide" Target="slides/slide5.xml"/><Relationship Id="rId21" Type="http://schemas.openxmlformats.org/officeDocument/2006/relationships/font" Target="fonts/OpenSans-regular.fntdata"/><Relationship Id="rId13" Type="http://schemas.openxmlformats.org/officeDocument/2006/relationships/slide" Target="slides/slide8.xml"/><Relationship Id="rId24" Type="http://schemas.openxmlformats.org/officeDocument/2006/relationships/font" Target="fonts/OpenSans-boldItalic.fntdata"/><Relationship Id="rId12" Type="http://schemas.openxmlformats.org/officeDocument/2006/relationships/slide" Target="slides/slide7.xml"/><Relationship Id="rId23"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AtkinsonHyperlegible-bold.fntdata"/><Relationship Id="rId14" Type="http://schemas.openxmlformats.org/officeDocument/2006/relationships/font" Target="fonts/AtkinsonHyperlegible-regular.fntdata"/><Relationship Id="rId17" Type="http://schemas.openxmlformats.org/officeDocument/2006/relationships/font" Target="fonts/AtkinsonHyperlegible-boldItalic.fntdata"/><Relationship Id="rId16" Type="http://schemas.openxmlformats.org/officeDocument/2006/relationships/font" Target="fonts/AtkinsonHyperlegible-italic.fntdata"/><Relationship Id="rId5" Type="http://schemas.openxmlformats.org/officeDocument/2006/relationships/notesMaster" Target="notesMasters/notesMaster1.xml"/><Relationship Id="rId19" Type="http://schemas.openxmlformats.org/officeDocument/2006/relationships/font" Target="fonts/BonaNova-bold.fntdata"/><Relationship Id="rId6" Type="http://schemas.openxmlformats.org/officeDocument/2006/relationships/slide" Target="slides/slide1.xml"/><Relationship Id="rId18" Type="http://schemas.openxmlformats.org/officeDocument/2006/relationships/font" Target="fonts/BonaNova-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a88133969c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2a88133969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1ed873571cd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1ed873571cd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1ed873571cd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8" name="Google Shape;658;g1ed873571cd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g1ed873571c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9" name="Google Shape;729;g1ed873571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Finding materials that are free or well-sourced is critical to the projects authenticity and integrity. By selecting the </a:t>
            </a:r>
            <a:r>
              <a:rPr lang="en"/>
              <a:t>materials through ethical means or freely available resources, the installation not only serves as the example of sustainability but also a blueprint for conscious consumption.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g1ed873571cd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6" name="Google Shape;736;g1ed873571cd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began during </a:t>
            </a:r>
            <a:r>
              <a:rPr lang="en"/>
              <a:t>the</a:t>
            </a:r>
            <a:r>
              <a:rPr lang="en"/>
              <a:t> first week of April on the construction of our project after working through March on the research.</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g2cafd0346a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5" name="Google Shape;805;g2cafd0346a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g1ed873571cd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4" name="Google Shape;874;g1ed873571cd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impact was achieved through the conversations we were able to have with the attendants of the event as well as the understanding we gained through the process of building our installation.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a:off x="72000" y="71550"/>
            <a:ext cx="9000000" cy="5000400"/>
            <a:chOff x="72000" y="71550"/>
            <a:chExt cx="9000000" cy="5000400"/>
          </a:xfrm>
        </p:grpSpPr>
        <p:sp>
          <p:nvSpPr>
            <p:cNvPr id="10" name="Google Shape;10;p2"/>
            <p:cNvSpPr/>
            <p:nvPr/>
          </p:nvSpPr>
          <p:spPr>
            <a:xfrm>
              <a:off x="72000" y="71550"/>
              <a:ext cx="9000000" cy="5000400"/>
            </a:xfrm>
            <a:prstGeom prst="roundRect">
              <a:avLst>
                <a:gd fmla="val 6498" name="adj"/>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1" name="Google Shape;11;p2"/>
            <p:cNvSpPr/>
            <p:nvPr/>
          </p:nvSpPr>
          <p:spPr>
            <a:xfrm>
              <a:off x="162000" y="161550"/>
              <a:ext cx="8820000" cy="4820400"/>
            </a:xfrm>
            <a:prstGeom prst="roundRect">
              <a:avLst>
                <a:gd fmla="val 6498"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2" name="Google Shape;12;p2"/>
            <p:cNvSpPr/>
            <p:nvPr/>
          </p:nvSpPr>
          <p:spPr>
            <a:xfrm>
              <a:off x="198000" y="197550"/>
              <a:ext cx="8748000" cy="4748400"/>
            </a:xfrm>
            <a:prstGeom prst="roundRect">
              <a:avLst>
                <a:gd fmla="val 6498"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
        <p:nvSpPr>
          <p:cNvPr id="13" name="Google Shape;13;p2"/>
          <p:cNvSpPr txBox="1"/>
          <p:nvPr>
            <p:ph type="ctrTitle"/>
          </p:nvPr>
        </p:nvSpPr>
        <p:spPr>
          <a:xfrm>
            <a:off x="972000" y="1510525"/>
            <a:ext cx="7200000" cy="17238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rgbClr val="191919"/>
              </a:buClr>
              <a:buSzPts val="5000"/>
              <a:buNone/>
              <a:defRPr sz="5000"/>
            </a:lvl1pPr>
            <a:lvl2pPr lvl="1" algn="ctr">
              <a:lnSpc>
                <a:spcPct val="100000"/>
              </a:lnSpc>
              <a:spcBef>
                <a:spcPts val="0"/>
              </a:spcBef>
              <a:spcAft>
                <a:spcPts val="0"/>
              </a:spcAft>
              <a:buClr>
                <a:srgbClr val="191919"/>
              </a:buClr>
              <a:buSzPts val="5000"/>
              <a:buNone/>
              <a:defRPr sz="5000">
                <a:solidFill>
                  <a:srgbClr val="191919"/>
                </a:solidFill>
              </a:defRPr>
            </a:lvl2pPr>
            <a:lvl3pPr lvl="2" algn="ctr">
              <a:lnSpc>
                <a:spcPct val="100000"/>
              </a:lnSpc>
              <a:spcBef>
                <a:spcPts val="0"/>
              </a:spcBef>
              <a:spcAft>
                <a:spcPts val="0"/>
              </a:spcAft>
              <a:buClr>
                <a:srgbClr val="191919"/>
              </a:buClr>
              <a:buSzPts val="5000"/>
              <a:buNone/>
              <a:defRPr sz="5000">
                <a:solidFill>
                  <a:srgbClr val="191919"/>
                </a:solidFill>
              </a:defRPr>
            </a:lvl3pPr>
            <a:lvl4pPr lvl="3" algn="ctr">
              <a:lnSpc>
                <a:spcPct val="100000"/>
              </a:lnSpc>
              <a:spcBef>
                <a:spcPts val="0"/>
              </a:spcBef>
              <a:spcAft>
                <a:spcPts val="0"/>
              </a:spcAft>
              <a:buClr>
                <a:srgbClr val="191919"/>
              </a:buClr>
              <a:buSzPts val="5000"/>
              <a:buNone/>
              <a:defRPr sz="5000">
                <a:solidFill>
                  <a:srgbClr val="191919"/>
                </a:solidFill>
              </a:defRPr>
            </a:lvl4pPr>
            <a:lvl5pPr lvl="4" algn="ctr">
              <a:lnSpc>
                <a:spcPct val="100000"/>
              </a:lnSpc>
              <a:spcBef>
                <a:spcPts val="0"/>
              </a:spcBef>
              <a:spcAft>
                <a:spcPts val="0"/>
              </a:spcAft>
              <a:buClr>
                <a:srgbClr val="191919"/>
              </a:buClr>
              <a:buSzPts val="5000"/>
              <a:buNone/>
              <a:defRPr sz="5000">
                <a:solidFill>
                  <a:srgbClr val="191919"/>
                </a:solidFill>
              </a:defRPr>
            </a:lvl5pPr>
            <a:lvl6pPr lvl="5" algn="ctr">
              <a:lnSpc>
                <a:spcPct val="100000"/>
              </a:lnSpc>
              <a:spcBef>
                <a:spcPts val="0"/>
              </a:spcBef>
              <a:spcAft>
                <a:spcPts val="0"/>
              </a:spcAft>
              <a:buClr>
                <a:srgbClr val="191919"/>
              </a:buClr>
              <a:buSzPts val="5000"/>
              <a:buNone/>
              <a:defRPr sz="5000">
                <a:solidFill>
                  <a:srgbClr val="191919"/>
                </a:solidFill>
              </a:defRPr>
            </a:lvl6pPr>
            <a:lvl7pPr lvl="6" algn="ctr">
              <a:lnSpc>
                <a:spcPct val="100000"/>
              </a:lnSpc>
              <a:spcBef>
                <a:spcPts val="0"/>
              </a:spcBef>
              <a:spcAft>
                <a:spcPts val="0"/>
              </a:spcAft>
              <a:buClr>
                <a:srgbClr val="191919"/>
              </a:buClr>
              <a:buSzPts val="5000"/>
              <a:buNone/>
              <a:defRPr sz="5000">
                <a:solidFill>
                  <a:srgbClr val="191919"/>
                </a:solidFill>
              </a:defRPr>
            </a:lvl7pPr>
            <a:lvl8pPr lvl="7" algn="ctr">
              <a:lnSpc>
                <a:spcPct val="100000"/>
              </a:lnSpc>
              <a:spcBef>
                <a:spcPts val="0"/>
              </a:spcBef>
              <a:spcAft>
                <a:spcPts val="0"/>
              </a:spcAft>
              <a:buClr>
                <a:srgbClr val="191919"/>
              </a:buClr>
              <a:buSzPts val="5000"/>
              <a:buNone/>
              <a:defRPr sz="5000">
                <a:solidFill>
                  <a:srgbClr val="191919"/>
                </a:solidFill>
              </a:defRPr>
            </a:lvl8pPr>
            <a:lvl9pPr lvl="8" algn="ctr">
              <a:lnSpc>
                <a:spcPct val="100000"/>
              </a:lnSpc>
              <a:spcBef>
                <a:spcPts val="0"/>
              </a:spcBef>
              <a:spcAft>
                <a:spcPts val="0"/>
              </a:spcAft>
              <a:buClr>
                <a:srgbClr val="191919"/>
              </a:buClr>
              <a:buSzPts val="5000"/>
              <a:buNone/>
              <a:defRPr sz="5000">
                <a:solidFill>
                  <a:srgbClr val="191919"/>
                </a:solidFill>
              </a:defRPr>
            </a:lvl9pPr>
          </a:lstStyle>
          <a:p/>
        </p:txBody>
      </p:sp>
      <p:sp>
        <p:nvSpPr>
          <p:cNvPr id="14" name="Google Shape;14;p2"/>
          <p:cNvSpPr txBox="1"/>
          <p:nvPr>
            <p:ph idx="1" type="subTitle"/>
          </p:nvPr>
        </p:nvSpPr>
        <p:spPr>
          <a:xfrm>
            <a:off x="972000" y="3386725"/>
            <a:ext cx="7200000" cy="431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2" name="Shape 72"/>
        <p:cNvGrpSpPr/>
        <p:nvPr/>
      </p:nvGrpSpPr>
      <p:grpSpPr>
        <a:xfrm>
          <a:off x="0" y="0"/>
          <a:ext cx="0" cy="0"/>
          <a:chOff x="0" y="0"/>
          <a:chExt cx="0" cy="0"/>
        </a:xfrm>
      </p:grpSpPr>
      <p:grpSp>
        <p:nvGrpSpPr>
          <p:cNvPr id="73" name="Google Shape;73;p11"/>
          <p:cNvGrpSpPr/>
          <p:nvPr/>
        </p:nvGrpSpPr>
        <p:grpSpPr>
          <a:xfrm>
            <a:off x="72000" y="71550"/>
            <a:ext cx="9000000" cy="5000400"/>
            <a:chOff x="72000" y="71550"/>
            <a:chExt cx="9000000" cy="5000400"/>
          </a:xfrm>
        </p:grpSpPr>
        <p:sp>
          <p:nvSpPr>
            <p:cNvPr id="74" name="Google Shape;74;p11"/>
            <p:cNvSpPr/>
            <p:nvPr/>
          </p:nvSpPr>
          <p:spPr>
            <a:xfrm>
              <a:off x="72000" y="71550"/>
              <a:ext cx="9000000" cy="5000400"/>
            </a:xfrm>
            <a:prstGeom prst="roundRect">
              <a:avLst>
                <a:gd fmla="val 6498" name="adj"/>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75" name="Google Shape;75;p11"/>
            <p:cNvSpPr/>
            <p:nvPr/>
          </p:nvSpPr>
          <p:spPr>
            <a:xfrm>
              <a:off x="162000" y="161550"/>
              <a:ext cx="8820000" cy="4820400"/>
            </a:xfrm>
            <a:prstGeom prst="roundRect">
              <a:avLst>
                <a:gd fmla="val 6498"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76" name="Google Shape;76;p11"/>
            <p:cNvSpPr/>
            <p:nvPr/>
          </p:nvSpPr>
          <p:spPr>
            <a:xfrm>
              <a:off x="198000" y="197550"/>
              <a:ext cx="8748000" cy="4748400"/>
            </a:xfrm>
            <a:prstGeom prst="roundRect">
              <a:avLst>
                <a:gd fmla="val 6498"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
        <p:nvSpPr>
          <p:cNvPr id="77" name="Google Shape;77;p11"/>
          <p:cNvSpPr txBox="1"/>
          <p:nvPr>
            <p:ph hasCustomPrompt="1" type="title"/>
          </p:nvPr>
        </p:nvSpPr>
        <p:spPr>
          <a:xfrm>
            <a:off x="1284000" y="1366338"/>
            <a:ext cx="6576000" cy="1511100"/>
          </a:xfrm>
          <a:prstGeom prst="rect">
            <a:avLst/>
          </a:prstGeom>
        </p:spPr>
        <p:txBody>
          <a:bodyPr anchorCtr="0" anchor="t" bIns="91425" lIns="91425" spcFirstLastPara="1" rIns="91425" wrap="square" tIns="91425">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8" name="Google Shape;78;p11"/>
          <p:cNvSpPr txBox="1"/>
          <p:nvPr>
            <p:ph idx="1" type="subTitle"/>
          </p:nvPr>
        </p:nvSpPr>
        <p:spPr>
          <a:xfrm>
            <a:off x="1284000" y="3063763"/>
            <a:ext cx="6576000" cy="713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79" name="Shape 7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80" name="Shape 80"/>
        <p:cNvGrpSpPr/>
        <p:nvPr/>
      </p:nvGrpSpPr>
      <p:grpSpPr>
        <a:xfrm>
          <a:off x="0" y="0"/>
          <a:ext cx="0" cy="0"/>
          <a:chOff x="0" y="0"/>
          <a:chExt cx="0" cy="0"/>
        </a:xfrm>
      </p:grpSpPr>
      <p:grpSp>
        <p:nvGrpSpPr>
          <p:cNvPr id="81" name="Google Shape;81;p13"/>
          <p:cNvGrpSpPr/>
          <p:nvPr/>
        </p:nvGrpSpPr>
        <p:grpSpPr>
          <a:xfrm>
            <a:off x="72000" y="71550"/>
            <a:ext cx="9000000" cy="5000400"/>
            <a:chOff x="72000" y="71550"/>
            <a:chExt cx="9000000" cy="5000400"/>
          </a:xfrm>
        </p:grpSpPr>
        <p:sp>
          <p:nvSpPr>
            <p:cNvPr id="82" name="Google Shape;82;p13"/>
            <p:cNvSpPr/>
            <p:nvPr/>
          </p:nvSpPr>
          <p:spPr>
            <a:xfrm>
              <a:off x="72000" y="71550"/>
              <a:ext cx="9000000" cy="5000400"/>
            </a:xfrm>
            <a:prstGeom prst="roundRect">
              <a:avLst>
                <a:gd fmla="val 6498" name="adj"/>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83" name="Google Shape;83;p13"/>
            <p:cNvSpPr/>
            <p:nvPr/>
          </p:nvSpPr>
          <p:spPr>
            <a:xfrm>
              <a:off x="162000" y="161550"/>
              <a:ext cx="8820000" cy="4820400"/>
            </a:xfrm>
            <a:prstGeom prst="roundRect">
              <a:avLst>
                <a:gd fmla="val 6498"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84" name="Google Shape;84;p13"/>
            <p:cNvSpPr/>
            <p:nvPr/>
          </p:nvSpPr>
          <p:spPr>
            <a:xfrm>
              <a:off x="198000" y="197550"/>
              <a:ext cx="8748000" cy="4748400"/>
            </a:xfrm>
            <a:prstGeom prst="roundRect">
              <a:avLst>
                <a:gd fmla="val 6498"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
        <p:nvSpPr>
          <p:cNvPr id="85" name="Google Shape;85;p13"/>
          <p:cNvSpPr txBox="1"/>
          <p:nvPr>
            <p:ph type="title"/>
          </p:nvPr>
        </p:nvSpPr>
        <p:spPr>
          <a:xfrm>
            <a:off x="720000" y="445025"/>
            <a:ext cx="7704000" cy="646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6" name="Google Shape;86;p13"/>
          <p:cNvSpPr txBox="1"/>
          <p:nvPr>
            <p:ph hasCustomPrompt="1" idx="2" type="title"/>
          </p:nvPr>
        </p:nvSpPr>
        <p:spPr>
          <a:xfrm>
            <a:off x="1476000" y="1396800"/>
            <a:ext cx="720000" cy="576000"/>
          </a:xfrm>
          <a:prstGeom prst="rect">
            <a:avLst/>
          </a:prstGeom>
          <a:solidFill>
            <a:schemeClr val="accent5"/>
          </a:solidFill>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7" name="Google Shape;87;p13"/>
          <p:cNvSpPr txBox="1"/>
          <p:nvPr>
            <p:ph hasCustomPrompt="1" idx="3" type="title"/>
          </p:nvPr>
        </p:nvSpPr>
        <p:spPr>
          <a:xfrm>
            <a:off x="1476000" y="2811600"/>
            <a:ext cx="720000" cy="576000"/>
          </a:xfrm>
          <a:prstGeom prst="rect">
            <a:avLst/>
          </a:prstGeom>
          <a:solidFill>
            <a:schemeClr val="accent5"/>
          </a:solidFill>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8" name="Google Shape;88;p13"/>
          <p:cNvSpPr txBox="1"/>
          <p:nvPr>
            <p:ph hasCustomPrompt="1" idx="4" type="title"/>
          </p:nvPr>
        </p:nvSpPr>
        <p:spPr>
          <a:xfrm>
            <a:off x="4212000" y="1396800"/>
            <a:ext cx="720000" cy="576000"/>
          </a:xfrm>
          <a:prstGeom prst="rect">
            <a:avLst/>
          </a:prstGeom>
          <a:solidFill>
            <a:schemeClr val="accent5"/>
          </a:solidFill>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 name="Google Shape;89;p13"/>
          <p:cNvSpPr txBox="1"/>
          <p:nvPr>
            <p:ph hasCustomPrompt="1" idx="5" type="title"/>
          </p:nvPr>
        </p:nvSpPr>
        <p:spPr>
          <a:xfrm>
            <a:off x="4212000" y="2811600"/>
            <a:ext cx="720000" cy="576000"/>
          </a:xfrm>
          <a:prstGeom prst="rect">
            <a:avLst/>
          </a:prstGeom>
          <a:solidFill>
            <a:schemeClr val="accent5"/>
          </a:solidFill>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 name="Google Shape;90;p13"/>
          <p:cNvSpPr txBox="1"/>
          <p:nvPr>
            <p:ph hasCustomPrompt="1" idx="6" type="title"/>
          </p:nvPr>
        </p:nvSpPr>
        <p:spPr>
          <a:xfrm>
            <a:off x="6952900" y="1396800"/>
            <a:ext cx="720000" cy="576000"/>
          </a:xfrm>
          <a:prstGeom prst="rect">
            <a:avLst/>
          </a:prstGeom>
          <a:solidFill>
            <a:schemeClr val="accent5"/>
          </a:solidFill>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1" name="Google Shape;91;p13"/>
          <p:cNvSpPr txBox="1"/>
          <p:nvPr>
            <p:ph hasCustomPrompt="1" idx="7" type="title"/>
          </p:nvPr>
        </p:nvSpPr>
        <p:spPr>
          <a:xfrm>
            <a:off x="6952900" y="2811600"/>
            <a:ext cx="720000" cy="576000"/>
          </a:xfrm>
          <a:prstGeom prst="rect">
            <a:avLst/>
          </a:prstGeom>
          <a:solidFill>
            <a:schemeClr val="accent5"/>
          </a:solidFill>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2" name="Google Shape;92;p13"/>
          <p:cNvSpPr txBox="1"/>
          <p:nvPr>
            <p:ph idx="1" type="subTitle"/>
          </p:nvPr>
        </p:nvSpPr>
        <p:spPr>
          <a:xfrm>
            <a:off x="720000" y="2048992"/>
            <a:ext cx="2232000" cy="461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Font typeface="Bona Nova"/>
              <a:buNone/>
              <a:defRPr b="1" sz="1800">
                <a:solidFill>
                  <a:schemeClr val="dk1"/>
                </a:solidFill>
                <a:latin typeface="Bona Nova"/>
                <a:ea typeface="Bona Nova"/>
                <a:cs typeface="Bona Nova"/>
                <a:sym typeface="Bona Nova"/>
              </a:defRPr>
            </a:lvl1pPr>
            <a:lvl2pPr lvl="1" rtl="0">
              <a:lnSpc>
                <a:spcPct val="100000"/>
              </a:lnSpc>
              <a:spcBef>
                <a:spcPts val="0"/>
              </a:spcBef>
              <a:spcAft>
                <a:spcPts val="0"/>
              </a:spcAft>
              <a:buSzPts val="1800"/>
              <a:buFont typeface="Bona Nova"/>
              <a:buNone/>
              <a:defRPr b="1" sz="1800">
                <a:latin typeface="Bona Nova"/>
                <a:ea typeface="Bona Nova"/>
                <a:cs typeface="Bona Nova"/>
                <a:sym typeface="Bona Nova"/>
              </a:defRPr>
            </a:lvl2pPr>
            <a:lvl3pPr lvl="2" rtl="0">
              <a:lnSpc>
                <a:spcPct val="100000"/>
              </a:lnSpc>
              <a:spcBef>
                <a:spcPts val="0"/>
              </a:spcBef>
              <a:spcAft>
                <a:spcPts val="0"/>
              </a:spcAft>
              <a:buSzPts val="1800"/>
              <a:buFont typeface="Bona Nova"/>
              <a:buNone/>
              <a:defRPr b="1" sz="1800">
                <a:latin typeface="Bona Nova"/>
                <a:ea typeface="Bona Nova"/>
                <a:cs typeface="Bona Nova"/>
                <a:sym typeface="Bona Nova"/>
              </a:defRPr>
            </a:lvl3pPr>
            <a:lvl4pPr lvl="3" rtl="0">
              <a:lnSpc>
                <a:spcPct val="100000"/>
              </a:lnSpc>
              <a:spcBef>
                <a:spcPts val="0"/>
              </a:spcBef>
              <a:spcAft>
                <a:spcPts val="0"/>
              </a:spcAft>
              <a:buSzPts val="1800"/>
              <a:buFont typeface="Bona Nova"/>
              <a:buNone/>
              <a:defRPr b="1" sz="1800">
                <a:latin typeface="Bona Nova"/>
                <a:ea typeface="Bona Nova"/>
                <a:cs typeface="Bona Nova"/>
                <a:sym typeface="Bona Nova"/>
              </a:defRPr>
            </a:lvl4pPr>
            <a:lvl5pPr lvl="4" rtl="0">
              <a:lnSpc>
                <a:spcPct val="100000"/>
              </a:lnSpc>
              <a:spcBef>
                <a:spcPts val="0"/>
              </a:spcBef>
              <a:spcAft>
                <a:spcPts val="0"/>
              </a:spcAft>
              <a:buSzPts val="1800"/>
              <a:buFont typeface="Bona Nova"/>
              <a:buNone/>
              <a:defRPr b="1" sz="1800">
                <a:latin typeface="Bona Nova"/>
                <a:ea typeface="Bona Nova"/>
                <a:cs typeface="Bona Nova"/>
                <a:sym typeface="Bona Nova"/>
              </a:defRPr>
            </a:lvl5pPr>
            <a:lvl6pPr lvl="5" rtl="0">
              <a:lnSpc>
                <a:spcPct val="100000"/>
              </a:lnSpc>
              <a:spcBef>
                <a:spcPts val="0"/>
              </a:spcBef>
              <a:spcAft>
                <a:spcPts val="0"/>
              </a:spcAft>
              <a:buSzPts val="1800"/>
              <a:buFont typeface="Bona Nova"/>
              <a:buNone/>
              <a:defRPr b="1" sz="1800">
                <a:latin typeface="Bona Nova"/>
                <a:ea typeface="Bona Nova"/>
                <a:cs typeface="Bona Nova"/>
                <a:sym typeface="Bona Nova"/>
              </a:defRPr>
            </a:lvl6pPr>
            <a:lvl7pPr lvl="6" rtl="0">
              <a:lnSpc>
                <a:spcPct val="100000"/>
              </a:lnSpc>
              <a:spcBef>
                <a:spcPts val="0"/>
              </a:spcBef>
              <a:spcAft>
                <a:spcPts val="0"/>
              </a:spcAft>
              <a:buSzPts val="1800"/>
              <a:buFont typeface="Bona Nova"/>
              <a:buNone/>
              <a:defRPr b="1" sz="1800">
                <a:latin typeface="Bona Nova"/>
                <a:ea typeface="Bona Nova"/>
                <a:cs typeface="Bona Nova"/>
                <a:sym typeface="Bona Nova"/>
              </a:defRPr>
            </a:lvl7pPr>
            <a:lvl8pPr lvl="7" rtl="0">
              <a:lnSpc>
                <a:spcPct val="100000"/>
              </a:lnSpc>
              <a:spcBef>
                <a:spcPts val="0"/>
              </a:spcBef>
              <a:spcAft>
                <a:spcPts val="0"/>
              </a:spcAft>
              <a:buSzPts val="1800"/>
              <a:buFont typeface="Bona Nova"/>
              <a:buNone/>
              <a:defRPr b="1" sz="1800">
                <a:latin typeface="Bona Nova"/>
                <a:ea typeface="Bona Nova"/>
                <a:cs typeface="Bona Nova"/>
                <a:sym typeface="Bona Nova"/>
              </a:defRPr>
            </a:lvl8pPr>
            <a:lvl9pPr lvl="8" rtl="0">
              <a:lnSpc>
                <a:spcPct val="100000"/>
              </a:lnSpc>
              <a:spcBef>
                <a:spcPts val="0"/>
              </a:spcBef>
              <a:spcAft>
                <a:spcPts val="0"/>
              </a:spcAft>
              <a:buSzPts val="1800"/>
              <a:buFont typeface="Bona Nova"/>
              <a:buNone/>
              <a:defRPr b="1" sz="1800">
                <a:latin typeface="Bona Nova"/>
                <a:ea typeface="Bona Nova"/>
                <a:cs typeface="Bona Nova"/>
                <a:sym typeface="Bona Nova"/>
              </a:defRPr>
            </a:lvl9pPr>
          </a:lstStyle>
          <a:p/>
        </p:txBody>
      </p:sp>
      <p:sp>
        <p:nvSpPr>
          <p:cNvPr id="93" name="Google Shape;93;p13"/>
          <p:cNvSpPr txBox="1"/>
          <p:nvPr>
            <p:ph idx="8" type="subTitle"/>
          </p:nvPr>
        </p:nvSpPr>
        <p:spPr>
          <a:xfrm>
            <a:off x="3456000" y="2048992"/>
            <a:ext cx="2232000" cy="461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Font typeface="Bona Nova"/>
              <a:buNone/>
              <a:defRPr b="1" sz="1800">
                <a:solidFill>
                  <a:schemeClr val="dk1"/>
                </a:solidFill>
                <a:latin typeface="Bona Nova"/>
                <a:ea typeface="Bona Nova"/>
                <a:cs typeface="Bona Nova"/>
                <a:sym typeface="Bona Nova"/>
              </a:defRPr>
            </a:lvl1pPr>
            <a:lvl2pPr lvl="1" rtl="0">
              <a:lnSpc>
                <a:spcPct val="100000"/>
              </a:lnSpc>
              <a:spcBef>
                <a:spcPts val="0"/>
              </a:spcBef>
              <a:spcAft>
                <a:spcPts val="0"/>
              </a:spcAft>
              <a:buSzPts val="1800"/>
              <a:buFont typeface="Bona Nova"/>
              <a:buNone/>
              <a:defRPr b="1" sz="1800">
                <a:latin typeface="Bona Nova"/>
                <a:ea typeface="Bona Nova"/>
                <a:cs typeface="Bona Nova"/>
                <a:sym typeface="Bona Nova"/>
              </a:defRPr>
            </a:lvl2pPr>
            <a:lvl3pPr lvl="2" rtl="0">
              <a:lnSpc>
                <a:spcPct val="100000"/>
              </a:lnSpc>
              <a:spcBef>
                <a:spcPts val="0"/>
              </a:spcBef>
              <a:spcAft>
                <a:spcPts val="0"/>
              </a:spcAft>
              <a:buSzPts val="1800"/>
              <a:buFont typeface="Bona Nova"/>
              <a:buNone/>
              <a:defRPr b="1" sz="1800">
                <a:latin typeface="Bona Nova"/>
                <a:ea typeface="Bona Nova"/>
                <a:cs typeface="Bona Nova"/>
                <a:sym typeface="Bona Nova"/>
              </a:defRPr>
            </a:lvl3pPr>
            <a:lvl4pPr lvl="3" rtl="0">
              <a:lnSpc>
                <a:spcPct val="100000"/>
              </a:lnSpc>
              <a:spcBef>
                <a:spcPts val="0"/>
              </a:spcBef>
              <a:spcAft>
                <a:spcPts val="0"/>
              </a:spcAft>
              <a:buSzPts val="1800"/>
              <a:buFont typeface="Bona Nova"/>
              <a:buNone/>
              <a:defRPr b="1" sz="1800">
                <a:latin typeface="Bona Nova"/>
                <a:ea typeface="Bona Nova"/>
                <a:cs typeface="Bona Nova"/>
                <a:sym typeface="Bona Nova"/>
              </a:defRPr>
            </a:lvl4pPr>
            <a:lvl5pPr lvl="4" rtl="0">
              <a:lnSpc>
                <a:spcPct val="100000"/>
              </a:lnSpc>
              <a:spcBef>
                <a:spcPts val="0"/>
              </a:spcBef>
              <a:spcAft>
                <a:spcPts val="0"/>
              </a:spcAft>
              <a:buSzPts val="1800"/>
              <a:buFont typeface="Bona Nova"/>
              <a:buNone/>
              <a:defRPr b="1" sz="1800">
                <a:latin typeface="Bona Nova"/>
                <a:ea typeface="Bona Nova"/>
                <a:cs typeface="Bona Nova"/>
                <a:sym typeface="Bona Nova"/>
              </a:defRPr>
            </a:lvl5pPr>
            <a:lvl6pPr lvl="5" rtl="0">
              <a:lnSpc>
                <a:spcPct val="100000"/>
              </a:lnSpc>
              <a:spcBef>
                <a:spcPts val="0"/>
              </a:spcBef>
              <a:spcAft>
                <a:spcPts val="0"/>
              </a:spcAft>
              <a:buSzPts val="1800"/>
              <a:buFont typeface="Bona Nova"/>
              <a:buNone/>
              <a:defRPr b="1" sz="1800">
                <a:latin typeface="Bona Nova"/>
                <a:ea typeface="Bona Nova"/>
                <a:cs typeface="Bona Nova"/>
                <a:sym typeface="Bona Nova"/>
              </a:defRPr>
            </a:lvl6pPr>
            <a:lvl7pPr lvl="6" rtl="0">
              <a:lnSpc>
                <a:spcPct val="100000"/>
              </a:lnSpc>
              <a:spcBef>
                <a:spcPts val="0"/>
              </a:spcBef>
              <a:spcAft>
                <a:spcPts val="0"/>
              </a:spcAft>
              <a:buSzPts val="1800"/>
              <a:buFont typeface="Bona Nova"/>
              <a:buNone/>
              <a:defRPr b="1" sz="1800">
                <a:latin typeface="Bona Nova"/>
                <a:ea typeface="Bona Nova"/>
                <a:cs typeface="Bona Nova"/>
                <a:sym typeface="Bona Nova"/>
              </a:defRPr>
            </a:lvl7pPr>
            <a:lvl8pPr lvl="7" rtl="0">
              <a:lnSpc>
                <a:spcPct val="100000"/>
              </a:lnSpc>
              <a:spcBef>
                <a:spcPts val="0"/>
              </a:spcBef>
              <a:spcAft>
                <a:spcPts val="0"/>
              </a:spcAft>
              <a:buSzPts val="1800"/>
              <a:buFont typeface="Bona Nova"/>
              <a:buNone/>
              <a:defRPr b="1" sz="1800">
                <a:latin typeface="Bona Nova"/>
                <a:ea typeface="Bona Nova"/>
                <a:cs typeface="Bona Nova"/>
                <a:sym typeface="Bona Nova"/>
              </a:defRPr>
            </a:lvl8pPr>
            <a:lvl9pPr lvl="8" rtl="0">
              <a:lnSpc>
                <a:spcPct val="100000"/>
              </a:lnSpc>
              <a:spcBef>
                <a:spcPts val="0"/>
              </a:spcBef>
              <a:spcAft>
                <a:spcPts val="0"/>
              </a:spcAft>
              <a:buSzPts val="1800"/>
              <a:buFont typeface="Bona Nova"/>
              <a:buNone/>
              <a:defRPr b="1" sz="1800">
                <a:latin typeface="Bona Nova"/>
                <a:ea typeface="Bona Nova"/>
                <a:cs typeface="Bona Nova"/>
                <a:sym typeface="Bona Nova"/>
              </a:defRPr>
            </a:lvl9pPr>
          </a:lstStyle>
          <a:p/>
        </p:txBody>
      </p:sp>
      <p:sp>
        <p:nvSpPr>
          <p:cNvPr id="94" name="Google Shape;94;p13"/>
          <p:cNvSpPr txBox="1"/>
          <p:nvPr>
            <p:ph idx="9" type="subTitle"/>
          </p:nvPr>
        </p:nvSpPr>
        <p:spPr>
          <a:xfrm>
            <a:off x="6196900" y="2048992"/>
            <a:ext cx="2232000" cy="461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Font typeface="Bona Nova"/>
              <a:buNone/>
              <a:defRPr b="1" sz="1800">
                <a:solidFill>
                  <a:schemeClr val="dk1"/>
                </a:solidFill>
                <a:latin typeface="Bona Nova"/>
                <a:ea typeface="Bona Nova"/>
                <a:cs typeface="Bona Nova"/>
                <a:sym typeface="Bona Nova"/>
              </a:defRPr>
            </a:lvl1pPr>
            <a:lvl2pPr lvl="1" rtl="0">
              <a:lnSpc>
                <a:spcPct val="100000"/>
              </a:lnSpc>
              <a:spcBef>
                <a:spcPts val="0"/>
              </a:spcBef>
              <a:spcAft>
                <a:spcPts val="0"/>
              </a:spcAft>
              <a:buSzPts val="1800"/>
              <a:buFont typeface="Bona Nova"/>
              <a:buNone/>
              <a:defRPr b="1" sz="1800">
                <a:latin typeface="Bona Nova"/>
                <a:ea typeface="Bona Nova"/>
                <a:cs typeface="Bona Nova"/>
                <a:sym typeface="Bona Nova"/>
              </a:defRPr>
            </a:lvl2pPr>
            <a:lvl3pPr lvl="2" rtl="0">
              <a:lnSpc>
                <a:spcPct val="100000"/>
              </a:lnSpc>
              <a:spcBef>
                <a:spcPts val="0"/>
              </a:spcBef>
              <a:spcAft>
                <a:spcPts val="0"/>
              </a:spcAft>
              <a:buSzPts val="1800"/>
              <a:buFont typeface="Bona Nova"/>
              <a:buNone/>
              <a:defRPr b="1" sz="1800">
                <a:latin typeface="Bona Nova"/>
                <a:ea typeface="Bona Nova"/>
                <a:cs typeface="Bona Nova"/>
                <a:sym typeface="Bona Nova"/>
              </a:defRPr>
            </a:lvl3pPr>
            <a:lvl4pPr lvl="3" rtl="0">
              <a:lnSpc>
                <a:spcPct val="100000"/>
              </a:lnSpc>
              <a:spcBef>
                <a:spcPts val="0"/>
              </a:spcBef>
              <a:spcAft>
                <a:spcPts val="0"/>
              </a:spcAft>
              <a:buSzPts val="1800"/>
              <a:buFont typeface="Bona Nova"/>
              <a:buNone/>
              <a:defRPr b="1" sz="1800">
                <a:latin typeface="Bona Nova"/>
                <a:ea typeface="Bona Nova"/>
                <a:cs typeface="Bona Nova"/>
                <a:sym typeface="Bona Nova"/>
              </a:defRPr>
            </a:lvl4pPr>
            <a:lvl5pPr lvl="4" rtl="0">
              <a:lnSpc>
                <a:spcPct val="100000"/>
              </a:lnSpc>
              <a:spcBef>
                <a:spcPts val="0"/>
              </a:spcBef>
              <a:spcAft>
                <a:spcPts val="0"/>
              </a:spcAft>
              <a:buSzPts val="1800"/>
              <a:buFont typeface="Bona Nova"/>
              <a:buNone/>
              <a:defRPr b="1" sz="1800">
                <a:latin typeface="Bona Nova"/>
                <a:ea typeface="Bona Nova"/>
                <a:cs typeface="Bona Nova"/>
                <a:sym typeface="Bona Nova"/>
              </a:defRPr>
            </a:lvl5pPr>
            <a:lvl6pPr lvl="5" rtl="0">
              <a:lnSpc>
                <a:spcPct val="100000"/>
              </a:lnSpc>
              <a:spcBef>
                <a:spcPts val="0"/>
              </a:spcBef>
              <a:spcAft>
                <a:spcPts val="0"/>
              </a:spcAft>
              <a:buSzPts val="1800"/>
              <a:buFont typeface="Bona Nova"/>
              <a:buNone/>
              <a:defRPr b="1" sz="1800">
                <a:latin typeface="Bona Nova"/>
                <a:ea typeface="Bona Nova"/>
                <a:cs typeface="Bona Nova"/>
                <a:sym typeface="Bona Nova"/>
              </a:defRPr>
            </a:lvl6pPr>
            <a:lvl7pPr lvl="6" rtl="0">
              <a:lnSpc>
                <a:spcPct val="100000"/>
              </a:lnSpc>
              <a:spcBef>
                <a:spcPts val="0"/>
              </a:spcBef>
              <a:spcAft>
                <a:spcPts val="0"/>
              </a:spcAft>
              <a:buSzPts val="1800"/>
              <a:buFont typeface="Bona Nova"/>
              <a:buNone/>
              <a:defRPr b="1" sz="1800">
                <a:latin typeface="Bona Nova"/>
                <a:ea typeface="Bona Nova"/>
                <a:cs typeface="Bona Nova"/>
                <a:sym typeface="Bona Nova"/>
              </a:defRPr>
            </a:lvl7pPr>
            <a:lvl8pPr lvl="7" rtl="0">
              <a:lnSpc>
                <a:spcPct val="100000"/>
              </a:lnSpc>
              <a:spcBef>
                <a:spcPts val="0"/>
              </a:spcBef>
              <a:spcAft>
                <a:spcPts val="0"/>
              </a:spcAft>
              <a:buSzPts val="1800"/>
              <a:buFont typeface="Bona Nova"/>
              <a:buNone/>
              <a:defRPr b="1" sz="1800">
                <a:latin typeface="Bona Nova"/>
                <a:ea typeface="Bona Nova"/>
                <a:cs typeface="Bona Nova"/>
                <a:sym typeface="Bona Nova"/>
              </a:defRPr>
            </a:lvl8pPr>
            <a:lvl9pPr lvl="8" rtl="0">
              <a:lnSpc>
                <a:spcPct val="100000"/>
              </a:lnSpc>
              <a:spcBef>
                <a:spcPts val="0"/>
              </a:spcBef>
              <a:spcAft>
                <a:spcPts val="0"/>
              </a:spcAft>
              <a:buSzPts val="1800"/>
              <a:buFont typeface="Bona Nova"/>
              <a:buNone/>
              <a:defRPr b="1" sz="1800">
                <a:latin typeface="Bona Nova"/>
                <a:ea typeface="Bona Nova"/>
                <a:cs typeface="Bona Nova"/>
                <a:sym typeface="Bona Nova"/>
              </a:defRPr>
            </a:lvl9pPr>
          </a:lstStyle>
          <a:p/>
        </p:txBody>
      </p:sp>
      <p:sp>
        <p:nvSpPr>
          <p:cNvPr id="95" name="Google Shape;95;p13"/>
          <p:cNvSpPr txBox="1"/>
          <p:nvPr>
            <p:ph idx="13" type="subTitle"/>
          </p:nvPr>
        </p:nvSpPr>
        <p:spPr>
          <a:xfrm>
            <a:off x="720000" y="3463809"/>
            <a:ext cx="2232000" cy="461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Font typeface="Bona Nova"/>
              <a:buNone/>
              <a:defRPr b="1" sz="1800">
                <a:solidFill>
                  <a:schemeClr val="dk1"/>
                </a:solidFill>
                <a:latin typeface="Bona Nova"/>
                <a:ea typeface="Bona Nova"/>
                <a:cs typeface="Bona Nova"/>
                <a:sym typeface="Bona Nova"/>
              </a:defRPr>
            </a:lvl1pPr>
            <a:lvl2pPr lvl="1" rtl="0">
              <a:lnSpc>
                <a:spcPct val="100000"/>
              </a:lnSpc>
              <a:spcBef>
                <a:spcPts val="0"/>
              </a:spcBef>
              <a:spcAft>
                <a:spcPts val="0"/>
              </a:spcAft>
              <a:buSzPts val="1800"/>
              <a:buFont typeface="Bona Nova"/>
              <a:buNone/>
              <a:defRPr b="1" sz="1800">
                <a:latin typeface="Bona Nova"/>
                <a:ea typeface="Bona Nova"/>
                <a:cs typeface="Bona Nova"/>
                <a:sym typeface="Bona Nova"/>
              </a:defRPr>
            </a:lvl2pPr>
            <a:lvl3pPr lvl="2" rtl="0">
              <a:lnSpc>
                <a:spcPct val="100000"/>
              </a:lnSpc>
              <a:spcBef>
                <a:spcPts val="0"/>
              </a:spcBef>
              <a:spcAft>
                <a:spcPts val="0"/>
              </a:spcAft>
              <a:buSzPts val="1800"/>
              <a:buFont typeface="Bona Nova"/>
              <a:buNone/>
              <a:defRPr b="1" sz="1800">
                <a:latin typeface="Bona Nova"/>
                <a:ea typeface="Bona Nova"/>
                <a:cs typeface="Bona Nova"/>
                <a:sym typeface="Bona Nova"/>
              </a:defRPr>
            </a:lvl3pPr>
            <a:lvl4pPr lvl="3" rtl="0">
              <a:lnSpc>
                <a:spcPct val="100000"/>
              </a:lnSpc>
              <a:spcBef>
                <a:spcPts val="0"/>
              </a:spcBef>
              <a:spcAft>
                <a:spcPts val="0"/>
              </a:spcAft>
              <a:buSzPts val="1800"/>
              <a:buFont typeface="Bona Nova"/>
              <a:buNone/>
              <a:defRPr b="1" sz="1800">
                <a:latin typeface="Bona Nova"/>
                <a:ea typeface="Bona Nova"/>
                <a:cs typeface="Bona Nova"/>
                <a:sym typeface="Bona Nova"/>
              </a:defRPr>
            </a:lvl4pPr>
            <a:lvl5pPr lvl="4" rtl="0">
              <a:lnSpc>
                <a:spcPct val="100000"/>
              </a:lnSpc>
              <a:spcBef>
                <a:spcPts val="0"/>
              </a:spcBef>
              <a:spcAft>
                <a:spcPts val="0"/>
              </a:spcAft>
              <a:buSzPts val="1800"/>
              <a:buFont typeface="Bona Nova"/>
              <a:buNone/>
              <a:defRPr b="1" sz="1800">
                <a:latin typeface="Bona Nova"/>
                <a:ea typeface="Bona Nova"/>
                <a:cs typeface="Bona Nova"/>
                <a:sym typeface="Bona Nova"/>
              </a:defRPr>
            </a:lvl5pPr>
            <a:lvl6pPr lvl="5" rtl="0">
              <a:lnSpc>
                <a:spcPct val="100000"/>
              </a:lnSpc>
              <a:spcBef>
                <a:spcPts val="0"/>
              </a:spcBef>
              <a:spcAft>
                <a:spcPts val="0"/>
              </a:spcAft>
              <a:buSzPts val="1800"/>
              <a:buFont typeface="Bona Nova"/>
              <a:buNone/>
              <a:defRPr b="1" sz="1800">
                <a:latin typeface="Bona Nova"/>
                <a:ea typeface="Bona Nova"/>
                <a:cs typeface="Bona Nova"/>
                <a:sym typeface="Bona Nova"/>
              </a:defRPr>
            </a:lvl6pPr>
            <a:lvl7pPr lvl="6" rtl="0">
              <a:lnSpc>
                <a:spcPct val="100000"/>
              </a:lnSpc>
              <a:spcBef>
                <a:spcPts val="0"/>
              </a:spcBef>
              <a:spcAft>
                <a:spcPts val="0"/>
              </a:spcAft>
              <a:buSzPts val="1800"/>
              <a:buFont typeface="Bona Nova"/>
              <a:buNone/>
              <a:defRPr b="1" sz="1800">
                <a:latin typeface="Bona Nova"/>
                <a:ea typeface="Bona Nova"/>
                <a:cs typeface="Bona Nova"/>
                <a:sym typeface="Bona Nova"/>
              </a:defRPr>
            </a:lvl7pPr>
            <a:lvl8pPr lvl="7" rtl="0">
              <a:lnSpc>
                <a:spcPct val="100000"/>
              </a:lnSpc>
              <a:spcBef>
                <a:spcPts val="0"/>
              </a:spcBef>
              <a:spcAft>
                <a:spcPts val="0"/>
              </a:spcAft>
              <a:buSzPts val="1800"/>
              <a:buFont typeface="Bona Nova"/>
              <a:buNone/>
              <a:defRPr b="1" sz="1800">
                <a:latin typeface="Bona Nova"/>
                <a:ea typeface="Bona Nova"/>
                <a:cs typeface="Bona Nova"/>
                <a:sym typeface="Bona Nova"/>
              </a:defRPr>
            </a:lvl8pPr>
            <a:lvl9pPr lvl="8" rtl="0">
              <a:lnSpc>
                <a:spcPct val="100000"/>
              </a:lnSpc>
              <a:spcBef>
                <a:spcPts val="0"/>
              </a:spcBef>
              <a:spcAft>
                <a:spcPts val="0"/>
              </a:spcAft>
              <a:buSzPts val="1800"/>
              <a:buFont typeface="Bona Nova"/>
              <a:buNone/>
              <a:defRPr b="1" sz="1800">
                <a:latin typeface="Bona Nova"/>
                <a:ea typeface="Bona Nova"/>
                <a:cs typeface="Bona Nova"/>
                <a:sym typeface="Bona Nova"/>
              </a:defRPr>
            </a:lvl9pPr>
          </a:lstStyle>
          <a:p/>
        </p:txBody>
      </p:sp>
      <p:sp>
        <p:nvSpPr>
          <p:cNvPr id="96" name="Google Shape;96;p13"/>
          <p:cNvSpPr txBox="1"/>
          <p:nvPr>
            <p:ph idx="14" type="subTitle"/>
          </p:nvPr>
        </p:nvSpPr>
        <p:spPr>
          <a:xfrm>
            <a:off x="3456000" y="3463809"/>
            <a:ext cx="2232000" cy="461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Font typeface="Bona Nova"/>
              <a:buNone/>
              <a:defRPr b="1" sz="1800">
                <a:solidFill>
                  <a:schemeClr val="dk1"/>
                </a:solidFill>
                <a:latin typeface="Bona Nova"/>
                <a:ea typeface="Bona Nova"/>
                <a:cs typeface="Bona Nova"/>
                <a:sym typeface="Bona Nova"/>
              </a:defRPr>
            </a:lvl1pPr>
            <a:lvl2pPr lvl="1" rtl="0">
              <a:lnSpc>
                <a:spcPct val="100000"/>
              </a:lnSpc>
              <a:spcBef>
                <a:spcPts val="0"/>
              </a:spcBef>
              <a:spcAft>
                <a:spcPts val="0"/>
              </a:spcAft>
              <a:buSzPts val="1800"/>
              <a:buFont typeface="Bona Nova"/>
              <a:buNone/>
              <a:defRPr b="1" sz="1800">
                <a:latin typeface="Bona Nova"/>
                <a:ea typeface="Bona Nova"/>
                <a:cs typeface="Bona Nova"/>
                <a:sym typeface="Bona Nova"/>
              </a:defRPr>
            </a:lvl2pPr>
            <a:lvl3pPr lvl="2" rtl="0">
              <a:lnSpc>
                <a:spcPct val="100000"/>
              </a:lnSpc>
              <a:spcBef>
                <a:spcPts val="0"/>
              </a:spcBef>
              <a:spcAft>
                <a:spcPts val="0"/>
              </a:spcAft>
              <a:buSzPts val="1800"/>
              <a:buFont typeface="Bona Nova"/>
              <a:buNone/>
              <a:defRPr b="1" sz="1800">
                <a:latin typeface="Bona Nova"/>
                <a:ea typeface="Bona Nova"/>
                <a:cs typeface="Bona Nova"/>
                <a:sym typeface="Bona Nova"/>
              </a:defRPr>
            </a:lvl3pPr>
            <a:lvl4pPr lvl="3" rtl="0">
              <a:lnSpc>
                <a:spcPct val="100000"/>
              </a:lnSpc>
              <a:spcBef>
                <a:spcPts val="0"/>
              </a:spcBef>
              <a:spcAft>
                <a:spcPts val="0"/>
              </a:spcAft>
              <a:buSzPts val="1800"/>
              <a:buFont typeface="Bona Nova"/>
              <a:buNone/>
              <a:defRPr b="1" sz="1800">
                <a:latin typeface="Bona Nova"/>
                <a:ea typeface="Bona Nova"/>
                <a:cs typeface="Bona Nova"/>
                <a:sym typeface="Bona Nova"/>
              </a:defRPr>
            </a:lvl4pPr>
            <a:lvl5pPr lvl="4" rtl="0">
              <a:lnSpc>
                <a:spcPct val="100000"/>
              </a:lnSpc>
              <a:spcBef>
                <a:spcPts val="0"/>
              </a:spcBef>
              <a:spcAft>
                <a:spcPts val="0"/>
              </a:spcAft>
              <a:buSzPts val="1800"/>
              <a:buFont typeface="Bona Nova"/>
              <a:buNone/>
              <a:defRPr b="1" sz="1800">
                <a:latin typeface="Bona Nova"/>
                <a:ea typeface="Bona Nova"/>
                <a:cs typeface="Bona Nova"/>
                <a:sym typeface="Bona Nova"/>
              </a:defRPr>
            </a:lvl5pPr>
            <a:lvl6pPr lvl="5" rtl="0">
              <a:lnSpc>
                <a:spcPct val="100000"/>
              </a:lnSpc>
              <a:spcBef>
                <a:spcPts val="0"/>
              </a:spcBef>
              <a:spcAft>
                <a:spcPts val="0"/>
              </a:spcAft>
              <a:buSzPts val="1800"/>
              <a:buFont typeface="Bona Nova"/>
              <a:buNone/>
              <a:defRPr b="1" sz="1800">
                <a:latin typeface="Bona Nova"/>
                <a:ea typeface="Bona Nova"/>
                <a:cs typeface="Bona Nova"/>
                <a:sym typeface="Bona Nova"/>
              </a:defRPr>
            </a:lvl6pPr>
            <a:lvl7pPr lvl="6" rtl="0">
              <a:lnSpc>
                <a:spcPct val="100000"/>
              </a:lnSpc>
              <a:spcBef>
                <a:spcPts val="0"/>
              </a:spcBef>
              <a:spcAft>
                <a:spcPts val="0"/>
              </a:spcAft>
              <a:buSzPts val="1800"/>
              <a:buFont typeface="Bona Nova"/>
              <a:buNone/>
              <a:defRPr b="1" sz="1800">
                <a:latin typeface="Bona Nova"/>
                <a:ea typeface="Bona Nova"/>
                <a:cs typeface="Bona Nova"/>
                <a:sym typeface="Bona Nova"/>
              </a:defRPr>
            </a:lvl7pPr>
            <a:lvl8pPr lvl="7" rtl="0">
              <a:lnSpc>
                <a:spcPct val="100000"/>
              </a:lnSpc>
              <a:spcBef>
                <a:spcPts val="0"/>
              </a:spcBef>
              <a:spcAft>
                <a:spcPts val="0"/>
              </a:spcAft>
              <a:buSzPts val="1800"/>
              <a:buFont typeface="Bona Nova"/>
              <a:buNone/>
              <a:defRPr b="1" sz="1800">
                <a:latin typeface="Bona Nova"/>
                <a:ea typeface="Bona Nova"/>
                <a:cs typeface="Bona Nova"/>
                <a:sym typeface="Bona Nova"/>
              </a:defRPr>
            </a:lvl8pPr>
            <a:lvl9pPr lvl="8" rtl="0">
              <a:lnSpc>
                <a:spcPct val="100000"/>
              </a:lnSpc>
              <a:spcBef>
                <a:spcPts val="0"/>
              </a:spcBef>
              <a:spcAft>
                <a:spcPts val="0"/>
              </a:spcAft>
              <a:buSzPts val="1800"/>
              <a:buFont typeface="Bona Nova"/>
              <a:buNone/>
              <a:defRPr b="1" sz="1800">
                <a:latin typeface="Bona Nova"/>
                <a:ea typeface="Bona Nova"/>
                <a:cs typeface="Bona Nova"/>
                <a:sym typeface="Bona Nova"/>
              </a:defRPr>
            </a:lvl9pPr>
          </a:lstStyle>
          <a:p/>
        </p:txBody>
      </p:sp>
      <p:sp>
        <p:nvSpPr>
          <p:cNvPr id="97" name="Google Shape;97;p13"/>
          <p:cNvSpPr txBox="1"/>
          <p:nvPr>
            <p:ph idx="15" type="subTitle"/>
          </p:nvPr>
        </p:nvSpPr>
        <p:spPr>
          <a:xfrm>
            <a:off x="6196900" y="3463809"/>
            <a:ext cx="2232000" cy="461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Font typeface="Bona Nova"/>
              <a:buNone/>
              <a:defRPr b="1" sz="1800">
                <a:solidFill>
                  <a:schemeClr val="dk1"/>
                </a:solidFill>
                <a:latin typeface="Bona Nova"/>
                <a:ea typeface="Bona Nova"/>
                <a:cs typeface="Bona Nova"/>
                <a:sym typeface="Bona Nova"/>
              </a:defRPr>
            </a:lvl1pPr>
            <a:lvl2pPr lvl="1" rtl="0">
              <a:lnSpc>
                <a:spcPct val="100000"/>
              </a:lnSpc>
              <a:spcBef>
                <a:spcPts val="0"/>
              </a:spcBef>
              <a:spcAft>
                <a:spcPts val="0"/>
              </a:spcAft>
              <a:buSzPts val="1800"/>
              <a:buFont typeface="Bona Nova"/>
              <a:buNone/>
              <a:defRPr b="1" sz="1800">
                <a:latin typeface="Bona Nova"/>
                <a:ea typeface="Bona Nova"/>
                <a:cs typeface="Bona Nova"/>
                <a:sym typeface="Bona Nova"/>
              </a:defRPr>
            </a:lvl2pPr>
            <a:lvl3pPr lvl="2" rtl="0">
              <a:lnSpc>
                <a:spcPct val="100000"/>
              </a:lnSpc>
              <a:spcBef>
                <a:spcPts val="0"/>
              </a:spcBef>
              <a:spcAft>
                <a:spcPts val="0"/>
              </a:spcAft>
              <a:buSzPts val="1800"/>
              <a:buFont typeface="Bona Nova"/>
              <a:buNone/>
              <a:defRPr b="1" sz="1800">
                <a:latin typeface="Bona Nova"/>
                <a:ea typeface="Bona Nova"/>
                <a:cs typeface="Bona Nova"/>
                <a:sym typeface="Bona Nova"/>
              </a:defRPr>
            </a:lvl3pPr>
            <a:lvl4pPr lvl="3" rtl="0">
              <a:lnSpc>
                <a:spcPct val="100000"/>
              </a:lnSpc>
              <a:spcBef>
                <a:spcPts val="0"/>
              </a:spcBef>
              <a:spcAft>
                <a:spcPts val="0"/>
              </a:spcAft>
              <a:buSzPts val="1800"/>
              <a:buFont typeface="Bona Nova"/>
              <a:buNone/>
              <a:defRPr b="1" sz="1800">
                <a:latin typeface="Bona Nova"/>
                <a:ea typeface="Bona Nova"/>
                <a:cs typeface="Bona Nova"/>
                <a:sym typeface="Bona Nova"/>
              </a:defRPr>
            </a:lvl4pPr>
            <a:lvl5pPr lvl="4" rtl="0">
              <a:lnSpc>
                <a:spcPct val="100000"/>
              </a:lnSpc>
              <a:spcBef>
                <a:spcPts val="0"/>
              </a:spcBef>
              <a:spcAft>
                <a:spcPts val="0"/>
              </a:spcAft>
              <a:buSzPts val="1800"/>
              <a:buFont typeface="Bona Nova"/>
              <a:buNone/>
              <a:defRPr b="1" sz="1800">
                <a:latin typeface="Bona Nova"/>
                <a:ea typeface="Bona Nova"/>
                <a:cs typeface="Bona Nova"/>
                <a:sym typeface="Bona Nova"/>
              </a:defRPr>
            </a:lvl5pPr>
            <a:lvl6pPr lvl="5" rtl="0">
              <a:lnSpc>
                <a:spcPct val="100000"/>
              </a:lnSpc>
              <a:spcBef>
                <a:spcPts val="0"/>
              </a:spcBef>
              <a:spcAft>
                <a:spcPts val="0"/>
              </a:spcAft>
              <a:buSzPts val="1800"/>
              <a:buFont typeface="Bona Nova"/>
              <a:buNone/>
              <a:defRPr b="1" sz="1800">
                <a:latin typeface="Bona Nova"/>
                <a:ea typeface="Bona Nova"/>
                <a:cs typeface="Bona Nova"/>
                <a:sym typeface="Bona Nova"/>
              </a:defRPr>
            </a:lvl6pPr>
            <a:lvl7pPr lvl="6" rtl="0">
              <a:lnSpc>
                <a:spcPct val="100000"/>
              </a:lnSpc>
              <a:spcBef>
                <a:spcPts val="0"/>
              </a:spcBef>
              <a:spcAft>
                <a:spcPts val="0"/>
              </a:spcAft>
              <a:buSzPts val="1800"/>
              <a:buFont typeface="Bona Nova"/>
              <a:buNone/>
              <a:defRPr b="1" sz="1800">
                <a:latin typeface="Bona Nova"/>
                <a:ea typeface="Bona Nova"/>
                <a:cs typeface="Bona Nova"/>
                <a:sym typeface="Bona Nova"/>
              </a:defRPr>
            </a:lvl7pPr>
            <a:lvl8pPr lvl="7" rtl="0">
              <a:lnSpc>
                <a:spcPct val="100000"/>
              </a:lnSpc>
              <a:spcBef>
                <a:spcPts val="0"/>
              </a:spcBef>
              <a:spcAft>
                <a:spcPts val="0"/>
              </a:spcAft>
              <a:buSzPts val="1800"/>
              <a:buFont typeface="Bona Nova"/>
              <a:buNone/>
              <a:defRPr b="1" sz="1800">
                <a:latin typeface="Bona Nova"/>
                <a:ea typeface="Bona Nova"/>
                <a:cs typeface="Bona Nova"/>
                <a:sym typeface="Bona Nova"/>
              </a:defRPr>
            </a:lvl8pPr>
            <a:lvl9pPr lvl="8" rtl="0">
              <a:lnSpc>
                <a:spcPct val="100000"/>
              </a:lnSpc>
              <a:spcBef>
                <a:spcPts val="0"/>
              </a:spcBef>
              <a:spcAft>
                <a:spcPts val="0"/>
              </a:spcAft>
              <a:buSzPts val="1800"/>
              <a:buFont typeface="Bona Nova"/>
              <a:buNone/>
              <a:defRPr b="1" sz="1800">
                <a:latin typeface="Bona Nova"/>
                <a:ea typeface="Bona Nova"/>
                <a:cs typeface="Bona Nova"/>
                <a:sym typeface="Bona Nova"/>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98" name="Shape 98"/>
        <p:cNvGrpSpPr/>
        <p:nvPr/>
      </p:nvGrpSpPr>
      <p:grpSpPr>
        <a:xfrm>
          <a:off x="0" y="0"/>
          <a:ext cx="0" cy="0"/>
          <a:chOff x="0" y="0"/>
          <a:chExt cx="0" cy="0"/>
        </a:xfrm>
      </p:grpSpPr>
      <p:grpSp>
        <p:nvGrpSpPr>
          <p:cNvPr id="99" name="Google Shape;99;p14"/>
          <p:cNvGrpSpPr/>
          <p:nvPr/>
        </p:nvGrpSpPr>
        <p:grpSpPr>
          <a:xfrm>
            <a:off x="72000" y="71550"/>
            <a:ext cx="9000000" cy="5000400"/>
            <a:chOff x="72000" y="71550"/>
            <a:chExt cx="9000000" cy="5000400"/>
          </a:xfrm>
        </p:grpSpPr>
        <p:sp>
          <p:nvSpPr>
            <p:cNvPr id="100" name="Google Shape;100;p14"/>
            <p:cNvSpPr/>
            <p:nvPr/>
          </p:nvSpPr>
          <p:spPr>
            <a:xfrm>
              <a:off x="72000" y="71550"/>
              <a:ext cx="9000000" cy="5000400"/>
            </a:xfrm>
            <a:prstGeom prst="roundRect">
              <a:avLst>
                <a:gd fmla="val 6498" name="adj"/>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01" name="Google Shape;101;p14"/>
            <p:cNvSpPr/>
            <p:nvPr/>
          </p:nvSpPr>
          <p:spPr>
            <a:xfrm>
              <a:off x="162000" y="161550"/>
              <a:ext cx="8820000" cy="4820400"/>
            </a:xfrm>
            <a:prstGeom prst="roundRect">
              <a:avLst>
                <a:gd fmla="val 6498"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02" name="Google Shape;102;p14"/>
            <p:cNvSpPr/>
            <p:nvPr/>
          </p:nvSpPr>
          <p:spPr>
            <a:xfrm>
              <a:off x="198000" y="197550"/>
              <a:ext cx="8748000" cy="4748400"/>
            </a:xfrm>
            <a:prstGeom prst="roundRect">
              <a:avLst>
                <a:gd fmla="val 6498"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
        <p:nvSpPr>
          <p:cNvPr id="103" name="Google Shape;103;p14"/>
          <p:cNvSpPr txBox="1"/>
          <p:nvPr>
            <p:ph type="title"/>
          </p:nvPr>
        </p:nvSpPr>
        <p:spPr>
          <a:xfrm>
            <a:off x="1692000" y="2908500"/>
            <a:ext cx="5760000" cy="646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04" name="Google Shape;104;p14"/>
          <p:cNvSpPr txBox="1"/>
          <p:nvPr>
            <p:ph idx="1" type="subTitle"/>
          </p:nvPr>
        </p:nvSpPr>
        <p:spPr>
          <a:xfrm>
            <a:off x="1692000" y="1416900"/>
            <a:ext cx="5760000" cy="1339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500"/>
              <a:buNone/>
              <a:defRPr sz="2500"/>
            </a:lvl1pPr>
            <a:lvl2pPr lvl="1" rtl="0" algn="ctr">
              <a:lnSpc>
                <a:spcPct val="100000"/>
              </a:lnSpc>
              <a:spcBef>
                <a:spcPts val="0"/>
              </a:spcBef>
              <a:spcAft>
                <a:spcPts val="0"/>
              </a:spcAft>
              <a:buSzPts val="2500"/>
              <a:buNone/>
              <a:defRPr sz="2500"/>
            </a:lvl2pPr>
            <a:lvl3pPr lvl="2" rtl="0" algn="ctr">
              <a:lnSpc>
                <a:spcPct val="100000"/>
              </a:lnSpc>
              <a:spcBef>
                <a:spcPts val="0"/>
              </a:spcBef>
              <a:spcAft>
                <a:spcPts val="0"/>
              </a:spcAft>
              <a:buSzPts val="2500"/>
              <a:buNone/>
              <a:defRPr sz="2500"/>
            </a:lvl3pPr>
            <a:lvl4pPr lvl="3" rtl="0" algn="ctr">
              <a:lnSpc>
                <a:spcPct val="100000"/>
              </a:lnSpc>
              <a:spcBef>
                <a:spcPts val="0"/>
              </a:spcBef>
              <a:spcAft>
                <a:spcPts val="0"/>
              </a:spcAft>
              <a:buSzPts val="2500"/>
              <a:buNone/>
              <a:defRPr sz="2500"/>
            </a:lvl4pPr>
            <a:lvl5pPr lvl="4" rtl="0" algn="ctr">
              <a:lnSpc>
                <a:spcPct val="100000"/>
              </a:lnSpc>
              <a:spcBef>
                <a:spcPts val="0"/>
              </a:spcBef>
              <a:spcAft>
                <a:spcPts val="0"/>
              </a:spcAft>
              <a:buSzPts val="2500"/>
              <a:buNone/>
              <a:defRPr sz="2500"/>
            </a:lvl5pPr>
            <a:lvl6pPr lvl="5" rtl="0" algn="ctr">
              <a:lnSpc>
                <a:spcPct val="100000"/>
              </a:lnSpc>
              <a:spcBef>
                <a:spcPts val="0"/>
              </a:spcBef>
              <a:spcAft>
                <a:spcPts val="0"/>
              </a:spcAft>
              <a:buSzPts val="2500"/>
              <a:buNone/>
              <a:defRPr sz="2500"/>
            </a:lvl6pPr>
            <a:lvl7pPr lvl="6" rtl="0" algn="ctr">
              <a:lnSpc>
                <a:spcPct val="100000"/>
              </a:lnSpc>
              <a:spcBef>
                <a:spcPts val="0"/>
              </a:spcBef>
              <a:spcAft>
                <a:spcPts val="0"/>
              </a:spcAft>
              <a:buSzPts val="2500"/>
              <a:buNone/>
              <a:defRPr sz="2500"/>
            </a:lvl7pPr>
            <a:lvl8pPr lvl="7" rtl="0" algn="ctr">
              <a:lnSpc>
                <a:spcPct val="100000"/>
              </a:lnSpc>
              <a:spcBef>
                <a:spcPts val="0"/>
              </a:spcBef>
              <a:spcAft>
                <a:spcPts val="0"/>
              </a:spcAft>
              <a:buSzPts val="2500"/>
              <a:buNone/>
              <a:defRPr sz="2500"/>
            </a:lvl8pPr>
            <a:lvl9pPr lvl="8" rtl="0" algn="ctr">
              <a:lnSpc>
                <a:spcPct val="100000"/>
              </a:lnSpc>
              <a:spcBef>
                <a:spcPts val="0"/>
              </a:spcBef>
              <a:spcAft>
                <a:spcPts val="0"/>
              </a:spcAft>
              <a:buSzPts val="2500"/>
              <a:buNone/>
              <a:defRPr sz="25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
    <p:spTree>
      <p:nvGrpSpPr>
        <p:cNvPr id="105" name="Shape 105"/>
        <p:cNvGrpSpPr/>
        <p:nvPr/>
      </p:nvGrpSpPr>
      <p:grpSpPr>
        <a:xfrm>
          <a:off x="0" y="0"/>
          <a:ext cx="0" cy="0"/>
          <a:chOff x="0" y="0"/>
          <a:chExt cx="0" cy="0"/>
        </a:xfrm>
      </p:grpSpPr>
      <p:grpSp>
        <p:nvGrpSpPr>
          <p:cNvPr id="106" name="Google Shape;106;p15"/>
          <p:cNvGrpSpPr/>
          <p:nvPr/>
        </p:nvGrpSpPr>
        <p:grpSpPr>
          <a:xfrm>
            <a:off x="72000" y="71550"/>
            <a:ext cx="9000000" cy="5000400"/>
            <a:chOff x="72000" y="71550"/>
            <a:chExt cx="9000000" cy="5000400"/>
          </a:xfrm>
        </p:grpSpPr>
        <p:sp>
          <p:nvSpPr>
            <p:cNvPr id="107" name="Google Shape;107;p15"/>
            <p:cNvSpPr/>
            <p:nvPr/>
          </p:nvSpPr>
          <p:spPr>
            <a:xfrm>
              <a:off x="72000" y="71550"/>
              <a:ext cx="9000000" cy="5000400"/>
            </a:xfrm>
            <a:prstGeom prst="roundRect">
              <a:avLst>
                <a:gd fmla="val 6498" name="adj"/>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08" name="Google Shape;108;p15"/>
            <p:cNvSpPr/>
            <p:nvPr/>
          </p:nvSpPr>
          <p:spPr>
            <a:xfrm>
              <a:off x="162000" y="161550"/>
              <a:ext cx="8820000" cy="4820400"/>
            </a:xfrm>
            <a:prstGeom prst="roundRect">
              <a:avLst>
                <a:gd fmla="val 6498"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09" name="Google Shape;109;p15"/>
            <p:cNvSpPr/>
            <p:nvPr/>
          </p:nvSpPr>
          <p:spPr>
            <a:xfrm>
              <a:off x="198000" y="197550"/>
              <a:ext cx="8748000" cy="4748400"/>
            </a:xfrm>
            <a:prstGeom prst="roundRect">
              <a:avLst>
                <a:gd fmla="val 6498"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
        <p:nvSpPr>
          <p:cNvPr id="110" name="Google Shape;110;p15"/>
          <p:cNvSpPr txBox="1"/>
          <p:nvPr>
            <p:ph idx="1" type="subTitle"/>
          </p:nvPr>
        </p:nvSpPr>
        <p:spPr>
          <a:xfrm>
            <a:off x="715100" y="3500300"/>
            <a:ext cx="2518800" cy="1108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p:txBody>
      </p:sp>
      <p:sp>
        <p:nvSpPr>
          <p:cNvPr id="111" name="Google Shape;111;p15"/>
          <p:cNvSpPr txBox="1"/>
          <p:nvPr>
            <p:ph type="title"/>
          </p:nvPr>
        </p:nvSpPr>
        <p:spPr>
          <a:xfrm>
            <a:off x="715100" y="2392100"/>
            <a:ext cx="2518800" cy="11082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12" name="Google Shape;112;p15"/>
          <p:cNvSpPr/>
          <p:nvPr>
            <p:ph idx="2" type="pic"/>
          </p:nvPr>
        </p:nvSpPr>
        <p:spPr>
          <a:xfrm>
            <a:off x="5372496" y="535000"/>
            <a:ext cx="3056400" cy="4073400"/>
          </a:xfrm>
          <a:prstGeom prst="roundRect">
            <a:avLst>
              <a:gd fmla="val 16667" name="adj"/>
            </a:avLst>
          </a:prstGeom>
          <a:noFill/>
          <a:ln cap="flat" cmpd="sng" w="9525">
            <a:solidFill>
              <a:schemeClr val="dk1"/>
            </a:solidFill>
            <a:prstDash val="solid"/>
            <a:round/>
            <a:headEnd len="sm" w="sm" type="none"/>
            <a:tailEnd len="sm" w="sm" type="none"/>
          </a:ln>
        </p:spPr>
      </p:sp>
      <p:sp>
        <p:nvSpPr>
          <p:cNvPr id="113" name="Google Shape;113;p15"/>
          <p:cNvSpPr/>
          <p:nvPr>
            <p:ph idx="3" type="pic"/>
          </p:nvPr>
        </p:nvSpPr>
        <p:spPr>
          <a:xfrm>
            <a:off x="715100" y="535000"/>
            <a:ext cx="4581300" cy="1857000"/>
          </a:xfrm>
          <a:prstGeom prst="roundRect">
            <a:avLst>
              <a:gd fmla="val 16667" name="adj"/>
            </a:avLst>
          </a:prstGeom>
          <a:noFill/>
          <a:ln cap="flat" cmpd="sng" w="9525">
            <a:solidFill>
              <a:schemeClr val="dk1"/>
            </a:solidFill>
            <a:prstDash val="solid"/>
            <a:round/>
            <a:headEnd len="sm" w="sm" type="none"/>
            <a:tailEnd len="sm" w="sm" type="none"/>
          </a:ln>
        </p:spPr>
      </p:sp>
      <p:sp>
        <p:nvSpPr>
          <p:cNvPr id="114" name="Google Shape;114;p15"/>
          <p:cNvSpPr/>
          <p:nvPr>
            <p:ph idx="4" type="pic"/>
          </p:nvPr>
        </p:nvSpPr>
        <p:spPr>
          <a:xfrm>
            <a:off x="3310100" y="2468300"/>
            <a:ext cx="1986300" cy="2140200"/>
          </a:xfrm>
          <a:prstGeom prst="roundRect">
            <a:avLst>
              <a:gd fmla="val 16667" name="adj"/>
            </a:avLst>
          </a:prstGeom>
          <a:noFill/>
          <a:ln cap="flat" cmpd="sng" w="9525">
            <a:solidFill>
              <a:schemeClr val="dk1"/>
            </a:solidFill>
            <a:prstDash val="solid"/>
            <a:round/>
            <a:headEnd len="sm" w="sm" type="none"/>
            <a:tailEnd len="sm" w="sm" type="none"/>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115" name="Shape 115"/>
        <p:cNvGrpSpPr/>
        <p:nvPr/>
      </p:nvGrpSpPr>
      <p:grpSpPr>
        <a:xfrm>
          <a:off x="0" y="0"/>
          <a:ext cx="0" cy="0"/>
          <a:chOff x="0" y="0"/>
          <a:chExt cx="0" cy="0"/>
        </a:xfrm>
      </p:grpSpPr>
      <p:grpSp>
        <p:nvGrpSpPr>
          <p:cNvPr id="116" name="Google Shape;116;p16"/>
          <p:cNvGrpSpPr/>
          <p:nvPr/>
        </p:nvGrpSpPr>
        <p:grpSpPr>
          <a:xfrm>
            <a:off x="72000" y="71550"/>
            <a:ext cx="9000000" cy="5000400"/>
            <a:chOff x="72000" y="71550"/>
            <a:chExt cx="9000000" cy="5000400"/>
          </a:xfrm>
        </p:grpSpPr>
        <p:sp>
          <p:nvSpPr>
            <p:cNvPr id="117" name="Google Shape;117;p16"/>
            <p:cNvSpPr/>
            <p:nvPr/>
          </p:nvSpPr>
          <p:spPr>
            <a:xfrm>
              <a:off x="72000" y="71550"/>
              <a:ext cx="9000000" cy="5000400"/>
            </a:xfrm>
            <a:prstGeom prst="roundRect">
              <a:avLst>
                <a:gd fmla="val 6498" name="adj"/>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18" name="Google Shape;118;p16"/>
            <p:cNvSpPr/>
            <p:nvPr/>
          </p:nvSpPr>
          <p:spPr>
            <a:xfrm>
              <a:off x="162000" y="161550"/>
              <a:ext cx="8820000" cy="4820400"/>
            </a:xfrm>
            <a:prstGeom prst="roundRect">
              <a:avLst>
                <a:gd fmla="val 6498"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19" name="Google Shape;119;p16"/>
            <p:cNvSpPr/>
            <p:nvPr/>
          </p:nvSpPr>
          <p:spPr>
            <a:xfrm>
              <a:off x="198000" y="197550"/>
              <a:ext cx="8748000" cy="4748400"/>
            </a:xfrm>
            <a:prstGeom prst="roundRect">
              <a:avLst>
                <a:gd fmla="val 6498"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
        <p:nvSpPr>
          <p:cNvPr id="120" name="Google Shape;120;p16"/>
          <p:cNvSpPr txBox="1"/>
          <p:nvPr>
            <p:ph type="title"/>
          </p:nvPr>
        </p:nvSpPr>
        <p:spPr>
          <a:xfrm>
            <a:off x="720000" y="445025"/>
            <a:ext cx="7704000" cy="646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21" name="Google Shape;121;p16"/>
          <p:cNvSpPr txBox="1"/>
          <p:nvPr>
            <p:ph idx="1" type="subTitle"/>
          </p:nvPr>
        </p:nvSpPr>
        <p:spPr>
          <a:xfrm>
            <a:off x="714975" y="1638675"/>
            <a:ext cx="2448000" cy="4617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1pPr>
            <a:lvl2pPr lvl="1"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2pPr>
            <a:lvl3pPr lvl="2"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3pPr>
            <a:lvl4pPr lvl="3"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4pPr>
            <a:lvl5pPr lvl="4"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5pPr>
            <a:lvl6pPr lvl="5"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6pPr>
            <a:lvl7pPr lvl="6"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7pPr>
            <a:lvl8pPr lvl="7"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8pPr>
            <a:lvl9pPr lvl="8"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9pPr>
          </a:lstStyle>
          <a:p/>
        </p:txBody>
      </p:sp>
      <p:sp>
        <p:nvSpPr>
          <p:cNvPr id="122" name="Google Shape;122;p16"/>
          <p:cNvSpPr txBox="1"/>
          <p:nvPr>
            <p:ph idx="2" type="subTitle"/>
          </p:nvPr>
        </p:nvSpPr>
        <p:spPr>
          <a:xfrm>
            <a:off x="714975" y="2024175"/>
            <a:ext cx="2448000" cy="1847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23" name="Google Shape;123;p16"/>
          <p:cNvSpPr txBox="1"/>
          <p:nvPr>
            <p:ph idx="3" type="subTitle"/>
          </p:nvPr>
        </p:nvSpPr>
        <p:spPr>
          <a:xfrm>
            <a:off x="3348000" y="2024175"/>
            <a:ext cx="2448000" cy="1847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24" name="Google Shape;124;p16"/>
          <p:cNvSpPr txBox="1"/>
          <p:nvPr>
            <p:ph idx="4" type="subTitle"/>
          </p:nvPr>
        </p:nvSpPr>
        <p:spPr>
          <a:xfrm>
            <a:off x="5981025" y="2024175"/>
            <a:ext cx="2448000" cy="1847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25" name="Google Shape;125;p16"/>
          <p:cNvSpPr txBox="1"/>
          <p:nvPr>
            <p:ph idx="5" type="subTitle"/>
          </p:nvPr>
        </p:nvSpPr>
        <p:spPr>
          <a:xfrm>
            <a:off x="3348000" y="1638675"/>
            <a:ext cx="2448000" cy="4617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1pPr>
            <a:lvl2pPr lvl="1"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2pPr>
            <a:lvl3pPr lvl="2"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3pPr>
            <a:lvl4pPr lvl="3"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4pPr>
            <a:lvl5pPr lvl="4"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5pPr>
            <a:lvl6pPr lvl="5"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6pPr>
            <a:lvl7pPr lvl="6"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7pPr>
            <a:lvl8pPr lvl="7"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8pPr>
            <a:lvl9pPr lvl="8"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9pPr>
          </a:lstStyle>
          <a:p/>
        </p:txBody>
      </p:sp>
      <p:sp>
        <p:nvSpPr>
          <p:cNvPr id="126" name="Google Shape;126;p16"/>
          <p:cNvSpPr txBox="1"/>
          <p:nvPr>
            <p:ph idx="6" type="subTitle"/>
          </p:nvPr>
        </p:nvSpPr>
        <p:spPr>
          <a:xfrm>
            <a:off x="5981025" y="1638675"/>
            <a:ext cx="2448000" cy="4617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1pPr>
            <a:lvl2pPr lvl="1"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2pPr>
            <a:lvl3pPr lvl="2"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3pPr>
            <a:lvl4pPr lvl="3"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4pPr>
            <a:lvl5pPr lvl="4"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5pPr>
            <a:lvl6pPr lvl="5"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6pPr>
            <a:lvl7pPr lvl="6"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7pPr>
            <a:lvl8pPr lvl="7"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8pPr>
            <a:lvl9pPr lvl="8"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
    <p:spTree>
      <p:nvGrpSpPr>
        <p:cNvPr id="127" name="Shape 127"/>
        <p:cNvGrpSpPr/>
        <p:nvPr/>
      </p:nvGrpSpPr>
      <p:grpSpPr>
        <a:xfrm>
          <a:off x="0" y="0"/>
          <a:ext cx="0" cy="0"/>
          <a:chOff x="0" y="0"/>
          <a:chExt cx="0" cy="0"/>
        </a:xfrm>
      </p:grpSpPr>
      <p:grpSp>
        <p:nvGrpSpPr>
          <p:cNvPr id="128" name="Google Shape;128;p17"/>
          <p:cNvGrpSpPr/>
          <p:nvPr/>
        </p:nvGrpSpPr>
        <p:grpSpPr>
          <a:xfrm>
            <a:off x="72000" y="71550"/>
            <a:ext cx="9000000" cy="5000400"/>
            <a:chOff x="72000" y="71550"/>
            <a:chExt cx="9000000" cy="5000400"/>
          </a:xfrm>
        </p:grpSpPr>
        <p:sp>
          <p:nvSpPr>
            <p:cNvPr id="129" name="Google Shape;129;p17"/>
            <p:cNvSpPr/>
            <p:nvPr/>
          </p:nvSpPr>
          <p:spPr>
            <a:xfrm>
              <a:off x="72000" y="71550"/>
              <a:ext cx="9000000" cy="5000400"/>
            </a:xfrm>
            <a:prstGeom prst="roundRect">
              <a:avLst>
                <a:gd fmla="val 6498" name="adj"/>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30" name="Google Shape;130;p17"/>
            <p:cNvSpPr/>
            <p:nvPr/>
          </p:nvSpPr>
          <p:spPr>
            <a:xfrm>
              <a:off x="162000" y="161550"/>
              <a:ext cx="8820000" cy="4820400"/>
            </a:xfrm>
            <a:prstGeom prst="roundRect">
              <a:avLst>
                <a:gd fmla="val 6498"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31" name="Google Shape;131;p17"/>
            <p:cNvSpPr/>
            <p:nvPr/>
          </p:nvSpPr>
          <p:spPr>
            <a:xfrm>
              <a:off x="198000" y="197550"/>
              <a:ext cx="8748000" cy="4748400"/>
            </a:xfrm>
            <a:prstGeom prst="roundRect">
              <a:avLst>
                <a:gd fmla="val 6498"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
        <p:nvSpPr>
          <p:cNvPr id="132" name="Google Shape;132;p17"/>
          <p:cNvSpPr txBox="1"/>
          <p:nvPr>
            <p:ph type="title"/>
          </p:nvPr>
        </p:nvSpPr>
        <p:spPr>
          <a:xfrm>
            <a:off x="720000" y="445025"/>
            <a:ext cx="7704000" cy="646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33" name="Google Shape;133;p17"/>
          <p:cNvSpPr txBox="1"/>
          <p:nvPr>
            <p:ph idx="1" type="subTitle"/>
          </p:nvPr>
        </p:nvSpPr>
        <p:spPr>
          <a:xfrm>
            <a:off x="2523001" y="1717675"/>
            <a:ext cx="5328000" cy="4926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000"/>
              <a:buFont typeface="Bona Nova"/>
              <a:buNone/>
              <a:defRPr b="1" sz="2000">
                <a:solidFill>
                  <a:schemeClr val="dk1"/>
                </a:solidFill>
                <a:latin typeface="Bona Nova"/>
                <a:ea typeface="Bona Nova"/>
                <a:cs typeface="Bona Nova"/>
                <a:sym typeface="Bona Nova"/>
              </a:defRPr>
            </a:lvl1pPr>
            <a:lvl2pPr lvl="1" rtl="0">
              <a:lnSpc>
                <a:spcPct val="100000"/>
              </a:lnSpc>
              <a:spcBef>
                <a:spcPts val="0"/>
              </a:spcBef>
              <a:spcAft>
                <a:spcPts val="0"/>
              </a:spcAft>
              <a:buClr>
                <a:schemeClr val="dk1"/>
              </a:buClr>
              <a:buSzPts val="2000"/>
              <a:buFont typeface="Bona Nova"/>
              <a:buNone/>
              <a:defRPr b="1" sz="2000">
                <a:solidFill>
                  <a:schemeClr val="dk1"/>
                </a:solidFill>
                <a:latin typeface="Bona Nova"/>
                <a:ea typeface="Bona Nova"/>
                <a:cs typeface="Bona Nova"/>
                <a:sym typeface="Bona Nova"/>
              </a:defRPr>
            </a:lvl2pPr>
            <a:lvl3pPr lvl="2" rtl="0">
              <a:lnSpc>
                <a:spcPct val="100000"/>
              </a:lnSpc>
              <a:spcBef>
                <a:spcPts val="0"/>
              </a:spcBef>
              <a:spcAft>
                <a:spcPts val="0"/>
              </a:spcAft>
              <a:buClr>
                <a:schemeClr val="dk1"/>
              </a:buClr>
              <a:buSzPts val="2000"/>
              <a:buFont typeface="Bona Nova"/>
              <a:buNone/>
              <a:defRPr b="1" sz="2000">
                <a:solidFill>
                  <a:schemeClr val="dk1"/>
                </a:solidFill>
                <a:latin typeface="Bona Nova"/>
                <a:ea typeface="Bona Nova"/>
                <a:cs typeface="Bona Nova"/>
                <a:sym typeface="Bona Nova"/>
              </a:defRPr>
            </a:lvl3pPr>
            <a:lvl4pPr lvl="3" rtl="0">
              <a:lnSpc>
                <a:spcPct val="100000"/>
              </a:lnSpc>
              <a:spcBef>
                <a:spcPts val="0"/>
              </a:spcBef>
              <a:spcAft>
                <a:spcPts val="0"/>
              </a:spcAft>
              <a:buClr>
                <a:schemeClr val="dk1"/>
              </a:buClr>
              <a:buSzPts val="2000"/>
              <a:buFont typeface="Bona Nova"/>
              <a:buNone/>
              <a:defRPr b="1" sz="2000">
                <a:solidFill>
                  <a:schemeClr val="dk1"/>
                </a:solidFill>
                <a:latin typeface="Bona Nova"/>
                <a:ea typeface="Bona Nova"/>
                <a:cs typeface="Bona Nova"/>
                <a:sym typeface="Bona Nova"/>
              </a:defRPr>
            </a:lvl4pPr>
            <a:lvl5pPr lvl="4" rtl="0">
              <a:lnSpc>
                <a:spcPct val="100000"/>
              </a:lnSpc>
              <a:spcBef>
                <a:spcPts val="0"/>
              </a:spcBef>
              <a:spcAft>
                <a:spcPts val="0"/>
              </a:spcAft>
              <a:buClr>
                <a:schemeClr val="dk1"/>
              </a:buClr>
              <a:buSzPts val="2000"/>
              <a:buFont typeface="Bona Nova"/>
              <a:buNone/>
              <a:defRPr b="1" sz="2000">
                <a:solidFill>
                  <a:schemeClr val="dk1"/>
                </a:solidFill>
                <a:latin typeface="Bona Nova"/>
                <a:ea typeface="Bona Nova"/>
                <a:cs typeface="Bona Nova"/>
                <a:sym typeface="Bona Nova"/>
              </a:defRPr>
            </a:lvl5pPr>
            <a:lvl6pPr lvl="5" rtl="0">
              <a:lnSpc>
                <a:spcPct val="100000"/>
              </a:lnSpc>
              <a:spcBef>
                <a:spcPts val="0"/>
              </a:spcBef>
              <a:spcAft>
                <a:spcPts val="0"/>
              </a:spcAft>
              <a:buClr>
                <a:schemeClr val="dk1"/>
              </a:buClr>
              <a:buSzPts val="2000"/>
              <a:buFont typeface="Bona Nova"/>
              <a:buNone/>
              <a:defRPr b="1" sz="2000">
                <a:solidFill>
                  <a:schemeClr val="dk1"/>
                </a:solidFill>
                <a:latin typeface="Bona Nova"/>
                <a:ea typeface="Bona Nova"/>
                <a:cs typeface="Bona Nova"/>
                <a:sym typeface="Bona Nova"/>
              </a:defRPr>
            </a:lvl6pPr>
            <a:lvl7pPr lvl="6" rtl="0">
              <a:lnSpc>
                <a:spcPct val="100000"/>
              </a:lnSpc>
              <a:spcBef>
                <a:spcPts val="0"/>
              </a:spcBef>
              <a:spcAft>
                <a:spcPts val="0"/>
              </a:spcAft>
              <a:buClr>
                <a:schemeClr val="dk1"/>
              </a:buClr>
              <a:buSzPts val="2000"/>
              <a:buFont typeface="Bona Nova"/>
              <a:buNone/>
              <a:defRPr b="1" sz="2000">
                <a:solidFill>
                  <a:schemeClr val="dk1"/>
                </a:solidFill>
                <a:latin typeface="Bona Nova"/>
                <a:ea typeface="Bona Nova"/>
                <a:cs typeface="Bona Nova"/>
                <a:sym typeface="Bona Nova"/>
              </a:defRPr>
            </a:lvl7pPr>
            <a:lvl8pPr lvl="7" rtl="0">
              <a:lnSpc>
                <a:spcPct val="100000"/>
              </a:lnSpc>
              <a:spcBef>
                <a:spcPts val="0"/>
              </a:spcBef>
              <a:spcAft>
                <a:spcPts val="0"/>
              </a:spcAft>
              <a:buClr>
                <a:schemeClr val="dk1"/>
              </a:buClr>
              <a:buSzPts val="2000"/>
              <a:buFont typeface="Bona Nova"/>
              <a:buNone/>
              <a:defRPr b="1" sz="2000">
                <a:solidFill>
                  <a:schemeClr val="dk1"/>
                </a:solidFill>
                <a:latin typeface="Bona Nova"/>
                <a:ea typeface="Bona Nova"/>
                <a:cs typeface="Bona Nova"/>
                <a:sym typeface="Bona Nova"/>
              </a:defRPr>
            </a:lvl8pPr>
            <a:lvl9pPr lvl="8" rtl="0">
              <a:lnSpc>
                <a:spcPct val="100000"/>
              </a:lnSpc>
              <a:spcBef>
                <a:spcPts val="0"/>
              </a:spcBef>
              <a:spcAft>
                <a:spcPts val="0"/>
              </a:spcAft>
              <a:buClr>
                <a:schemeClr val="dk1"/>
              </a:buClr>
              <a:buSzPts val="2000"/>
              <a:buFont typeface="Bona Nova"/>
              <a:buNone/>
              <a:defRPr b="1" sz="2000">
                <a:solidFill>
                  <a:schemeClr val="dk1"/>
                </a:solidFill>
                <a:latin typeface="Bona Nova"/>
                <a:ea typeface="Bona Nova"/>
                <a:cs typeface="Bona Nova"/>
                <a:sym typeface="Bona Nova"/>
              </a:defRPr>
            </a:lvl9pPr>
          </a:lstStyle>
          <a:p/>
        </p:txBody>
      </p:sp>
      <p:sp>
        <p:nvSpPr>
          <p:cNvPr id="134" name="Google Shape;134;p17"/>
          <p:cNvSpPr txBox="1"/>
          <p:nvPr>
            <p:ph idx="2" type="subTitle"/>
          </p:nvPr>
        </p:nvSpPr>
        <p:spPr>
          <a:xfrm>
            <a:off x="2523001" y="2889950"/>
            <a:ext cx="5328000" cy="4926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000"/>
              <a:buFont typeface="Bona Nova"/>
              <a:buNone/>
              <a:defRPr b="1" sz="2000">
                <a:solidFill>
                  <a:schemeClr val="dk1"/>
                </a:solidFill>
                <a:latin typeface="Bona Nova"/>
                <a:ea typeface="Bona Nova"/>
                <a:cs typeface="Bona Nova"/>
                <a:sym typeface="Bona Nova"/>
              </a:defRPr>
            </a:lvl1pPr>
            <a:lvl2pPr lvl="1" rtl="0">
              <a:lnSpc>
                <a:spcPct val="100000"/>
              </a:lnSpc>
              <a:spcBef>
                <a:spcPts val="0"/>
              </a:spcBef>
              <a:spcAft>
                <a:spcPts val="0"/>
              </a:spcAft>
              <a:buClr>
                <a:schemeClr val="dk1"/>
              </a:buClr>
              <a:buSzPts val="2000"/>
              <a:buFont typeface="Bona Nova"/>
              <a:buNone/>
              <a:defRPr b="1" sz="2000">
                <a:solidFill>
                  <a:schemeClr val="dk1"/>
                </a:solidFill>
                <a:latin typeface="Bona Nova"/>
                <a:ea typeface="Bona Nova"/>
                <a:cs typeface="Bona Nova"/>
                <a:sym typeface="Bona Nova"/>
              </a:defRPr>
            </a:lvl2pPr>
            <a:lvl3pPr lvl="2" rtl="0">
              <a:lnSpc>
                <a:spcPct val="100000"/>
              </a:lnSpc>
              <a:spcBef>
                <a:spcPts val="0"/>
              </a:spcBef>
              <a:spcAft>
                <a:spcPts val="0"/>
              </a:spcAft>
              <a:buClr>
                <a:schemeClr val="dk1"/>
              </a:buClr>
              <a:buSzPts val="2000"/>
              <a:buFont typeface="Bona Nova"/>
              <a:buNone/>
              <a:defRPr b="1" sz="2000">
                <a:solidFill>
                  <a:schemeClr val="dk1"/>
                </a:solidFill>
                <a:latin typeface="Bona Nova"/>
                <a:ea typeface="Bona Nova"/>
                <a:cs typeface="Bona Nova"/>
                <a:sym typeface="Bona Nova"/>
              </a:defRPr>
            </a:lvl3pPr>
            <a:lvl4pPr lvl="3" rtl="0">
              <a:lnSpc>
                <a:spcPct val="100000"/>
              </a:lnSpc>
              <a:spcBef>
                <a:spcPts val="0"/>
              </a:spcBef>
              <a:spcAft>
                <a:spcPts val="0"/>
              </a:spcAft>
              <a:buClr>
                <a:schemeClr val="dk1"/>
              </a:buClr>
              <a:buSzPts val="2000"/>
              <a:buFont typeface="Bona Nova"/>
              <a:buNone/>
              <a:defRPr b="1" sz="2000">
                <a:solidFill>
                  <a:schemeClr val="dk1"/>
                </a:solidFill>
                <a:latin typeface="Bona Nova"/>
                <a:ea typeface="Bona Nova"/>
                <a:cs typeface="Bona Nova"/>
                <a:sym typeface="Bona Nova"/>
              </a:defRPr>
            </a:lvl4pPr>
            <a:lvl5pPr lvl="4" rtl="0">
              <a:lnSpc>
                <a:spcPct val="100000"/>
              </a:lnSpc>
              <a:spcBef>
                <a:spcPts val="0"/>
              </a:spcBef>
              <a:spcAft>
                <a:spcPts val="0"/>
              </a:spcAft>
              <a:buClr>
                <a:schemeClr val="dk1"/>
              </a:buClr>
              <a:buSzPts val="2000"/>
              <a:buFont typeface="Bona Nova"/>
              <a:buNone/>
              <a:defRPr b="1" sz="2000">
                <a:solidFill>
                  <a:schemeClr val="dk1"/>
                </a:solidFill>
                <a:latin typeface="Bona Nova"/>
                <a:ea typeface="Bona Nova"/>
                <a:cs typeface="Bona Nova"/>
                <a:sym typeface="Bona Nova"/>
              </a:defRPr>
            </a:lvl5pPr>
            <a:lvl6pPr lvl="5" rtl="0">
              <a:lnSpc>
                <a:spcPct val="100000"/>
              </a:lnSpc>
              <a:spcBef>
                <a:spcPts val="0"/>
              </a:spcBef>
              <a:spcAft>
                <a:spcPts val="0"/>
              </a:spcAft>
              <a:buClr>
                <a:schemeClr val="dk1"/>
              </a:buClr>
              <a:buSzPts val="2000"/>
              <a:buFont typeface="Bona Nova"/>
              <a:buNone/>
              <a:defRPr b="1" sz="2000">
                <a:solidFill>
                  <a:schemeClr val="dk1"/>
                </a:solidFill>
                <a:latin typeface="Bona Nova"/>
                <a:ea typeface="Bona Nova"/>
                <a:cs typeface="Bona Nova"/>
                <a:sym typeface="Bona Nova"/>
              </a:defRPr>
            </a:lvl6pPr>
            <a:lvl7pPr lvl="6" rtl="0">
              <a:lnSpc>
                <a:spcPct val="100000"/>
              </a:lnSpc>
              <a:spcBef>
                <a:spcPts val="0"/>
              </a:spcBef>
              <a:spcAft>
                <a:spcPts val="0"/>
              </a:spcAft>
              <a:buClr>
                <a:schemeClr val="dk1"/>
              </a:buClr>
              <a:buSzPts val="2000"/>
              <a:buFont typeface="Bona Nova"/>
              <a:buNone/>
              <a:defRPr b="1" sz="2000">
                <a:solidFill>
                  <a:schemeClr val="dk1"/>
                </a:solidFill>
                <a:latin typeface="Bona Nova"/>
                <a:ea typeface="Bona Nova"/>
                <a:cs typeface="Bona Nova"/>
                <a:sym typeface="Bona Nova"/>
              </a:defRPr>
            </a:lvl7pPr>
            <a:lvl8pPr lvl="7" rtl="0">
              <a:lnSpc>
                <a:spcPct val="100000"/>
              </a:lnSpc>
              <a:spcBef>
                <a:spcPts val="0"/>
              </a:spcBef>
              <a:spcAft>
                <a:spcPts val="0"/>
              </a:spcAft>
              <a:buClr>
                <a:schemeClr val="dk1"/>
              </a:buClr>
              <a:buSzPts val="2000"/>
              <a:buFont typeface="Bona Nova"/>
              <a:buNone/>
              <a:defRPr b="1" sz="2000">
                <a:solidFill>
                  <a:schemeClr val="dk1"/>
                </a:solidFill>
                <a:latin typeface="Bona Nova"/>
                <a:ea typeface="Bona Nova"/>
                <a:cs typeface="Bona Nova"/>
                <a:sym typeface="Bona Nova"/>
              </a:defRPr>
            </a:lvl8pPr>
            <a:lvl9pPr lvl="8" rtl="0">
              <a:lnSpc>
                <a:spcPct val="100000"/>
              </a:lnSpc>
              <a:spcBef>
                <a:spcPts val="0"/>
              </a:spcBef>
              <a:spcAft>
                <a:spcPts val="0"/>
              </a:spcAft>
              <a:buClr>
                <a:schemeClr val="dk1"/>
              </a:buClr>
              <a:buSzPts val="2000"/>
              <a:buFont typeface="Bona Nova"/>
              <a:buNone/>
              <a:defRPr b="1" sz="2000">
                <a:solidFill>
                  <a:schemeClr val="dk1"/>
                </a:solidFill>
                <a:latin typeface="Bona Nova"/>
                <a:ea typeface="Bona Nova"/>
                <a:cs typeface="Bona Nova"/>
                <a:sym typeface="Bona Nova"/>
              </a:defRPr>
            </a:lvl9pPr>
          </a:lstStyle>
          <a:p/>
        </p:txBody>
      </p:sp>
      <p:sp>
        <p:nvSpPr>
          <p:cNvPr id="135" name="Google Shape;135;p17"/>
          <p:cNvSpPr txBox="1"/>
          <p:nvPr>
            <p:ph idx="3" type="subTitle"/>
          </p:nvPr>
        </p:nvSpPr>
        <p:spPr>
          <a:xfrm>
            <a:off x="2523001" y="4062250"/>
            <a:ext cx="5328000" cy="4926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000"/>
              <a:buFont typeface="Bona Nova"/>
              <a:buNone/>
              <a:defRPr b="1" sz="2000">
                <a:solidFill>
                  <a:schemeClr val="dk1"/>
                </a:solidFill>
                <a:latin typeface="Bona Nova"/>
                <a:ea typeface="Bona Nova"/>
                <a:cs typeface="Bona Nova"/>
                <a:sym typeface="Bona Nova"/>
              </a:defRPr>
            </a:lvl1pPr>
            <a:lvl2pPr lvl="1" rtl="0">
              <a:lnSpc>
                <a:spcPct val="100000"/>
              </a:lnSpc>
              <a:spcBef>
                <a:spcPts val="0"/>
              </a:spcBef>
              <a:spcAft>
                <a:spcPts val="0"/>
              </a:spcAft>
              <a:buClr>
                <a:schemeClr val="dk1"/>
              </a:buClr>
              <a:buSzPts val="2000"/>
              <a:buFont typeface="Bona Nova"/>
              <a:buNone/>
              <a:defRPr b="1" sz="2000">
                <a:solidFill>
                  <a:schemeClr val="dk1"/>
                </a:solidFill>
                <a:latin typeface="Bona Nova"/>
                <a:ea typeface="Bona Nova"/>
                <a:cs typeface="Bona Nova"/>
                <a:sym typeface="Bona Nova"/>
              </a:defRPr>
            </a:lvl2pPr>
            <a:lvl3pPr lvl="2" rtl="0">
              <a:lnSpc>
                <a:spcPct val="100000"/>
              </a:lnSpc>
              <a:spcBef>
                <a:spcPts val="0"/>
              </a:spcBef>
              <a:spcAft>
                <a:spcPts val="0"/>
              </a:spcAft>
              <a:buClr>
                <a:schemeClr val="dk1"/>
              </a:buClr>
              <a:buSzPts val="2000"/>
              <a:buFont typeface="Bona Nova"/>
              <a:buNone/>
              <a:defRPr b="1" sz="2000">
                <a:solidFill>
                  <a:schemeClr val="dk1"/>
                </a:solidFill>
                <a:latin typeface="Bona Nova"/>
                <a:ea typeface="Bona Nova"/>
                <a:cs typeface="Bona Nova"/>
                <a:sym typeface="Bona Nova"/>
              </a:defRPr>
            </a:lvl3pPr>
            <a:lvl4pPr lvl="3" rtl="0">
              <a:lnSpc>
                <a:spcPct val="100000"/>
              </a:lnSpc>
              <a:spcBef>
                <a:spcPts val="0"/>
              </a:spcBef>
              <a:spcAft>
                <a:spcPts val="0"/>
              </a:spcAft>
              <a:buClr>
                <a:schemeClr val="dk1"/>
              </a:buClr>
              <a:buSzPts val="2000"/>
              <a:buFont typeface="Bona Nova"/>
              <a:buNone/>
              <a:defRPr b="1" sz="2000">
                <a:solidFill>
                  <a:schemeClr val="dk1"/>
                </a:solidFill>
                <a:latin typeface="Bona Nova"/>
                <a:ea typeface="Bona Nova"/>
                <a:cs typeface="Bona Nova"/>
                <a:sym typeface="Bona Nova"/>
              </a:defRPr>
            </a:lvl4pPr>
            <a:lvl5pPr lvl="4" rtl="0">
              <a:lnSpc>
                <a:spcPct val="100000"/>
              </a:lnSpc>
              <a:spcBef>
                <a:spcPts val="0"/>
              </a:spcBef>
              <a:spcAft>
                <a:spcPts val="0"/>
              </a:spcAft>
              <a:buClr>
                <a:schemeClr val="dk1"/>
              </a:buClr>
              <a:buSzPts val="2000"/>
              <a:buFont typeface="Bona Nova"/>
              <a:buNone/>
              <a:defRPr b="1" sz="2000">
                <a:solidFill>
                  <a:schemeClr val="dk1"/>
                </a:solidFill>
                <a:latin typeface="Bona Nova"/>
                <a:ea typeface="Bona Nova"/>
                <a:cs typeface="Bona Nova"/>
                <a:sym typeface="Bona Nova"/>
              </a:defRPr>
            </a:lvl5pPr>
            <a:lvl6pPr lvl="5" rtl="0">
              <a:lnSpc>
                <a:spcPct val="100000"/>
              </a:lnSpc>
              <a:spcBef>
                <a:spcPts val="0"/>
              </a:spcBef>
              <a:spcAft>
                <a:spcPts val="0"/>
              </a:spcAft>
              <a:buClr>
                <a:schemeClr val="dk1"/>
              </a:buClr>
              <a:buSzPts val="2000"/>
              <a:buFont typeface="Bona Nova"/>
              <a:buNone/>
              <a:defRPr b="1" sz="2000">
                <a:solidFill>
                  <a:schemeClr val="dk1"/>
                </a:solidFill>
                <a:latin typeface="Bona Nova"/>
                <a:ea typeface="Bona Nova"/>
                <a:cs typeface="Bona Nova"/>
                <a:sym typeface="Bona Nova"/>
              </a:defRPr>
            </a:lvl6pPr>
            <a:lvl7pPr lvl="6" rtl="0">
              <a:lnSpc>
                <a:spcPct val="100000"/>
              </a:lnSpc>
              <a:spcBef>
                <a:spcPts val="0"/>
              </a:spcBef>
              <a:spcAft>
                <a:spcPts val="0"/>
              </a:spcAft>
              <a:buClr>
                <a:schemeClr val="dk1"/>
              </a:buClr>
              <a:buSzPts val="2000"/>
              <a:buFont typeface="Bona Nova"/>
              <a:buNone/>
              <a:defRPr b="1" sz="2000">
                <a:solidFill>
                  <a:schemeClr val="dk1"/>
                </a:solidFill>
                <a:latin typeface="Bona Nova"/>
                <a:ea typeface="Bona Nova"/>
                <a:cs typeface="Bona Nova"/>
                <a:sym typeface="Bona Nova"/>
              </a:defRPr>
            </a:lvl7pPr>
            <a:lvl8pPr lvl="7" rtl="0">
              <a:lnSpc>
                <a:spcPct val="100000"/>
              </a:lnSpc>
              <a:spcBef>
                <a:spcPts val="0"/>
              </a:spcBef>
              <a:spcAft>
                <a:spcPts val="0"/>
              </a:spcAft>
              <a:buClr>
                <a:schemeClr val="dk1"/>
              </a:buClr>
              <a:buSzPts val="2000"/>
              <a:buFont typeface="Bona Nova"/>
              <a:buNone/>
              <a:defRPr b="1" sz="2000">
                <a:solidFill>
                  <a:schemeClr val="dk1"/>
                </a:solidFill>
                <a:latin typeface="Bona Nova"/>
                <a:ea typeface="Bona Nova"/>
                <a:cs typeface="Bona Nova"/>
                <a:sym typeface="Bona Nova"/>
              </a:defRPr>
            </a:lvl8pPr>
            <a:lvl9pPr lvl="8" rtl="0">
              <a:lnSpc>
                <a:spcPct val="100000"/>
              </a:lnSpc>
              <a:spcBef>
                <a:spcPts val="0"/>
              </a:spcBef>
              <a:spcAft>
                <a:spcPts val="0"/>
              </a:spcAft>
              <a:buClr>
                <a:schemeClr val="dk1"/>
              </a:buClr>
              <a:buSzPts val="2000"/>
              <a:buFont typeface="Bona Nova"/>
              <a:buNone/>
              <a:defRPr b="1" sz="2000">
                <a:solidFill>
                  <a:schemeClr val="dk1"/>
                </a:solidFill>
                <a:latin typeface="Bona Nova"/>
                <a:ea typeface="Bona Nova"/>
                <a:cs typeface="Bona Nova"/>
                <a:sym typeface="Bona Nova"/>
              </a:defRPr>
            </a:lvl9pPr>
          </a:lstStyle>
          <a:p/>
        </p:txBody>
      </p:sp>
      <p:sp>
        <p:nvSpPr>
          <p:cNvPr id="136" name="Google Shape;136;p17"/>
          <p:cNvSpPr txBox="1"/>
          <p:nvPr>
            <p:ph idx="4" type="subTitle"/>
          </p:nvPr>
        </p:nvSpPr>
        <p:spPr>
          <a:xfrm>
            <a:off x="2523001" y="1239775"/>
            <a:ext cx="5328000" cy="554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37" name="Google Shape;137;p17"/>
          <p:cNvSpPr txBox="1"/>
          <p:nvPr>
            <p:ph idx="5" type="subTitle"/>
          </p:nvPr>
        </p:nvSpPr>
        <p:spPr>
          <a:xfrm>
            <a:off x="2523001" y="2412055"/>
            <a:ext cx="5328000" cy="554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38" name="Google Shape;138;p17"/>
          <p:cNvSpPr txBox="1"/>
          <p:nvPr>
            <p:ph idx="6" type="subTitle"/>
          </p:nvPr>
        </p:nvSpPr>
        <p:spPr>
          <a:xfrm>
            <a:off x="2523001" y="3584360"/>
            <a:ext cx="5328000" cy="554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139" name="Shape 139"/>
        <p:cNvGrpSpPr/>
        <p:nvPr/>
      </p:nvGrpSpPr>
      <p:grpSpPr>
        <a:xfrm>
          <a:off x="0" y="0"/>
          <a:ext cx="0" cy="0"/>
          <a:chOff x="0" y="0"/>
          <a:chExt cx="0" cy="0"/>
        </a:xfrm>
      </p:grpSpPr>
      <p:grpSp>
        <p:nvGrpSpPr>
          <p:cNvPr id="140" name="Google Shape;140;p18"/>
          <p:cNvGrpSpPr/>
          <p:nvPr/>
        </p:nvGrpSpPr>
        <p:grpSpPr>
          <a:xfrm>
            <a:off x="72000" y="71550"/>
            <a:ext cx="9000000" cy="5000400"/>
            <a:chOff x="72000" y="71550"/>
            <a:chExt cx="9000000" cy="5000400"/>
          </a:xfrm>
        </p:grpSpPr>
        <p:sp>
          <p:nvSpPr>
            <p:cNvPr id="141" name="Google Shape;141;p18"/>
            <p:cNvSpPr/>
            <p:nvPr/>
          </p:nvSpPr>
          <p:spPr>
            <a:xfrm>
              <a:off x="72000" y="71550"/>
              <a:ext cx="9000000" cy="5000400"/>
            </a:xfrm>
            <a:prstGeom prst="roundRect">
              <a:avLst>
                <a:gd fmla="val 6498" name="adj"/>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42" name="Google Shape;142;p18"/>
            <p:cNvSpPr/>
            <p:nvPr/>
          </p:nvSpPr>
          <p:spPr>
            <a:xfrm>
              <a:off x="162000" y="161550"/>
              <a:ext cx="8820000" cy="4820400"/>
            </a:xfrm>
            <a:prstGeom prst="roundRect">
              <a:avLst>
                <a:gd fmla="val 6498"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43" name="Google Shape;143;p18"/>
            <p:cNvSpPr/>
            <p:nvPr/>
          </p:nvSpPr>
          <p:spPr>
            <a:xfrm>
              <a:off x="198000" y="197550"/>
              <a:ext cx="8748000" cy="4748400"/>
            </a:xfrm>
            <a:prstGeom prst="roundRect">
              <a:avLst>
                <a:gd fmla="val 6498"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
        <p:nvSpPr>
          <p:cNvPr id="144" name="Google Shape;144;p18"/>
          <p:cNvSpPr txBox="1"/>
          <p:nvPr>
            <p:ph type="title"/>
          </p:nvPr>
        </p:nvSpPr>
        <p:spPr>
          <a:xfrm>
            <a:off x="720000" y="445025"/>
            <a:ext cx="7704000" cy="646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45" name="Google Shape;145;p18"/>
          <p:cNvSpPr txBox="1"/>
          <p:nvPr>
            <p:ph idx="1" type="subTitle"/>
          </p:nvPr>
        </p:nvSpPr>
        <p:spPr>
          <a:xfrm>
            <a:off x="1366367" y="1268063"/>
            <a:ext cx="2880000" cy="4617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1pPr>
            <a:lvl2pPr lvl="1"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2pPr>
            <a:lvl3pPr lvl="2"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3pPr>
            <a:lvl4pPr lvl="3"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4pPr>
            <a:lvl5pPr lvl="4"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5pPr>
            <a:lvl6pPr lvl="5"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6pPr>
            <a:lvl7pPr lvl="6"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7pPr>
            <a:lvl8pPr lvl="7"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8pPr>
            <a:lvl9pPr lvl="8"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9pPr>
          </a:lstStyle>
          <a:p/>
        </p:txBody>
      </p:sp>
      <p:sp>
        <p:nvSpPr>
          <p:cNvPr id="146" name="Google Shape;146;p18"/>
          <p:cNvSpPr txBox="1"/>
          <p:nvPr>
            <p:ph idx="2" type="subTitle"/>
          </p:nvPr>
        </p:nvSpPr>
        <p:spPr>
          <a:xfrm>
            <a:off x="1366367" y="1653563"/>
            <a:ext cx="2880000" cy="1108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47" name="Google Shape;147;p18"/>
          <p:cNvSpPr txBox="1"/>
          <p:nvPr>
            <p:ph idx="3" type="subTitle"/>
          </p:nvPr>
        </p:nvSpPr>
        <p:spPr>
          <a:xfrm>
            <a:off x="4897633" y="1653563"/>
            <a:ext cx="2880000" cy="1108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48" name="Google Shape;148;p18"/>
          <p:cNvSpPr txBox="1"/>
          <p:nvPr>
            <p:ph idx="4" type="subTitle"/>
          </p:nvPr>
        </p:nvSpPr>
        <p:spPr>
          <a:xfrm>
            <a:off x="1366367" y="3323825"/>
            <a:ext cx="2880000" cy="1108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49" name="Google Shape;149;p18"/>
          <p:cNvSpPr txBox="1"/>
          <p:nvPr>
            <p:ph idx="5" type="subTitle"/>
          </p:nvPr>
        </p:nvSpPr>
        <p:spPr>
          <a:xfrm>
            <a:off x="4897633" y="3323825"/>
            <a:ext cx="2880000" cy="1108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50" name="Google Shape;150;p18"/>
          <p:cNvSpPr txBox="1"/>
          <p:nvPr>
            <p:ph idx="6" type="subTitle"/>
          </p:nvPr>
        </p:nvSpPr>
        <p:spPr>
          <a:xfrm>
            <a:off x="1366367" y="2938325"/>
            <a:ext cx="2880000" cy="4617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1pPr>
            <a:lvl2pPr lvl="1"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2pPr>
            <a:lvl3pPr lvl="2"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3pPr>
            <a:lvl4pPr lvl="3"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4pPr>
            <a:lvl5pPr lvl="4"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5pPr>
            <a:lvl6pPr lvl="5"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6pPr>
            <a:lvl7pPr lvl="6"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7pPr>
            <a:lvl8pPr lvl="7"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8pPr>
            <a:lvl9pPr lvl="8"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9pPr>
          </a:lstStyle>
          <a:p/>
        </p:txBody>
      </p:sp>
      <p:sp>
        <p:nvSpPr>
          <p:cNvPr id="151" name="Google Shape;151;p18"/>
          <p:cNvSpPr txBox="1"/>
          <p:nvPr>
            <p:ph idx="7" type="subTitle"/>
          </p:nvPr>
        </p:nvSpPr>
        <p:spPr>
          <a:xfrm>
            <a:off x="4897633" y="1268063"/>
            <a:ext cx="2880000" cy="4617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1pPr>
            <a:lvl2pPr lvl="1"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2pPr>
            <a:lvl3pPr lvl="2"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3pPr>
            <a:lvl4pPr lvl="3"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4pPr>
            <a:lvl5pPr lvl="4"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5pPr>
            <a:lvl6pPr lvl="5"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6pPr>
            <a:lvl7pPr lvl="6"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7pPr>
            <a:lvl8pPr lvl="7"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8pPr>
            <a:lvl9pPr lvl="8"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9pPr>
          </a:lstStyle>
          <a:p/>
        </p:txBody>
      </p:sp>
      <p:sp>
        <p:nvSpPr>
          <p:cNvPr id="152" name="Google Shape;152;p18"/>
          <p:cNvSpPr txBox="1"/>
          <p:nvPr>
            <p:ph idx="8" type="subTitle"/>
          </p:nvPr>
        </p:nvSpPr>
        <p:spPr>
          <a:xfrm>
            <a:off x="4897633" y="2938325"/>
            <a:ext cx="2880000" cy="4617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1pPr>
            <a:lvl2pPr lvl="1"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2pPr>
            <a:lvl3pPr lvl="2"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3pPr>
            <a:lvl4pPr lvl="3"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4pPr>
            <a:lvl5pPr lvl="4"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5pPr>
            <a:lvl6pPr lvl="5"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6pPr>
            <a:lvl7pPr lvl="6"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7pPr>
            <a:lvl8pPr lvl="7"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8pPr>
            <a:lvl9pPr lvl="8"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153" name="Shape 153"/>
        <p:cNvGrpSpPr/>
        <p:nvPr/>
      </p:nvGrpSpPr>
      <p:grpSpPr>
        <a:xfrm>
          <a:off x="0" y="0"/>
          <a:ext cx="0" cy="0"/>
          <a:chOff x="0" y="0"/>
          <a:chExt cx="0" cy="0"/>
        </a:xfrm>
      </p:grpSpPr>
      <p:grpSp>
        <p:nvGrpSpPr>
          <p:cNvPr id="154" name="Google Shape;154;p19"/>
          <p:cNvGrpSpPr/>
          <p:nvPr/>
        </p:nvGrpSpPr>
        <p:grpSpPr>
          <a:xfrm>
            <a:off x="72000" y="71550"/>
            <a:ext cx="9000000" cy="5000400"/>
            <a:chOff x="72000" y="71550"/>
            <a:chExt cx="9000000" cy="5000400"/>
          </a:xfrm>
        </p:grpSpPr>
        <p:sp>
          <p:nvSpPr>
            <p:cNvPr id="155" name="Google Shape;155;p19"/>
            <p:cNvSpPr/>
            <p:nvPr/>
          </p:nvSpPr>
          <p:spPr>
            <a:xfrm>
              <a:off x="72000" y="71550"/>
              <a:ext cx="9000000" cy="5000400"/>
            </a:xfrm>
            <a:prstGeom prst="roundRect">
              <a:avLst>
                <a:gd fmla="val 6498" name="adj"/>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56" name="Google Shape;156;p19"/>
            <p:cNvSpPr/>
            <p:nvPr/>
          </p:nvSpPr>
          <p:spPr>
            <a:xfrm>
              <a:off x="162000" y="161550"/>
              <a:ext cx="8820000" cy="4820400"/>
            </a:xfrm>
            <a:prstGeom prst="roundRect">
              <a:avLst>
                <a:gd fmla="val 6498"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57" name="Google Shape;157;p19"/>
            <p:cNvSpPr/>
            <p:nvPr/>
          </p:nvSpPr>
          <p:spPr>
            <a:xfrm>
              <a:off x="198000" y="197550"/>
              <a:ext cx="8748000" cy="4748400"/>
            </a:xfrm>
            <a:prstGeom prst="roundRect">
              <a:avLst>
                <a:gd fmla="val 6498"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
        <p:nvSpPr>
          <p:cNvPr id="158" name="Google Shape;158;p19"/>
          <p:cNvSpPr txBox="1"/>
          <p:nvPr>
            <p:ph type="title"/>
          </p:nvPr>
        </p:nvSpPr>
        <p:spPr>
          <a:xfrm>
            <a:off x="720000" y="445025"/>
            <a:ext cx="7704000" cy="646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59" name="Google Shape;159;p19"/>
          <p:cNvSpPr txBox="1"/>
          <p:nvPr>
            <p:ph idx="1" type="subTitle"/>
          </p:nvPr>
        </p:nvSpPr>
        <p:spPr>
          <a:xfrm>
            <a:off x="719875" y="1652703"/>
            <a:ext cx="2448000" cy="1108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60" name="Google Shape;160;p19"/>
          <p:cNvSpPr txBox="1"/>
          <p:nvPr>
            <p:ph idx="2" type="subTitle"/>
          </p:nvPr>
        </p:nvSpPr>
        <p:spPr>
          <a:xfrm>
            <a:off x="3347924" y="1652703"/>
            <a:ext cx="2448000" cy="1108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61" name="Google Shape;161;p19"/>
          <p:cNvSpPr txBox="1"/>
          <p:nvPr>
            <p:ph idx="3" type="subTitle"/>
          </p:nvPr>
        </p:nvSpPr>
        <p:spPr>
          <a:xfrm>
            <a:off x="5976125" y="1652703"/>
            <a:ext cx="2448000" cy="1108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62" name="Google Shape;162;p19"/>
          <p:cNvSpPr txBox="1"/>
          <p:nvPr>
            <p:ph idx="4" type="subTitle"/>
          </p:nvPr>
        </p:nvSpPr>
        <p:spPr>
          <a:xfrm>
            <a:off x="719875" y="3323825"/>
            <a:ext cx="2448000" cy="1108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63" name="Google Shape;163;p19"/>
          <p:cNvSpPr txBox="1"/>
          <p:nvPr>
            <p:ph idx="5" type="subTitle"/>
          </p:nvPr>
        </p:nvSpPr>
        <p:spPr>
          <a:xfrm>
            <a:off x="3347925" y="3323825"/>
            <a:ext cx="2448000" cy="1108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64" name="Google Shape;164;p19"/>
          <p:cNvSpPr txBox="1"/>
          <p:nvPr>
            <p:ph idx="6" type="subTitle"/>
          </p:nvPr>
        </p:nvSpPr>
        <p:spPr>
          <a:xfrm>
            <a:off x="5976125" y="3323825"/>
            <a:ext cx="2448000" cy="1108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65" name="Google Shape;165;p19"/>
          <p:cNvSpPr txBox="1"/>
          <p:nvPr>
            <p:ph idx="7" type="subTitle"/>
          </p:nvPr>
        </p:nvSpPr>
        <p:spPr>
          <a:xfrm>
            <a:off x="719876" y="1267200"/>
            <a:ext cx="2448000" cy="4617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1pPr>
            <a:lvl2pPr lvl="1"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2pPr>
            <a:lvl3pPr lvl="2"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3pPr>
            <a:lvl4pPr lvl="3"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4pPr>
            <a:lvl5pPr lvl="4"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5pPr>
            <a:lvl6pPr lvl="5"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6pPr>
            <a:lvl7pPr lvl="6"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7pPr>
            <a:lvl8pPr lvl="7"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8pPr>
            <a:lvl9pPr lvl="8"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9pPr>
          </a:lstStyle>
          <a:p/>
        </p:txBody>
      </p:sp>
      <p:sp>
        <p:nvSpPr>
          <p:cNvPr id="166" name="Google Shape;166;p19"/>
          <p:cNvSpPr txBox="1"/>
          <p:nvPr>
            <p:ph idx="8" type="subTitle"/>
          </p:nvPr>
        </p:nvSpPr>
        <p:spPr>
          <a:xfrm>
            <a:off x="3347925" y="1267200"/>
            <a:ext cx="2448000" cy="4617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1pPr>
            <a:lvl2pPr lvl="1"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2pPr>
            <a:lvl3pPr lvl="2"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3pPr>
            <a:lvl4pPr lvl="3"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4pPr>
            <a:lvl5pPr lvl="4"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5pPr>
            <a:lvl6pPr lvl="5"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6pPr>
            <a:lvl7pPr lvl="6"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7pPr>
            <a:lvl8pPr lvl="7"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8pPr>
            <a:lvl9pPr lvl="8"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9pPr>
          </a:lstStyle>
          <a:p/>
        </p:txBody>
      </p:sp>
      <p:sp>
        <p:nvSpPr>
          <p:cNvPr id="167" name="Google Shape;167;p19"/>
          <p:cNvSpPr txBox="1"/>
          <p:nvPr>
            <p:ph idx="9" type="subTitle"/>
          </p:nvPr>
        </p:nvSpPr>
        <p:spPr>
          <a:xfrm>
            <a:off x="5976125" y="1267200"/>
            <a:ext cx="2448000" cy="4617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1pPr>
            <a:lvl2pPr lvl="1"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2pPr>
            <a:lvl3pPr lvl="2"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3pPr>
            <a:lvl4pPr lvl="3"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4pPr>
            <a:lvl5pPr lvl="4"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5pPr>
            <a:lvl6pPr lvl="5"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6pPr>
            <a:lvl7pPr lvl="6"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7pPr>
            <a:lvl8pPr lvl="7"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8pPr>
            <a:lvl9pPr lvl="8"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9pPr>
          </a:lstStyle>
          <a:p/>
        </p:txBody>
      </p:sp>
      <p:sp>
        <p:nvSpPr>
          <p:cNvPr id="168" name="Google Shape;168;p19"/>
          <p:cNvSpPr txBox="1"/>
          <p:nvPr>
            <p:ph idx="13" type="subTitle"/>
          </p:nvPr>
        </p:nvSpPr>
        <p:spPr>
          <a:xfrm>
            <a:off x="719876" y="2938325"/>
            <a:ext cx="2448000" cy="4617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1pPr>
            <a:lvl2pPr lvl="1"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2pPr>
            <a:lvl3pPr lvl="2"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3pPr>
            <a:lvl4pPr lvl="3"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4pPr>
            <a:lvl5pPr lvl="4"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5pPr>
            <a:lvl6pPr lvl="5"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6pPr>
            <a:lvl7pPr lvl="6"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7pPr>
            <a:lvl8pPr lvl="7"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8pPr>
            <a:lvl9pPr lvl="8"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9pPr>
          </a:lstStyle>
          <a:p/>
        </p:txBody>
      </p:sp>
      <p:sp>
        <p:nvSpPr>
          <p:cNvPr id="169" name="Google Shape;169;p19"/>
          <p:cNvSpPr txBox="1"/>
          <p:nvPr>
            <p:ph idx="14" type="subTitle"/>
          </p:nvPr>
        </p:nvSpPr>
        <p:spPr>
          <a:xfrm>
            <a:off x="3348075" y="2938325"/>
            <a:ext cx="2448000" cy="4617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1pPr>
            <a:lvl2pPr lvl="1"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2pPr>
            <a:lvl3pPr lvl="2"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3pPr>
            <a:lvl4pPr lvl="3"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4pPr>
            <a:lvl5pPr lvl="4"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5pPr>
            <a:lvl6pPr lvl="5"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6pPr>
            <a:lvl7pPr lvl="6"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7pPr>
            <a:lvl8pPr lvl="7"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8pPr>
            <a:lvl9pPr lvl="8"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9pPr>
          </a:lstStyle>
          <a:p/>
        </p:txBody>
      </p:sp>
      <p:sp>
        <p:nvSpPr>
          <p:cNvPr id="170" name="Google Shape;170;p19"/>
          <p:cNvSpPr txBox="1"/>
          <p:nvPr>
            <p:ph idx="15" type="subTitle"/>
          </p:nvPr>
        </p:nvSpPr>
        <p:spPr>
          <a:xfrm>
            <a:off x="5976424" y="2938325"/>
            <a:ext cx="2447400" cy="461700"/>
          </a:xfrm>
          <a:prstGeom prst="rect">
            <a:avLst/>
          </a:prstGeom>
          <a:ln>
            <a:noFill/>
          </a:ln>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1pPr>
            <a:lvl2pPr lvl="1"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2pPr>
            <a:lvl3pPr lvl="2"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3pPr>
            <a:lvl4pPr lvl="3"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4pPr>
            <a:lvl5pPr lvl="4"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5pPr>
            <a:lvl6pPr lvl="5"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6pPr>
            <a:lvl7pPr lvl="6"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7pPr>
            <a:lvl8pPr lvl="7"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8pPr>
            <a:lvl9pPr lvl="8"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171" name="Shape 171"/>
        <p:cNvGrpSpPr/>
        <p:nvPr/>
      </p:nvGrpSpPr>
      <p:grpSpPr>
        <a:xfrm>
          <a:off x="0" y="0"/>
          <a:ext cx="0" cy="0"/>
          <a:chOff x="0" y="0"/>
          <a:chExt cx="0" cy="0"/>
        </a:xfrm>
      </p:grpSpPr>
      <p:grpSp>
        <p:nvGrpSpPr>
          <p:cNvPr id="172" name="Google Shape;172;p20"/>
          <p:cNvGrpSpPr/>
          <p:nvPr/>
        </p:nvGrpSpPr>
        <p:grpSpPr>
          <a:xfrm>
            <a:off x="72000" y="71550"/>
            <a:ext cx="9000000" cy="5000400"/>
            <a:chOff x="72000" y="71550"/>
            <a:chExt cx="9000000" cy="5000400"/>
          </a:xfrm>
        </p:grpSpPr>
        <p:sp>
          <p:nvSpPr>
            <p:cNvPr id="173" name="Google Shape;173;p20"/>
            <p:cNvSpPr/>
            <p:nvPr/>
          </p:nvSpPr>
          <p:spPr>
            <a:xfrm>
              <a:off x="72000" y="71550"/>
              <a:ext cx="9000000" cy="5000400"/>
            </a:xfrm>
            <a:prstGeom prst="roundRect">
              <a:avLst>
                <a:gd fmla="val 6498" name="adj"/>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74" name="Google Shape;174;p20"/>
            <p:cNvSpPr/>
            <p:nvPr/>
          </p:nvSpPr>
          <p:spPr>
            <a:xfrm>
              <a:off x="162000" y="161550"/>
              <a:ext cx="8820000" cy="4820400"/>
            </a:xfrm>
            <a:prstGeom prst="roundRect">
              <a:avLst>
                <a:gd fmla="val 6498"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75" name="Google Shape;175;p20"/>
            <p:cNvSpPr/>
            <p:nvPr/>
          </p:nvSpPr>
          <p:spPr>
            <a:xfrm>
              <a:off x="198000" y="197550"/>
              <a:ext cx="8748000" cy="4748400"/>
            </a:xfrm>
            <a:prstGeom prst="roundRect">
              <a:avLst>
                <a:gd fmla="val 6498"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
        <p:nvSpPr>
          <p:cNvPr id="176" name="Google Shape;176;p20"/>
          <p:cNvSpPr txBox="1"/>
          <p:nvPr>
            <p:ph hasCustomPrompt="1" type="title"/>
          </p:nvPr>
        </p:nvSpPr>
        <p:spPr>
          <a:xfrm>
            <a:off x="1836000" y="537500"/>
            <a:ext cx="5472000" cy="923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77" name="Google Shape;177;p20"/>
          <p:cNvSpPr txBox="1"/>
          <p:nvPr>
            <p:ph idx="1" type="subTitle"/>
          </p:nvPr>
        </p:nvSpPr>
        <p:spPr>
          <a:xfrm>
            <a:off x="1836000" y="1537100"/>
            <a:ext cx="5472000" cy="40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178" name="Google Shape;178;p20"/>
          <p:cNvSpPr txBox="1"/>
          <p:nvPr>
            <p:ph hasCustomPrompt="1" idx="2" type="title"/>
          </p:nvPr>
        </p:nvSpPr>
        <p:spPr>
          <a:xfrm>
            <a:off x="1836000" y="1871850"/>
            <a:ext cx="5472000" cy="923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79" name="Google Shape;179;p20"/>
          <p:cNvSpPr txBox="1"/>
          <p:nvPr>
            <p:ph idx="3" type="subTitle"/>
          </p:nvPr>
        </p:nvSpPr>
        <p:spPr>
          <a:xfrm>
            <a:off x="1836000" y="2871450"/>
            <a:ext cx="5472000" cy="40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180" name="Google Shape;180;p20"/>
          <p:cNvSpPr txBox="1"/>
          <p:nvPr>
            <p:ph hasCustomPrompt="1" idx="4" type="title"/>
          </p:nvPr>
        </p:nvSpPr>
        <p:spPr>
          <a:xfrm>
            <a:off x="1836000" y="3208698"/>
            <a:ext cx="5472000" cy="923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a:r>
              <a:t>xx%</a:t>
            </a:r>
          </a:p>
        </p:txBody>
      </p:sp>
      <p:sp>
        <p:nvSpPr>
          <p:cNvPr id="181" name="Google Shape;181;p20"/>
          <p:cNvSpPr txBox="1"/>
          <p:nvPr>
            <p:ph idx="5" type="subTitle"/>
          </p:nvPr>
        </p:nvSpPr>
        <p:spPr>
          <a:xfrm>
            <a:off x="1836000" y="4208299"/>
            <a:ext cx="5472000" cy="40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grpSp>
        <p:nvGrpSpPr>
          <p:cNvPr id="16" name="Google Shape;16;p3"/>
          <p:cNvGrpSpPr/>
          <p:nvPr/>
        </p:nvGrpSpPr>
        <p:grpSpPr>
          <a:xfrm>
            <a:off x="72000" y="71550"/>
            <a:ext cx="9000000" cy="5000400"/>
            <a:chOff x="72000" y="71550"/>
            <a:chExt cx="9000000" cy="5000400"/>
          </a:xfrm>
        </p:grpSpPr>
        <p:sp>
          <p:nvSpPr>
            <p:cNvPr id="17" name="Google Shape;17;p3"/>
            <p:cNvSpPr/>
            <p:nvPr/>
          </p:nvSpPr>
          <p:spPr>
            <a:xfrm>
              <a:off x="72000" y="71550"/>
              <a:ext cx="9000000" cy="5000400"/>
            </a:xfrm>
            <a:prstGeom prst="roundRect">
              <a:avLst>
                <a:gd fmla="val 6498" name="adj"/>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8" name="Google Shape;18;p3"/>
            <p:cNvSpPr/>
            <p:nvPr/>
          </p:nvSpPr>
          <p:spPr>
            <a:xfrm>
              <a:off x="162000" y="161550"/>
              <a:ext cx="8820000" cy="4820400"/>
            </a:xfrm>
            <a:prstGeom prst="roundRect">
              <a:avLst>
                <a:gd fmla="val 6498"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9" name="Google Shape;19;p3"/>
            <p:cNvSpPr/>
            <p:nvPr/>
          </p:nvSpPr>
          <p:spPr>
            <a:xfrm>
              <a:off x="198000" y="197550"/>
              <a:ext cx="8748000" cy="4748400"/>
            </a:xfrm>
            <a:prstGeom prst="roundRect">
              <a:avLst>
                <a:gd fmla="val 6498"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
        <p:nvSpPr>
          <p:cNvPr id="20" name="Google Shape;20;p3"/>
          <p:cNvSpPr txBox="1"/>
          <p:nvPr>
            <p:ph type="title"/>
          </p:nvPr>
        </p:nvSpPr>
        <p:spPr>
          <a:xfrm>
            <a:off x="2285250" y="2619988"/>
            <a:ext cx="4573500" cy="954300"/>
          </a:xfrm>
          <a:prstGeom prst="rect">
            <a:avLst/>
          </a:prstGeom>
        </p:spPr>
        <p:txBody>
          <a:bodyPr anchorCtr="0" anchor="t" bIns="91425" lIns="91425" spcFirstLastPara="1" rIns="91425" wrap="square" tIns="91425">
            <a:noAutofit/>
          </a:bodyPr>
          <a:lstStyle>
            <a:lvl1pPr lvl="0" algn="ctr">
              <a:spcBef>
                <a:spcPts val="0"/>
              </a:spcBef>
              <a:spcAft>
                <a:spcPts val="0"/>
              </a:spcAft>
              <a:buSzPts val="5000"/>
              <a:buNone/>
              <a:defRPr sz="500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p:txBody>
      </p:sp>
      <p:sp>
        <p:nvSpPr>
          <p:cNvPr id="21" name="Google Shape;21;p3"/>
          <p:cNvSpPr txBox="1"/>
          <p:nvPr>
            <p:ph hasCustomPrompt="1" idx="2" type="title"/>
          </p:nvPr>
        </p:nvSpPr>
        <p:spPr>
          <a:xfrm>
            <a:off x="4086000" y="1751788"/>
            <a:ext cx="972000" cy="792000"/>
          </a:xfrm>
          <a:prstGeom prst="rect">
            <a:avLst/>
          </a:prstGeom>
          <a:solidFill>
            <a:schemeClr val="accent5"/>
          </a:solidFill>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5000"/>
              <a:buNone/>
              <a:defRPr sz="5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182" name="Shape 182"/>
        <p:cNvGrpSpPr/>
        <p:nvPr/>
      </p:nvGrpSpPr>
      <p:grpSpPr>
        <a:xfrm>
          <a:off x="0" y="0"/>
          <a:ext cx="0" cy="0"/>
          <a:chOff x="0" y="0"/>
          <a:chExt cx="0" cy="0"/>
        </a:xfrm>
      </p:grpSpPr>
      <p:grpSp>
        <p:nvGrpSpPr>
          <p:cNvPr id="183" name="Google Shape;183;p21"/>
          <p:cNvGrpSpPr/>
          <p:nvPr/>
        </p:nvGrpSpPr>
        <p:grpSpPr>
          <a:xfrm>
            <a:off x="72000" y="71550"/>
            <a:ext cx="9000000" cy="5000400"/>
            <a:chOff x="72000" y="71550"/>
            <a:chExt cx="9000000" cy="5000400"/>
          </a:xfrm>
        </p:grpSpPr>
        <p:sp>
          <p:nvSpPr>
            <p:cNvPr id="184" name="Google Shape;184;p21"/>
            <p:cNvSpPr/>
            <p:nvPr/>
          </p:nvSpPr>
          <p:spPr>
            <a:xfrm>
              <a:off x="72000" y="71550"/>
              <a:ext cx="9000000" cy="5000400"/>
            </a:xfrm>
            <a:prstGeom prst="roundRect">
              <a:avLst>
                <a:gd fmla="val 6498" name="adj"/>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85" name="Google Shape;185;p21"/>
            <p:cNvSpPr/>
            <p:nvPr/>
          </p:nvSpPr>
          <p:spPr>
            <a:xfrm>
              <a:off x="162000" y="161550"/>
              <a:ext cx="8820000" cy="4820400"/>
            </a:xfrm>
            <a:prstGeom prst="roundRect">
              <a:avLst>
                <a:gd fmla="val 6498"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86" name="Google Shape;186;p21"/>
            <p:cNvSpPr/>
            <p:nvPr/>
          </p:nvSpPr>
          <p:spPr>
            <a:xfrm>
              <a:off x="198000" y="197550"/>
              <a:ext cx="8748000" cy="4748400"/>
            </a:xfrm>
            <a:prstGeom prst="roundRect">
              <a:avLst>
                <a:gd fmla="val 6498"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
        <p:nvSpPr>
          <p:cNvPr id="187" name="Google Shape;187;p21"/>
          <p:cNvSpPr txBox="1"/>
          <p:nvPr>
            <p:ph type="ctrTitle"/>
          </p:nvPr>
        </p:nvSpPr>
        <p:spPr>
          <a:xfrm>
            <a:off x="2412000" y="535000"/>
            <a:ext cx="4320000" cy="1108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sp>
        <p:nvSpPr>
          <p:cNvPr id="188" name="Google Shape;188;p21"/>
          <p:cNvSpPr txBox="1"/>
          <p:nvPr>
            <p:ph idx="1" type="subTitle"/>
          </p:nvPr>
        </p:nvSpPr>
        <p:spPr>
          <a:xfrm>
            <a:off x="2412000" y="1719400"/>
            <a:ext cx="4320000" cy="1051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89" name="Google Shape;189;p21"/>
          <p:cNvSpPr txBox="1"/>
          <p:nvPr/>
        </p:nvSpPr>
        <p:spPr>
          <a:xfrm>
            <a:off x="2382325" y="3624800"/>
            <a:ext cx="4320000" cy="492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300"/>
              </a:spcBef>
              <a:spcAft>
                <a:spcPts val="0"/>
              </a:spcAft>
              <a:buNone/>
            </a:pPr>
            <a:r>
              <a:rPr lang="en" sz="1000">
                <a:solidFill>
                  <a:schemeClr val="dk1"/>
                </a:solidFill>
                <a:latin typeface="Atkinson Hyperlegible"/>
                <a:ea typeface="Atkinson Hyperlegible"/>
                <a:cs typeface="Atkinson Hyperlegible"/>
                <a:sym typeface="Atkinson Hyperlegible"/>
              </a:rPr>
              <a:t>CREDITS: This presentation template was created by </a:t>
            </a:r>
            <a:r>
              <a:rPr b="1" lang="en" sz="1000" u="sng">
                <a:solidFill>
                  <a:schemeClr val="hlink"/>
                </a:solidFill>
                <a:latin typeface="Atkinson Hyperlegible"/>
                <a:ea typeface="Atkinson Hyperlegible"/>
                <a:cs typeface="Atkinson Hyperlegible"/>
                <a:sym typeface="Atkinson Hyperlegible"/>
                <a:hlinkClick r:id="rId2"/>
              </a:rPr>
              <a:t>Slidesgo</a:t>
            </a:r>
            <a:r>
              <a:rPr lang="en" sz="1000" u="sng">
                <a:solidFill>
                  <a:schemeClr val="dk1"/>
                </a:solidFill>
                <a:latin typeface="Atkinson Hyperlegible"/>
                <a:ea typeface="Atkinson Hyperlegible"/>
                <a:cs typeface="Atkinson Hyperlegible"/>
                <a:sym typeface="Atkinson Hyperlegible"/>
              </a:rPr>
              <a:t>,</a:t>
            </a:r>
            <a:r>
              <a:rPr lang="en" sz="1000">
                <a:solidFill>
                  <a:schemeClr val="dk1"/>
                </a:solidFill>
                <a:latin typeface="Atkinson Hyperlegible"/>
                <a:ea typeface="Atkinson Hyperlegible"/>
                <a:cs typeface="Atkinson Hyperlegible"/>
                <a:sym typeface="Atkinson Hyperlegible"/>
              </a:rPr>
              <a:t> and includes icons by </a:t>
            </a:r>
            <a:r>
              <a:rPr b="1" lang="en" sz="1000" u="sng">
                <a:solidFill>
                  <a:schemeClr val="dk1"/>
                </a:solidFill>
                <a:latin typeface="Atkinson Hyperlegible"/>
                <a:ea typeface="Atkinson Hyperlegible"/>
                <a:cs typeface="Atkinson Hyperlegible"/>
                <a:sym typeface="Atkinson Hyperlegible"/>
                <a:hlinkClick r:id="rId3">
                  <a:extLst>
                    <a:ext uri="{A12FA001-AC4F-418D-AE19-62706E023703}">
                      <ahyp:hlinkClr val="tx"/>
                    </a:ext>
                  </a:extLst>
                </a:hlinkClick>
              </a:rPr>
              <a:t>Flaticon</a:t>
            </a:r>
            <a:r>
              <a:rPr lang="en" sz="1000">
                <a:solidFill>
                  <a:schemeClr val="dk1"/>
                </a:solidFill>
                <a:latin typeface="Atkinson Hyperlegible"/>
                <a:ea typeface="Atkinson Hyperlegible"/>
                <a:cs typeface="Atkinson Hyperlegible"/>
                <a:sym typeface="Atkinson Hyperlegible"/>
              </a:rPr>
              <a:t>, and infographics &amp; images by </a:t>
            </a:r>
            <a:r>
              <a:rPr b="1" lang="en" sz="1000" u="sng">
                <a:solidFill>
                  <a:schemeClr val="dk1"/>
                </a:solidFill>
                <a:latin typeface="Atkinson Hyperlegible"/>
                <a:ea typeface="Atkinson Hyperlegible"/>
                <a:cs typeface="Atkinson Hyperlegible"/>
                <a:sym typeface="Atkinson Hyperlegible"/>
                <a:hlinkClick r:id="rId4">
                  <a:extLst>
                    <a:ext uri="{A12FA001-AC4F-418D-AE19-62706E023703}">
                      <ahyp:hlinkClr val="tx"/>
                    </a:ext>
                  </a:extLst>
                </a:hlinkClick>
              </a:rPr>
              <a:t>Freepik</a:t>
            </a:r>
            <a:endParaRPr b="1" sz="1000" u="sng">
              <a:solidFill>
                <a:schemeClr val="dk1"/>
              </a:solidFill>
              <a:latin typeface="Atkinson Hyperlegible"/>
              <a:ea typeface="Atkinson Hyperlegible"/>
              <a:cs typeface="Atkinson Hyperlegible"/>
              <a:sym typeface="Atkinson Hyperlegible"/>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190" name="Shape 190"/>
        <p:cNvGrpSpPr/>
        <p:nvPr/>
      </p:nvGrpSpPr>
      <p:grpSpPr>
        <a:xfrm>
          <a:off x="0" y="0"/>
          <a:ext cx="0" cy="0"/>
          <a:chOff x="0" y="0"/>
          <a:chExt cx="0" cy="0"/>
        </a:xfrm>
      </p:grpSpPr>
      <p:grpSp>
        <p:nvGrpSpPr>
          <p:cNvPr id="191" name="Google Shape;191;p22"/>
          <p:cNvGrpSpPr/>
          <p:nvPr/>
        </p:nvGrpSpPr>
        <p:grpSpPr>
          <a:xfrm>
            <a:off x="72000" y="71550"/>
            <a:ext cx="9000000" cy="5000400"/>
            <a:chOff x="72000" y="71550"/>
            <a:chExt cx="9000000" cy="5000400"/>
          </a:xfrm>
        </p:grpSpPr>
        <p:sp>
          <p:nvSpPr>
            <p:cNvPr id="192" name="Google Shape;192;p22"/>
            <p:cNvSpPr/>
            <p:nvPr/>
          </p:nvSpPr>
          <p:spPr>
            <a:xfrm>
              <a:off x="72000" y="71550"/>
              <a:ext cx="9000000" cy="5000400"/>
            </a:xfrm>
            <a:prstGeom prst="roundRect">
              <a:avLst>
                <a:gd fmla="val 6498"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93" name="Google Shape;193;p22"/>
            <p:cNvSpPr/>
            <p:nvPr/>
          </p:nvSpPr>
          <p:spPr>
            <a:xfrm>
              <a:off x="162000" y="161550"/>
              <a:ext cx="8820000" cy="4820400"/>
            </a:xfrm>
            <a:prstGeom prst="roundRect">
              <a:avLst>
                <a:gd fmla="val 6498" name="adj"/>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94" name="Google Shape;194;p22"/>
            <p:cNvSpPr/>
            <p:nvPr/>
          </p:nvSpPr>
          <p:spPr>
            <a:xfrm>
              <a:off x="198000" y="197550"/>
              <a:ext cx="8748000" cy="4748400"/>
            </a:xfrm>
            <a:prstGeom prst="roundRect">
              <a:avLst>
                <a:gd fmla="val 6498"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195" name="Shape 195"/>
        <p:cNvGrpSpPr/>
        <p:nvPr/>
      </p:nvGrpSpPr>
      <p:grpSpPr>
        <a:xfrm>
          <a:off x="0" y="0"/>
          <a:ext cx="0" cy="0"/>
          <a:chOff x="0" y="0"/>
          <a:chExt cx="0" cy="0"/>
        </a:xfrm>
      </p:grpSpPr>
      <p:grpSp>
        <p:nvGrpSpPr>
          <p:cNvPr id="196" name="Google Shape;196;p23"/>
          <p:cNvGrpSpPr/>
          <p:nvPr/>
        </p:nvGrpSpPr>
        <p:grpSpPr>
          <a:xfrm>
            <a:off x="72000" y="71550"/>
            <a:ext cx="9000000" cy="5000400"/>
            <a:chOff x="72000" y="71550"/>
            <a:chExt cx="9000000" cy="5000400"/>
          </a:xfrm>
        </p:grpSpPr>
        <p:sp>
          <p:nvSpPr>
            <p:cNvPr id="197" name="Google Shape;197;p23"/>
            <p:cNvSpPr/>
            <p:nvPr/>
          </p:nvSpPr>
          <p:spPr>
            <a:xfrm>
              <a:off x="72000" y="71550"/>
              <a:ext cx="9000000" cy="5000400"/>
            </a:xfrm>
            <a:prstGeom prst="roundRect">
              <a:avLst>
                <a:gd fmla="val 6498" name="adj"/>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98" name="Google Shape;198;p23"/>
            <p:cNvSpPr/>
            <p:nvPr/>
          </p:nvSpPr>
          <p:spPr>
            <a:xfrm>
              <a:off x="162000" y="161550"/>
              <a:ext cx="8820000" cy="4820400"/>
            </a:xfrm>
            <a:prstGeom prst="roundRect">
              <a:avLst>
                <a:gd fmla="val 6498"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99" name="Google Shape;199;p23"/>
            <p:cNvSpPr/>
            <p:nvPr/>
          </p:nvSpPr>
          <p:spPr>
            <a:xfrm>
              <a:off x="198000" y="197550"/>
              <a:ext cx="8748000" cy="4748400"/>
            </a:xfrm>
            <a:prstGeom prst="roundRect">
              <a:avLst>
                <a:gd fmla="val 6498"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grpSp>
        <p:nvGrpSpPr>
          <p:cNvPr id="23" name="Google Shape;23;p4"/>
          <p:cNvGrpSpPr/>
          <p:nvPr/>
        </p:nvGrpSpPr>
        <p:grpSpPr>
          <a:xfrm>
            <a:off x="72000" y="71550"/>
            <a:ext cx="9000000" cy="5000400"/>
            <a:chOff x="72000" y="71550"/>
            <a:chExt cx="9000000" cy="5000400"/>
          </a:xfrm>
        </p:grpSpPr>
        <p:sp>
          <p:nvSpPr>
            <p:cNvPr id="24" name="Google Shape;24;p4"/>
            <p:cNvSpPr/>
            <p:nvPr/>
          </p:nvSpPr>
          <p:spPr>
            <a:xfrm>
              <a:off x="72000" y="71550"/>
              <a:ext cx="9000000" cy="5000400"/>
            </a:xfrm>
            <a:prstGeom prst="roundRect">
              <a:avLst>
                <a:gd fmla="val 6498" name="adj"/>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5" name="Google Shape;25;p4"/>
            <p:cNvSpPr/>
            <p:nvPr/>
          </p:nvSpPr>
          <p:spPr>
            <a:xfrm>
              <a:off x="162000" y="161550"/>
              <a:ext cx="8820000" cy="4820400"/>
            </a:xfrm>
            <a:prstGeom prst="roundRect">
              <a:avLst>
                <a:gd fmla="val 6498"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6" name="Google Shape;26;p4"/>
            <p:cNvSpPr/>
            <p:nvPr/>
          </p:nvSpPr>
          <p:spPr>
            <a:xfrm>
              <a:off x="198000" y="197550"/>
              <a:ext cx="8748000" cy="4748400"/>
            </a:xfrm>
            <a:prstGeom prst="roundRect">
              <a:avLst>
                <a:gd fmla="val 6498"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
        <p:nvSpPr>
          <p:cNvPr id="27" name="Google Shape;27;p4"/>
          <p:cNvSpPr txBox="1"/>
          <p:nvPr>
            <p:ph type="title"/>
          </p:nvPr>
        </p:nvSpPr>
        <p:spPr>
          <a:xfrm>
            <a:off x="720000" y="445025"/>
            <a:ext cx="7704000" cy="646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000"/>
              <a:buNone/>
              <a:defRPr/>
            </a:lvl1pPr>
            <a:lvl2pPr lvl="1" rtl="0">
              <a:lnSpc>
                <a:spcPct val="100000"/>
              </a:lnSpc>
              <a:spcBef>
                <a:spcPts val="0"/>
              </a:spcBef>
              <a:spcAft>
                <a:spcPts val="0"/>
              </a:spcAft>
              <a:buSzPts val="3000"/>
              <a:buNone/>
              <a:defRPr/>
            </a:lvl2pPr>
            <a:lvl3pPr lvl="2" rtl="0">
              <a:lnSpc>
                <a:spcPct val="100000"/>
              </a:lnSpc>
              <a:spcBef>
                <a:spcPts val="0"/>
              </a:spcBef>
              <a:spcAft>
                <a:spcPts val="0"/>
              </a:spcAft>
              <a:buSzPts val="3000"/>
              <a:buNone/>
              <a:defRPr/>
            </a:lvl3pPr>
            <a:lvl4pPr lvl="3" rtl="0">
              <a:lnSpc>
                <a:spcPct val="100000"/>
              </a:lnSpc>
              <a:spcBef>
                <a:spcPts val="0"/>
              </a:spcBef>
              <a:spcAft>
                <a:spcPts val="0"/>
              </a:spcAft>
              <a:buSzPts val="3000"/>
              <a:buNone/>
              <a:defRPr/>
            </a:lvl4pPr>
            <a:lvl5pPr lvl="4" rtl="0">
              <a:lnSpc>
                <a:spcPct val="100000"/>
              </a:lnSpc>
              <a:spcBef>
                <a:spcPts val="0"/>
              </a:spcBef>
              <a:spcAft>
                <a:spcPts val="0"/>
              </a:spcAft>
              <a:buSzPts val="3000"/>
              <a:buNone/>
              <a:defRPr/>
            </a:lvl5pPr>
            <a:lvl6pPr lvl="5" rtl="0">
              <a:lnSpc>
                <a:spcPct val="100000"/>
              </a:lnSpc>
              <a:spcBef>
                <a:spcPts val="0"/>
              </a:spcBef>
              <a:spcAft>
                <a:spcPts val="0"/>
              </a:spcAft>
              <a:buSzPts val="3000"/>
              <a:buNone/>
              <a:defRPr/>
            </a:lvl6pPr>
            <a:lvl7pPr lvl="6" rtl="0">
              <a:lnSpc>
                <a:spcPct val="100000"/>
              </a:lnSpc>
              <a:spcBef>
                <a:spcPts val="0"/>
              </a:spcBef>
              <a:spcAft>
                <a:spcPts val="0"/>
              </a:spcAft>
              <a:buSzPts val="3000"/>
              <a:buNone/>
              <a:defRPr/>
            </a:lvl7pPr>
            <a:lvl8pPr lvl="7" rtl="0">
              <a:lnSpc>
                <a:spcPct val="100000"/>
              </a:lnSpc>
              <a:spcBef>
                <a:spcPts val="0"/>
              </a:spcBef>
              <a:spcAft>
                <a:spcPts val="0"/>
              </a:spcAft>
              <a:buSzPts val="3000"/>
              <a:buNone/>
              <a:defRPr/>
            </a:lvl8pPr>
            <a:lvl9pPr lvl="8" rtl="0">
              <a:lnSpc>
                <a:spcPct val="100000"/>
              </a:lnSpc>
              <a:spcBef>
                <a:spcPts val="0"/>
              </a:spcBef>
              <a:spcAft>
                <a:spcPts val="0"/>
              </a:spcAft>
              <a:buSzPts val="3000"/>
              <a:buNone/>
              <a:defRPr/>
            </a:lvl9pPr>
          </a:lstStyle>
          <a:p/>
        </p:txBody>
      </p:sp>
      <p:sp>
        <p:nvSpPr>
          <p:cNvPr id="28" name="Google Shape;28;p4"/>
          <p:cNvSpPr txBox="1"/>
          <p:nvPr>
            <p:ph idx="1" type="body"/>
          </p:nvPr>
        </p:nvSpPr>
        <p:spPr>
          <a:xfrm>
            <a:off x="720000" y="1113200"/>
            <a:ext cx="7704000" cy="3693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a:lvl1pPr>
            <a:lvl2pPr indent="-304800" lvl="1" marL="914400" rtl="0">
              <a:lnSpc>
                <a:spcPct val="100000"/>
              </a:lnSpc>
              <a:spcBef>
                <a:spcPts val="0"/>
              </a:spcBef>
              <a:spcAft>
                <a:spcPts val="0"/>
              </a:spcAft>
              <a:buSzPts val="1200"/>
              <a:buChar char="○"/>
              <a:defRPr/>
            </a:lvl2pPr>
            <a:lvl3pPr indent="-304800" lvl="2" marL="1371600" rtl="0">
              <a:lnSpc>
                <a:spcPct val="100000"/>
              </a:lnSpc>
              <a:spcBef>
                <a:spcPts val="0"/>
              </a:spcBef>
              <a:spcAft>
                <a:spcPts val="0"/>
              </a:spcAft>
              <a:buSzPts val="1200"/>
              <a:buChar char="■"/>
              <a:defRPr/>
            </a:lvl3pPr>
            <a:lvl4pPr indent="-304800" lvl="3" marL="1828800" rtl="0">
              <a:lnSpc>
                <a:spcPct val="100000"/>
              </a:lnSpc>
              <a:spcBef>
                <a:spcPts val="0"/>
              </a:spcBef>
              <a:spcAft>
                <a:spcPts val="0"/>
              </a:spcAft>
              <a:buSzPts val="1200"/>
              <a:buChar char="●"/>
              <a:defRPr/>
            </a:lvl4pPr>
            <a:lvl5pPr indent="-304800" lvl="4" marL="2286000" rtl="0">
              <a:lnSpc>
                <a:spcPct val="100000"/>
              </a:lnSpc>
              <a:spcBef>
                <a:spcPts val="0"/>
              </a:spcBef>
              <a:spcAft>
                <a:spcPts val="0"/>
              </a:spcAft>
              <a:buSzPts val="1200"/>
              <a:buChar char="○"/>
              <a:defRPr/>
            </a:lvl5pPr>
            <a:lvl6pPr indent="-304800" lvl="5" marL="2743200" rtl="0">
              <a:lnSpc>
                <a:spcPct val="100000"/>
              </a:lnSpc>
              <a:spcBef>
                <a:spcPts val="0"/>
              </a:spcBef>
              <a:spcAft>
                <a:spcPts val="0"/>
              </a:spcAft>
              <a:buSzPts val="1200"/>
              <a:buChar char="■"/>
              <a:defRPr/>
            </a:lvl6pPr>
            <a:lvl7pPr indent="-304800" lvl="6" marL="3200400" rtl="0">
              <a:lnSpc>
                <a:spcPct val="100000"/>
              </a:lnSpc>
              <a:spcBef>
                <a:spcPts val="0"/>
              </a:spcBef>
              <a:spcAft>
                <a:spcPts val="0"/>
              </a:spcAft>
              <a:buSzPts val="1200"/>
              <a:buChar char="●"/>
              <a:defRPr/>
            </a:lvl7pPr>
            <a:lvl8pPr indent="-304800" lvl="7" marL="3657600" rtl="0">
              <a:lnSpc>
                <a:spcPct val="100000"/>
              </a:lnSpc>
              <a:spcBef>
                <a:spcPts val="0"/>
              </a:spcBef>
              <a:spcAft>
                <a:spcPts val="0"/>
              </a:spcAft>
              <a:buSzPts val="1200"/>
              <a:buChar char="○"/>
              <a:defRPr/>
            </a:lvl8pPr>
            <a:lvl9pPr indent="-304800" lvl="8" marL="4114800" rtl="0">
              <a:lnSpc>
                <a:spcPct val="100000"/>
              </a:lnSpc>
              <a:spcBef>
                <a:spcPts val="0"/>
              </a:spcBef>
              <a:spcAft>
                <a:spcPts val="0"/>
              </a:spcAft>
              <a:buSzPts val="12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 name="Shape 29"/>
        <p:cNvGrpSpPr/>
        <p:nvPr/>
      </p:nvGrpSpPr>
      <p:grpSpPr>
        <a:xfrm>
          <a:off x="0" y="0"/>
          <a:ext cx="0" cy="0"/>
          <a:chOff x="0" y="0"/>
          <a:chExt cx="0" cy="0"/>
        </a:xfrm>
      </p:grpSpPr>
      <p:grpSp>
        <p:nvGrpSpPr>
          <p:cNvPr id="30" name="Google Shape;30;p5"/>
          <p:cNvGrpSpPr/>
          <p:nvPr/>
        </p:nvGrpSpPr>
        <p:grpSpPr>
          <a:xfrm>
            <a:off x="72000" y="71550"/>
            <a:ext cx="9000000" cy="5000400"/>
            <a:chOff x="72000" y="71550"/>
            <a:chExt cx="9000000" cy="5000400"/>
          </a:xfrm>
        </p:grpSpPr>
        <p:sp>
          <p:nvSpPr>
            <p:cNvPr id="31" name="Google Shape;31;p5"/>
            <p:cNvSpPr/>
            <p:nvPr/>
          </p:nvSpPr>
          <p:spPr>
            <a:xfrm>
              <a:off x="72000" y="71550"/>
              <a:ext cx="9000000" cy="5000400"/>
            </a:xfrm>
            <a:prstGeom prst="roundRect">
              <a:avLst>
                <a:gd fmla="val 6498" name="adj"/>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2" name="Google Shape;32;p5"/>
            <p:cNvSpPr/>
            <p:nvPr/>
          </p:nvSpPr>
          <p:spPr>
            <a:xfrm>
              <a:off x="162000" y="161550"/>
              <a:ext cx="8820000" cy="4820400"/>
            </a:xfrm>
            <a:prstGeom prst="roundRect">
              <a:avLst>
                <a:gd fmla="val 6498"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3" name="Google Shape;33;p5"/>
            <p:cNvSpPr/>
            <p:nvPr/>
          </p:nvSpPr>
          <p:spPr>
            <a:xfrm>
              <a:off x="198000" y="197550"/>
              <a:ext cx="8748000" cy="4748400"/>
            </a:xfrm>
            <a:prstGeom prst="roundRect">
              <a:avLst>
                <a:gd fmla="val 6498"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
        <p:nvSpPr>
          <p:cNvPr id="34" name="Google Shape;34;p5"/>
          <p:cNvSpPr txBox="1"/>
          <p:nvPr>
            <p:ph idx="1" type="subTitle"/>
          </p:nvPr>
        </p:nvSpPr>
        <p:spPr>
          <a:xfrm>
            <a:off x="719988" y="1601338"/>
            <a:ext cx="3456000" cy="461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1pPr>
            <a:lvl2pPr lvl="1"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2pPr>
            <a:lvl3pPr lvl="2"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3pPr>
            <a:lvl4pPr lvl="3"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4pPr>
            <a:lvl5pPr lvl="4"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5pPr>
            <a:lvl6pPr lvl="5"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6pPr>
            <a:lvl7pPr lvl="6"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7pPr>
            <a:lvl8pPr lvl="7"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8pPr>
            <a:lvl9pPr lvl="8"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9pPr>
          </a:lstStyle>
          <a:p/>
        </p:txBody>
      </p:sp>
      <p:sp>
        <p:nvSpPr>
          <p:cNvPr id="35" name="Google Shape;35;p5"/>
          <p:cNvSpPr txBox="1"/>
          <p:nvPr>
            <p:ph idx="2" type="subTitle"/>
          </p:nvPr>
        </p:nvSpPr>
        <p:spPr>
          <a:xfrm>
            <a:off x="4967988" y="1601338"/>
            <a:ext cx="3456000" cy="461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1pPr>
            <a:lvl2pPr lvl="1"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2pPr>
            <a:lvl3pPr lvl="2"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3pPr>
            <a:lvl4pPr lvl="3"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4pPr>
            <a:lvl5pPr lvl="4"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5pPr>
            <a:lvl6pPr lvl="5"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6pPr>
            <a:lvl7pPr lvl="6"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7pPr>
            <a:lvl8pPr lvl="7"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8pPr>
            <a:lvl9pPr lvl="8" rtl="0" algn="ctr">
              <a:lnSpc>
                <a:spcPct val="100000"/>
              </a:lnSpc>
              <a:spcBef>
                <a:spcPts val="0"/>
              </a:spcBef>
              <a:spcAft>
                <a:spcPts val="0"/>
              </a:spcAft>
              <a:buClr>
                <a:schemeClr val="dk1"/>
              </a:buClr>
              <a:buSzPts val="1800"/>
              <a:buFont typeface="Bona Nova"/>
              <a:buNone/>
              <a:defRPr b="1" sz="1800">
                <a:solidFill>
                  <a:schemeClr val="dk1"/>
                </a:solidFill>
                <a:latin typeface="Bona Nova"/>
                <a:ea typeface="Bona Nova"/>
                <a:cs typeface="Bona Nova"/>
                <a:sym typeface="Bona Nova"/>
              </a:defRPr>
            </a:lvl9pPr>
          </a:lstStyle>
          <a:p/>
        </p:txBody>
      </p:sp>
      <p:sp>
        <p:nvSpPr>
          <p:cNvPr id="36" name="Google Shape;36;p5"/>
          <p:cNvSpPr txBox="1"/>
          <p:nvPr>
            <p:ph idx="3" type="subTitle"/>
          </p:nvPr>
        </p:nvSpPr>
        <p:spPr>
          <a:xfrm>
            <a:off x="719988" y="1986838"/>
            <a:ext cx="3456000" cy="1477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7" name="Google Shape;37;p5"/>
          <p:cNvSpPr txBox="1"/>
          <p:nvPr>
            <p:ph idx="4" type="subTitle"/>
          </p:nvPr>
        </p:nvSpPr>
        <p:spPr>
          <a:xfrm>
            <a:off x="4967988" y="1986838"/>
            <a:ext cx="3456000" cy="1477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8" name="Google Shape;38;p5"/>
          <p:cNvSpPr txBox="1"/>
          <p:nvPr>
            <p:ph type="title"/>
          </p:nvPr>
        </p:nvSpPr>
        <p:spPr>
          <a:xfrm>
            <a:off x="720000" y="445025"/>
            <a:ext cx="7704000" cy="646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 name="Shape 39"/>
        <p:cNvGrpSpPr/>
        <p:nvPr/>
      </p:nvGrpSpPr>
      <p:grpSpPr>
        <a:xfrm>
          <a:off x="0" y="0"/>
          <a:ext cx="0" cy="0"/>
          <a:chOff x="0" y="0"/>
          <a:chExt cx="0" cy="0"/>
        </a:xfrm>
      </p:grpSpPr>
      <p:grpSp>
        <p:nvGrpSpPr>
          <p:cNvPr id="40" name="Google Shape;40;p6"/>
          <p:cNvGrpSpPr/>
          <p:nvPr/>
        </p:nvGrpSpPr>
        <p:grpSpPr>
          <a:xfrm>
            <a:off x="72000" y="71550"/>
            <a:ext cx="9000000" cy="5000400"/>
            <a:chOff x="72000" y="71550"/>
            <a:chExt cx="9000000" cy="5000400"/>
          </a:xfrm>
        </p:grpSpPr>
        <p:sp>
          <p:nvSpPr>
            <p:cNvPr id="41" name="Google Shape;41;p6"/>
            <p:cNvSpPr/>
            <p:nvPr/>
          </p:nvSpPr>
          <p:spPr>
            <a:xfrm>
              <a:off x="72000" y="71550"/>
              <a:ext cx="9000000" cy="5000400"/>
            </a:xfrm>
            <a:prstGeom prst="roundRect">
              <a:avLst>
                <a:gd fmla="val 6498" name="adj"/>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42" name="Google Shape;42;p6"/>
            <p:cNvSpPr/>
            <p:nvPr/>
          </p:nvSpPr>
          <p:spPr>
            <a:xfrm>
              <a:off x="162000" y="161550"/>
              <a:ext cx="8820000" cy="4820400"/>
            </a:xfrm>
            <a:prstGeom prst="roundRect">
              <a:avLst>
                <a:gd fmla="val 6498"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43" name="Google Shape;43;p6"/>
            <p:cNvSpPr/>
            <p:nvPr/>
          </p:nvSpPr>
          <p:spPr>
            <a:xfrm>
              <a:off x="198000" y="197550"/>
              <a:ext cx="8748000" cy="4748400"/>
            </a:xfrm>
            <a:prstGeom prst="roundRect">
              <a:avLst>
                <a:gd fmla="val 6498"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
        <p:nvSpPr>
          <p:cNvPr id="44" name="Google Shape;44;p6"/>
          <p:cNvSpPr txBox="1"/>
          <p:nvPr>
            <p:ph type="title"/>
          </p:nvPr>
        </p:nvSpPr>
        <p:spPr>
          <a:xfrm>
            <a:off x="720000" y="445025"/>
            <a:ext cx="7704000" cy="6465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5" name="Shape 45"/>
        <p:cNvGrpSpPr/>
        <p:nvPr/>
      </p:nvGrpSpPr>
      <p:grpSpPr>
        <a:xfrm>
          <a:off x="0" y="0"/>
          <a:ext cx="0" cy="0"/>
          <a:chOff x="0" y="0"/>
          <a:chExt cx="0" cy="0"/>
        </a:xfrm>
      </p:grpSpPr>
      <p:grpSp>
        <p:nvGrpSpPr>
          <p:cNvPr id="46" name="Google Shape;46;p7"/>
          <p:cNvGrpSpPr/>
          <p:nvPr/>
        </p:nvGrpSpPr>
        <p:grpSpPr>
          <a:xfrm>
            <a:off x="72000" y="71550"/>
            <a:ext cx="9000000" cy="5000400"/>
            <a:chOff x="72000" y="71550"/>
            <a:chExt cx="9000000" cy="5000400"/>
          </a:xfrm>
        </p:grpSpPr>
        <p:sp>
          <p:nvSpPr>
            <p:cNvPr id="47" name="Google Shape;47;p7"/>
            <p:cNvSpPr/>
            <p:nvPr/>
          </p:nvSpPr>
          <p:spPr>
            <a:xfrm>
              <a:off x="72000" y="71550"/>
              <a:ext cx="9000000" cy="5000400"/>
            </a:xfrm>
            <a:prstGeom prst="roundRect">
              <a:avLst>
                <a:gd fmla="val 6498" name="adj"/>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48" name="Google Shape;48;p7"/>
            <p:cNvSpPr/>
            <p:nvPr/>
          </p:nvSpPr>
          <p:spPr>
            <a:xfrm>
              <a:off x="162000" y="161550"/>
              <a:ext cx="8820000" cy="4820400"/>
            </a:xfrm>
            <a:prstGeom prst="roundRect">
              <a:avLst>
                <a:gd fmla="val 6498"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49" name="Google Shape;49;p7"/>
            <p:cNvSpPr/>
            <p:nvPr/>
          </p:nvSpPr>
          <p:spPr>
            <a:xfrm>
              <a:off x="198000" y="197550"/>
              <a:ext cx="8748000" cy="4748400"/>
            </a:xfrm>
            <a:prstGeom prst="roundRect">
              <a:avLst>
                <a:gd fmla="val 6498"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
        <p:nvSpPr>
          <p:cNvPr id="50" name="Google Shape;50;p7"/>
          <p:cNvSpPr txBox="1"/>
          <p:nvPr>
            <p:ph type="title"/>
          </p:nvPr>
        </p:nvSpPr>
        <p:spPr>
          <a:xfrm>
            <a:off x="720000" y="445025"/>
            <a:ext cx="3960000" cy="646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000"/>
              <a:buNone/>
              <a:defRPr/>
            </a:lvl1pPr>
            <a:lvl2pPr lvl="1" rtl="0">
              <a:lnSpc>
                <a:spcPct val="100000"/>
              </a:lnSpc>
              <a:spcBef>
                <a:spcPts val="0"/>
              </a:spcBef>
              <a:spcAft>
                <a:spcPts val="0"/>
              </a:spcAft>
              <a:buSzPts val="3000"/>
              <a:buNone/>
              <a:defRPr/>
            </a:lvl2pPr>
            <a:lvl3pPr lvl="2" rtl="0">
              <a:lnSpc>
                <a:spcPct val="100000"/>
              </a:lnSpc>
              <a:spcBef>
                <a:spcPts val="0"/>
              </a:spcBef>
              <a:spcAft>
                <a:spcPts val="0"/>
              </a:spcAft>
              <a:buSzPts val="3000"/>
              <a:buNone/>
              <a:defRPr/>
            </a:lvl3pPr>
            <a:lvl4pPr lvl="3" rtl="0">
              <a:lnSpc>
                <a:spcPct val="100000"/>
              </a:lnSpc>
              <a:spcBef>
                <a:spcPts val="0"/>
              </a:spcBef>
              <a:spcAft>
                <a:spcPts val="0"/>
              </a:spcAft>
              <a:buSzPts val="3000"/>
              <a:buNone/>
              <a:defRPr/>
            </a:lvl4pPr>
            <a:lvl5pPr lvl="4" rtl="0">
              <a:lnSpc>
                <a:spcPct val="100000"/>
              </a:lnSpc>
              <a:spcBef>
                <a:spcPts val="0"/>
              </a:spcBef>
              <a:spcAft>
                <a:spcPts val="0"/>
              </a:spcAft>
              <a:buSzPts val="3000"/>
              <a:buNone/>
              <a:defRPr/>
            </a:lvl5pPr>
            <a:lvl6pPr lvl="5" rtl="0">
              <a:lnSpc>
                <a:spcPct val="100000"/>
              </a:lnSpc>
              <a:spcBef>
                <a:spcPts val="0"/>
              </a:spcBef>
              <a:spcAft>
                <a:spcPts val="0"/>
              </a:spcAft>
              <a:buSzPts val="3000"/>
              <a:buNone/>
              <a:defRPr/>
            </a:lvl6pPr>
            <a:lvl7pPr lvl="6" rtl="0">
              <a:lnSpc>
                <a:spcPct val="100000"/>
              </a:lnSpc>
              <a:spcBef>
                <a:spcPts val="0"/>
              </a:spcBef>
              <a:spcAft>
                <a:spcPts val="0"/>
              </a:spcAft>
              <a:buSzPts val="3000"/>
              <a:buNone/>
              <a:defRPr/>
            </a:lvl7pPr>
            <a:lvl8pPr lvl="7" rtl="0">
              <a:lnSpc>
                <a:spcPct val="100000"/>
              </a:lnSpc>
              <a:spcBef>
                <a:spcPts val="0"/>
              </a:spcBef>
              <a:spcAft>
                <a:spcPts val="0"/>
              </a:spcAft>
              <a:buSzPts val="3000"/>
              <a:buNone/>
              <a:defRPr/>
            </a:lvl8pPr>
            <a:lvl9pPr lvl="8" rtl="0">
              <a:lnSpc>
                <a:spcPct val="100000"/>
              </a:lnSpc>
              <a:spcBef>
                <a:spcPts val="0"/>
              </a:spcBef>
              <a:spcAft>
                <a:spcPts val="0"/>
              </a:spcAft>
              <a:buSzPts val="3000"/>
              <a:buNone/>
              <a:defRPr/>
            </a:lvl9pPr>
          </a:lstStyle>
          <a:p/>
        </p:txBody>
      </p:sp>
      <p:sp>
        <p:nvSpPr>
          <p:cNvPr id="51" name="Google Shape;51;p7"/>
          <p:cNvSpPr txBox="1"/>
          <p:nvPr>
            <p:ph idx="1" type="body"/>
          </p:nvPr>
        </p:nvSpPr>
        <p:spPr>
          <a:xfrm>
            <a:off x="720000" y="1244063"/>
            <a:ext cx="3960000" cy="32118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chemeClr val="accent3"/>
              </a:buClr>
              <a:buSzPts val="1200"/>
              <a:buFont typeface="Nunito Light"/>
              <a:buChar char="●"/>
              <a:defRPr/>
            </a:lvl1pPr>
            <a:lvl2pPr indent="-304800" lvl="1" marL="914400" rtl="0">
              <a:lnSpc>
                <a:spcPct val="100000"/>
              </a:lnSpc>
              <a:spcBef>
                <a:spcPts val="0"/>
              </a:spcBef>
              <a:spcAft>
                <a:spcPts val="0"/>
              </a:spcAft>
              <a:buSzPts val="1200"/>
              <a:buFont typeface="Nunito Light"/>
              <a:buChar char="○"/>
              <a:defRPr/>
            </a:lvl2pPr>
            <a:lvl3pPr indent="-304800" lvl="2" marL="1371600" rtl="0">
              <a:lnSpc>
                <a:spcPct val="100000"/>
              </a:lnSpc>
              <a:spcBef>
                <a:spcPts val="0"/>
              </a:spcBef>
              <a:spcAft>
                <a:spcPts val="0"/>
              </a:spcAft>
              <a:buSzPts val="1200"/>
              <a:buFont typeface="Nunito Light"/>
              <a:buChar char="■"/>
              <a:defRPr/>
            </a:lvl3pPr>
            <a:lvl4pPr indent="-304800" lvl="3" marL="1828800" rtl="0">
              <a:lnSpc>
                <a:spcPct val="100000"/>
              </a:lnSpc>
              <a:spcBef>
                <a:spcPts val="0"/>
              </a:spcBef>
              <a:spcAft>
                <a:spcPts val="0"/>
              </a:spcAft>
              <a:buSzPts val="1200"/>
              <a:buFont typeface="Nunito Light"/>
              <a:buChar char="●"/>
              <a:defRPr/>
            </a:lvl4pPr>
            <a:lvl5pPr indent="-304800" lvl="4" marL="2286000" rtl="0">
              <a:lnSpc>
                <a:spcPct val="100000"/>
              </a:lnSpc>
              <a:spcBef>
                <a:spcPts val="0"/>
              </a:spcBef>
              <a:spcAft>
                <a:spcPts val="0"/>
              </a:spcAft>
              <a:buSzPts val="1200"/>
              <a:buFont typeface="Nunito Light"/>
              <a:buChar char="○"/>
              <a:defRPr/>
            </a:lvl5pPr>
            <a:lvl6pPr indent="-304800" lvl="5" marL="2743200" rtl="0">
              <a:lnSpc>
                <a:spcPct val="100000"/>
              </a:lnSpc>
              <a:spcBef>
                <a:spcPts val="0"/>
              </a:spcBef>
              <a:spcAft>
                <a:spcPts val="0"/>
              </a:spcAft>
              <a:buSzPts val="1200"/>
              <a:buFont typeface="Nunito Light"/>
              <a:buChar char="■"/>
              <a:defRPr/>
            </a:lvl6pPr>
            <a:lvl7pPr indent="-304800" lvl="6" marL="3200400" rtl="0">
              <a:lnSpc>
                <a:spcPct val="100000"/>
              </a:lnSpc>
              <a:spcBef>
                <a:spcPts val="0"/>
              </a:spcBef>
              <a:spcAft>
                <a:spcPts val="0"/>
              </a:spcAft>
              <a:buSzPts val="1200"/>
              <a:buFont typeface="Nunito Light"/>
              <a:buChar char="●"/>
              <a:defRPr/>
            </a:lvl7pPr>
            <a:lvl8pPr indent="-304800" lvl="7" marL="3657600" rtl="0">
              <a:lnSpc>
                <a:spcPct val="100000"/>
              </a:lnSpc>
              <a:spcBef>
                <a:spcPts val="0"/>
              </a:spcBef>
              <a:spcAft>
                <a:spcPts val="0"/>
              </a:spcAft>
              <a:buSzPts val="1200"/>
              <a:buFont typeface="Nunito Light"/>
              <a:buChar char="○"/>
              <a:defRPr/>
            </a:lvl8pPr>
            <a:lvl9pPr indent="-304800" lvl="8" marL="4114800" rtl="0">
              <a:lnSpc>
                <a:spcPct val="100000"/>
              </a:lnSpc>
              <a:spcBef>
                <a:spcPts val="0"/>
              </a:spcBef>
              <a:spcAft>
                <a:spcPts val="0"/>
              </a:spcAft>
              <a:buSzPts val="1200"/>
              <a:buFont typeface="Nunito Light"/>
              <a:buChar char="■"/>
              <a:defRPr/>
            </a:lvl9pPr>
          </a:lstStyle>
          <a:p/>
        </p:txBody>
      </p:sp>
      <p:sp>
        <p:nvSpPr>
          <p:cNvPr id="52" name="Google Shape;52;p7"/>
          <p:cNvSpPr/>
          <p:nvPr>
            <p:ph idx="2" type="pic"/>
          </p:nvPr>
        </p:nvSpPr>
        <p:spPr>
          <a:xfrm>
            <a:off x="5373700" y="535000"/>
            <a:ext cx="3055200" cy="4073400"/>
          </a:xfrm>
          <a:prstGeom prst="round2SameRect">
            <a:avLst>
              <a:gd fmla="val 16667" name="adj1"/>
              <a:gd fmla="val 0" name="adj2"/>
            </a:avLst>
          </a:prstGeom>
          <a:noFill/>
          <a:ln cap="flat" cmpd="sng" w="9525">
            <a:solidFill>
              <a:schemeClr val="dk1"/>
            </a:solidFill>
            <a:prstDash val="solid"/>
            <a:round/>
            <a:headEnd len="sm" w="sm" type="none"/>
            <a:tailEnd len="sm" w="sm" type="none"/>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3" name="Shape 53"/>
        <p:cNvGrpSpPr/>
        <p:nvPr/>
      </p:nvGrpSpPr>
      <p:grpSpPr>
        <a:xfrm>
          <a:off x="0" y="0"/>
          <a:ext cx="0" cy="0"/>
          <a:chOff x="0" y="0"/>
          <a:chExt cx="0" cy="0"/>
        </a:xfrm>
      </p:grpSpPr>
      <p:grpSp>
        <p:nvGrpSpPr>
          <p:cNvPr id="54" name="Google Shape;54;p8"/>
          <p:cNvGrpSpPr/>
          <p:nvPr/>
        </p:nvGrpSpPr>
        <p:grpSpPr>
          <a:xfrm>
            <a:off x="72000" y="71550"/>
            <a:ext cx="9000000" cy="5000400"/>
            <a:chOff x="72000" y="71550"/>
            <a:chExt cx="9000000" cy="5000400"/>
          </a:xfrm>
        </p:grpSpPr>
        <p:sp>
          <p:nvSpPr>
            <p:cNvPr id="55" name="Google Shape;55;p8"/>
            <p:cNvSpPr/>
            <p:nvPr/>
          </p:nvSpPr>
          <p:spPr>
            <a:xfrm>
              <a:off x="72000" y="71550"/>
              <a:ext cx="9000000" cy="5000400"/>
            </a:xfrm>
            <a:prstGeom prst="roundRect">
              <a:avLst>
                <a:gd fmla="val 6498" name="adj"/>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56" name="Google Shape;56;p8"/>
            <p:cNvSpPr/>
            <p:nvPr/>
          </p:nvSpPr>
          <p:spPr>
            <a:xfrm>
              <a:off x="162000" y="161550"/>
              <a:ext cx="8820000" cy="4820400"/>
            </a:xfrm>
            <a:prstGeom prst="roundRect">
              <a:avLst>
                <a:gd fmla="val 6498"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57" name="Google Shape;57;p8"/>
            <p:cNvSpPr/>
            <p:nvPr/>
          </p:nvSpPr>
          <p:spPr>
            <a:xfrm>
              <a:off x="198000" y="197550"/>
              <a:ext cx="8748000" cy="4748400"/>
            </a:xfrm>
            <a:prstGeom prst="roundRect">
              <a:avLst>
                <a:gd fmla="val 6498"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
        <p:nvSpPr>
          <p:cNvPr id="58" name="Google Shape;58;p8"/>
          <p:cNvSpPr txBox="1"/>
          <p:nvPr>
            <p:ph type="title"/>
          </p:nvPr>
        </p:nvSpPr>
        <p:spPr>
          <a:xfrm>
            <a:off x="1692000" y="1403400"/>
            <a:ext cx="5760000" cy="20319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grpSp>
        <p:nvGrpSpPr>
          <p:cNvPr id="60" name="Google Shape;60;p9"/>
          <p:cNvGrpSpPr/>
          <p:nvPr/>
        </p:nvGrpSpPr>
        <p:grpSpPr>
          <a:xfrm>
            <a:off x="72000" y="71550"/>
            <a:ext cx="9000000" cy="5000400"/>
            <a:chOff x="72000" y="71550"/>
            <a:chExt cx="9000000" cy="5000400"/>
          </a:xfrm>
        </p:grpSpPr>
        <p:sp>
          <p:nvSpPr>
            <p:cNvPr id="61" name="Google Shape;61;p9"/>
            <p:cNvSpPr/>
            <p:nvPr/>
          </p:nvSpPr>
          <p:spPr>
            <a:xfrm>
              <a:off x="72000" y="71550"/>
              <a:ext cx="9000000" cy="5000400"/>
            </a:xfrm>
            <a:prstGeom prst="roundRect">
              <a:avLst>
                <a:gd fmla="val 6498" name="adj"/>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62" name="Google Shape;62;p9"/>
            <p:cNvSpPr/>
            <p:nvPr/>
          </p:nvSpPr>
          <p:spPr>
            <a:xfrm>
              <a:off x="162000" y="161550"/>
              <a:ext cx="8820000" cy="4820400"/>
            </a:xfrm>
            <a:prstGeom prst="roundRect">
              <a:avLst>
                <a:gd fmla="val 6498"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63" name="Google Shape;63;p9"/>
            <p:cNvSpPr/>
            <p:nvPr/>
          </p:nvSpPr>
          <p:spPr>
            <a:xfrm>
              <a:off x="198000" y="197550"/>
              <a:ext cx="8748000" cy="4748400"/>
            </a:xfrm>
            <a:prstGeom prst="roundRect">
              <a:avLst>
                <a:gd fmla="val 6498"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
        <p:nvSpPr>
          <p:cNvPr id="64" name="Google Shape;64;p9"/>
          <p:cNvSpPr txBox="1"/>
          <p:nvPr>
            <p:ph type="title"/>
          </p:nvPr>
        </p:nvSpPr>
        <p:spPr>
          <a:xfrm>
            <a:off x="2241425" y="1293100"/>
            <a:ext cx="4661100" cy="841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500"/>
              <a:buNone/>
              <a:defRPr sz="4500"/>
            </a:lvl1pPr>
            <a:lvl2pPr lvl="1" rtl="0" algn="ctr">
              <a:spcBef>
                <a:spcPts val="0"/>
              </a:spcBef>
              <a:spcAft>
                <a:spcPts val="0"/>
              </a:spcAft>
              <a:buSzPts val="4500"/>
              <a:buNone/>
              <a:defRPr sz="4500"/>
            </a:lvl2pPr>
            <a:lvl3pPr lvl="2" rtl="0" algn="ctr">
              <a:spcBef>
                <a:spcPts val="0"/>
              </a:spcBef>
              <a:spcAft>
                <a:spcPts val="0"/>
              </a:spcAft>
              <a:buSzPts val="4500"/>
              <a:buNone/>
              <a:defRPr sz="4500"/>
            </a:lvl3pPr>
            <a:lvl4pPr lvl="3" rtl="0" algn="ctr">
              <a:spcBef>
                <a:spcPts val="0"/>
              </a:spcBef>
              <a:spcAft>
                <a:spcPts val="0"/>
              </a:spcAft>
              <a:buSzPts val="4500"/>
              <a:buNone/>
              <a:defRPr sz="4500"/>
            </a:lvl4pPr>
            <a:lvl5pPr lvl="4" rtl="0" algn="ctr">
              <a:spcBef>
                <a:spcPts val="0"/>
              </a:spcBef>
              <a:spcAft>
                <a:spcPts val="0"/>
              </a:spcAft>
              <a:buSzPts val="4500"/>
              <a:buNone/>
              <a:defRPr sz="4500"/>
            </a:lvl5pPr>
            <a:lvl6pPr lvl="5" rtl="0" algn="ctr">
              <a:spcBef>
                <a:spcPts val="0"/>
              </a:spcBef>
              <a:spcAft>
                <a:spcPts val="0"/>
              </a:spcAft>
              <a:buSzPts val="4500"/>
              <a:buNone/>
              <a:defRPr sz="4500"/>
            </a:lvl6pPr>
            <a:lvl7pPr lvl="6" rtl="0" algn="ctr">
              <a:spcBef>
                <a:spcPts val="0"/>
              </a:spcBef>
              <a:spcAft>
                <a:spcPts val="0"/>
              </a:spcAft>
              <a:buSzPts val="4500"/>
              <a:buNone/>
              <a:defRPr sz="4500"/>
            </a:lvl7pPr>
            <a:lvl8pPr lvl="7" rtl="0" algn="ctr">
              <a:spcBef>
                <a:spcPts val="0"/>
              </a:spcBef>
              <a:spcAft>
                <a:spcPts val="0"/>
              </a:spcAft>
              <a:buSzPts val="4500"/>
              <a:buNone/>
              <a:defRPr sz="4500"/>
            </a:lvl8pPr>
            <a:lvl9pPr lvl="8" rtl="0" algn="ctr">
              <a:spcBef>
                <a:spcPts val="0"/>
              </a:spcBef>
              <a:spcAft>
                <a:spcPts val="0"/>
              </a:spcAft>
              <a:buSzPts val="4500"/>
              <a:buNone/>
              <a:defRPr sz="4500"/>
            </a:lvl9pPr>
          </a:lstStyle>
          <a:p/>
        </p:txBody>
      </p:sp>
      <p:sp>
        <p:nvSpPr>
          <p:cNvPr id="65" name="Google Shape;65;p9"/>
          <p:cNvSpPr txBox="1"/>
          <p:nvPr>
            <p:ph idx="1" type="subTitle"/>
          </p:nvPr>
        </p:nvSpPr>
        <p:spPr>
          <a:xfrm>
            <a:off x="2241475" y="2168600"/>
            <a:ext cx="4661100" cy="1681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grpSp>
        <p:nvGrpSpPr>
          <p:cNvPr id="67" name="Google Shape;67;p10"/>
          <p:cNvGrpSpPr/>
          <p:nvPr/>
        </p:nvGrpSpPr>
        <p:grpSpPr>
          <a:xfrm>
            <a:off x="72000" y="71550"/>
            <a:ext cx="9000000" cy="5000400"/>
            <a:chOff x="72000" y="71550"/>
            <a:chExt cx="9000000" cy="5000400"/>
          </a:xfrm>
        </p:grpSpPr>
        <p:sp>
          <p:nvSpPr>
            <p:cNvPr id="68" name="Google Shape;68;p10"/>
            <p:cNvSpPr/>
            <p:nvPr/>
          </p:nvSpPr>
          <p:spPr>
            <a:xfrm>
              <a:off x="72000" y="71550"/>
              <a:ext cx="9000000" cy="5000400"/>
            </a:xfrm>
            <a:prstGeom prst="roundRect">
              <a:avLst>
                <a:gd fmla="val 6498" name="adj"/>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69" name="Google Shape;69;p10"/>
            <p:cNvSpPr/>
            <p:nvPr/>
          </p:nvSpPr>
          <p:spPr>
            <a:xfrm>
              <a:off x="162000" y="161550"/>
              <a:ext cx="8820000" cy="4820400"/>
            </a:xfrm>
            <a:prstGeom prst="roundRect">
              <a:avLst>
                <a:gd fmla="val 6498" name="adj"/>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grpSp>
      <p:sp>
        <p:nvSpPr>
          <p:cNvPr id="70" name="Google Shape;70;p10"/>
          <p:cNvSpPr/>
          <p:nvPr>
            <p:ph idx="2" type="pic"/>
          </p:nvPr>
        </p:nvSpPr>
        <p:spPr>
          <a:xfrm>
            <a:off x="202400" y="202900"/>
            <a:ext cx="8739300" cy="4737600"/>
          </a:xfrm>
          <a:prstGeom prst="roundRect">
            <a:avLst>
              <a:gd fmla="val 6484" name="adj"/>
            </a:avLst>
          </a:prstGeom>
          <a:noFill/>
          <a:ln cap="flat" cmpd="sng" w="9525">
            <a:solidFill>
              <a:schemeClr val="dk1"/>
            </a:solidFill>
            <a:prstDash val="solid"/>
            <a:round/>
            <a:headEnd len="sm" w="sm" type="none"/>
            <a:tailEnd len="sm" w="sm" type="none"/>
          </a:ln>
        </p:spPr>
      </p:sp>
      <p:sp>
        <p:nvSpPr>
          <p:cNvPr id="71" name="Google Shape;71;p10"/>
          <p:cNvSpPr txBox="1"/>
          <p:nvPr>
            <p:ph type="title"/>
          </p:nvPr>
        </p:nvSpPr>
        <p:spPr>
          <a:xfrm>
            <a:off x="720000" y="3962000"/>
            <a:ext cx="7704000" cy="6465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5100" y="445025"/>
            <a:ext cx="77139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Bona Nova"/>
              <a:buNone/>
              <a:defRPr b="1" sz="3000">
                <a:solidFill>
                  <a:schemeClr val="dk1"/>
                </a:solidFill>
                <a:latin typeface="Bona Nova"/>
                <a:ea typeface="Bona Nova"/>
                <a:cs typeface="Bona Nova"/>
                <a:sym typeface="Bona Nova"/>
              </a:defRPr>
            </a:lvl1pPr>
            <a:lvl2pPr lvl="1" rtl="0">
              <a:spcBef>
                <a:spcPts val="0"/>
              </a:spcBef>
              <a:spcAft>
                <a:spcPts val="0"/>
              </a:spcAft>
              <a:buClr>
                <a:schemeClr val="dk1"/>
              </a:buClr>
              <a:buSzPts val="3000"/>
              <a:buFont typeface="Bona Nova"/>
              <a:buNone/>
              <a:defRPr b="1" sz="3000">
                <a:solidFill>
                  <a:schemeClr val="dk1"/>
                </a:solidFill>
                <a:latin typeface="Bona Nova"/>
                <a:ea typeface="Bona Nova"/>
                <a:cs typeface="Bona Nova"/>
                <a:sym typeface="Bona Nova"/>
              </a:defRPr>
            </a:lvl2pPr>
            <a:lvl3pPr lvl="2" rtl="0">
              <a:spcBef>
                <a:spcPts val="0"/>
              </a:spcBef>
              <a:spcAft>
                <a:spcPts val="0"/>
              </a:spcAft>
              <a:buClr>
                <a:schemeClr val="dk1"/>
              </a:buClr>
              <a:buSzPts val="3000"/>
              <a:buFont typeface="Bona Nova"/>
              <a:buNone/>
              <a:defRPr b="1" sz="3000">
                <a:solidFill>
                  <a:schemeClr val="dk1"/>
                </a:solidFill>
                <a:latin typeface="Bona Nova"/>
                <a:ea typeface="Bona Nova"/>
                <a:cs typeface="Bona Nova"/>
                <a:sym typeface="Bona Nova"/>
              </a:defRPr>
            </a:lvl3pPr>
            <a:lvl4pPr lvl="3" rtl="0">
              <a:spcBef>
                <a:spcPts val="0"/>
              </a:spcBef>
              <a:spcAft>
                <a:spcPts val="0"/>
              </a:spcAft>
              <a:buClr>
                <a:schemeClr val="dk1"/>
              </a:buClr>
              <a:buSzPts val="3000"/>
              <a:buFont typeface="Bona Nova"/>
              <a:buNone/>
              <a:defRPr b="1" sz="3000">
                <a:solidFill>
                  <a:schemeClr val="dk1"/>
                </a:solidFill>
                <a:latin typeface="Bona Nova"/>
                <a:ea typeface="Bona Nova"/>
                <a:cs typeface="Bona Nova"/>
                <a:sym typeface="Bona Nova"/>
              </a:defRPr>
            </a:lvl4pPr>
            <a:lvl5pPr lvl="4" rtl="0">
              <a:spcBef>
                <a:spcPts val="0"/>
              </a:spcBef>
              <a:spcAft>
                <a:spcPts val="0"/>
              </a:spcAft>
              <a:buClr>
                <a:schemeClr val="dk1"/>
              </a:buClr>
              <a:buSzPts val="3000"/>
              <a:buFont typeface="Bona Nova"/>
              <a:buNone/>
              <a:defRPr b="1" sz="3000">
                <a:solidFill>
                  <a:schemeClr val="dk1"/>
                </a:solidFill>
                <a:latin typeface="Bona Nova"/>
                <a:ea typeface="Bona Nova"/>
                <a:cs typeface="Bona Nova"/>
                <a:sym typeface="Bona Nova"/>
              </a:defRPr>
            </a:lvl5pPr>
            <a:lvl6pPr lvl="5" rtl="0">
              <a:spcBef>
                <a:spcPts val="0"/>
              </a:spcBef>
              <a:spcAft>
                <a:spcPts val="0"/>
              </a:spcAft>
              <a:buClr>
                <a:schemeClr val="dk1"/>
              </a:buClr>
              <a:buSzPts val="3000"/>
              <a:buFont typeface="Bona Nova"/>
              <a:buNone/>
              <a:defRPr b="1" sz="3000">
                <a:solidFill>
                  <a:schemeClr val="dk1"/>
                </a:solidFill>
                <a:latin typeface="Bona Nova"/>
                <a:ea typeface="Bona Nova"/>
                <a:cs typeface="Bona Nova"/>
                <a:sym typeface="Bona Nova"/>
              </a:defRPr>
            </a:lvl6pPr>
            <a:lvl7pPr lvl="6" rtl="0">
              <a:spcBef>
                <a:spcPts val="0"/>
              </a:spcBef>
              <a:spcAft>
                <a:spcPts val="0"/>
              </a:spcAft>
              <a:buClr>
                <a:schemeClr val="dk1"/>
              </a:buClr>
              <a:buSzPts val="3000"/>
              <a:buFont typeface="Bona Nova"/>
              <a:buNone/>
              <a:defRPr b="1" sz="3000">
                <a:solidFill>
                  <a:schemeClr val="dk1"/>
                </a:solidFill>
                <a:latin typeface="Bona Nova"/>
                <a:ea typeface="Bona Nova"/>
                <a:cs typeface="Bona Nova"/>
                <a:sym typeface="Bona Nova"/>
              </a:defRPr>
            </a:lvl7pPr>
            <a:lvl8pPr lvl="7" rtl="0">
              <a:spcBef>
                <a:spcPts val="0"/>
              </a:spcBef>
              <a:spcAft>
                <a:spcPts val="0"/>
              </a:spcAft>
              <a:buClr>
                <a:schemeClr val="dk1"/>
              </a:buClr>
              <a:buSzPts val="3000"/>
              <a:buFont typeface="Bona Nova"/>
              <a:buNone/>
              <a:defRPr b="1" sz="3000">
                <a:solidFill>
                  <a:schemeClr val="dk1"/>
                </a:solidFill>
                <a:latin typeface="Bona Nova"/>
                <a:ea typeface="Bona Nova"/>
                <a:cs typeface="Bona Nova"/>
                <a:sym typeface="Bona Nova"/>
              </a:defRPr>
            </a:lvl8pPr>
            <a:lvl9pPr lvl="8" rtl="0">
              <a:spcBef>
                <a:spcPts val="0"/>
              </a:spcBef>
              <a:spcAft>
                <a:spcPts val="0"/>
              </a:spcAft>
              <a:buClr>
                <a:schemeClr val="dk1"/>
              </a:buClr>
              <a:buSzPts val="3000"/>
              <a:buFont typeface="Bona Nova"/>
              <a:buNone/>
              <a:defRPr b="1" sz="3000">
                <a:solidFill>
                  <a:schemeClr val="dk1"/>
                </a:solidFill>
                <a:latin typeface="Bona Nova"/>
                <a:ea typeface="Bona Nova"/>
                <a:cs typeface="Bona Nova"/>
                <a:sym typeface="Bona Nova"/>
              </a:defRPr>
            </a:lvl9pPr>
          </a:lstStyle>
          <a:p/>
        </p:txBody>
      </p:sp>
      <p:sp>
        <p:nvSpPr>
          <p:cNvPr id="7" name="Google Shape;7;p1"/>
          <p:cNvSpPr txBox="1"/>
          <p:nvPr>
            <p:ph idx="1" type="body"/>
          </p:nvPr>
        </p:nvSpPr>
        <p:spPr>
          <a:xfrm>
            <a:off x="715100" y="1152475"/>
            <a:ext cx="7713900" cy="3416400"/>
          </a:xfrm>
          <a:prstGeom prst="rect">
            <a:avLst/>
          </a:prstGeom>
          <a:noFill/>
          <a:ln>
            <a:noFill/>
          </a:ln>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1"/>
              </a:buClr>
              <a:buSzPts val="1200"/>
              <a:buFont typeface="Atkinson Hyperlegible"/>
              <a:buChar char="●"/>
              <a:defRPr sz="1200">
                <a:solidFill>
                  <a:schemeClr val="dk1"/>
                </a:solidFill>
                <a:latin typeface="Atkinson Hyperlegible"/>
                <a:ea typeface="Atkinson Hyperlegible"/>
                <a:cs typeface="Atkinson Hyperlegible"/>
                <a:sym typeface="Atkinson Hyperlegible"/>
              </a:defRPr>
            </a:lvl1pPr>
            <a:lvl2pPr indent="-304800" lvl="1" marL="914400">
              <a:lnSpc>
                <a:spcPct val="100000"/>
              </a:lnSpc>
              <a:spcBef>
                <a:spcPts val="0"/>
              </a:spcBef>
              <a:spcAft>
                <a:spcPts val="0"/>
              </a:spcAft>
              <a:buClr>
                <a:schemeClr val="dk1"/>
              </a:buClr>
              <a:buSzPts val="1200"/>
              <a:buFont typeface="Atkinson Hyperlegible"/>
              <a:buChar char="○"/>
              <a:defRPr sz="1200">
                <a:solidFill>
                  <a:schemeClr val="dk1"/>
                </a:solidFill>
                <a:latin typeface="Atkinson Hyperlegible"/>
                <a:ea typeface="Atkinson Hyperlegible"/>
                <a:cs typeface="Atkinson Hyperlegible"/>
                <a:sym typeface="Atkinson Hyperlegible"/>
              </a:defRPr>
            </a:lvl2pPr>
            <a:lvl3pPr indent="-304800" lvl="2" marL="1371600">
              <a:lnSpc>
                <a:spcPct val="100000"/>
              </a:lnSpc>
              <a:spcBef>
                <a:spcPts val="0"/>
              </a:spcBef>
              <a:spcAft>
                <a:spcPts val="0"/>
              </a:spcAft>
              <a:buClr>
                <a:schemeClr val="dk1"/>
              </a:buClr>
              <a:buSzPts val="1200"/>
              <a:buFont typeface="Atkinson Hyperlegible"/>
              <a:buChar char="■"/>
              <a:defRPr sz="1200">
                <a:solidFill>
                  <a:schemeClr val="dk1"/>
                </a:solidFill>
                <a:latin typeface="Atkinson Hyperlegible"/>
                <a:ea typeface="Atkinson Hyperlegible"/>
                <a:cs typeface="Atkinson Hyperlegible"/>
                <a:sym typeface="Atkinson Hyperlegible"/>
              </a:defRPr>
            </a:lvl3pPr>
            <a:lvl4pPr indent="-304800" lvl="3" marL="1828800">
              <a:lnSpc>
                <a:spcPct val="100000"/>
              </a:lnSpc>
              <a:spcBef>
                <a:spcPts val="0"/>
              </a:spcBef>
              <a:spcAft>
                <a:spcPts val="0"/>
              </a:spcAft>
              <a:buClr>
                <a:schemeClr val="dk1"/>
              </a:buClr>
              <a:buSzPts val="1200"/>
              <a:buFont typeface="Atkinson Hyperlegible"/>
              <a:buChar char="●"/>
              <a:defRPr sz="1200">
                <a:solidFill>
                  <a:schemeClr val="dk1"/>
                </a:solidFill>
                <a:latin typeface="Atkinson Hyperlegible"/>
                <a:ea typeface="Atkinson Hyperlegible"/>
                <a:cs typeface="Atkinson Hyperlegible"/>
                <a:sym typeface="Atkinson Hyperlegible"/>
              </a:defRPr>
            </a:lvl4pPr>
            <a:lvl5pPr indent="-304800" lvl="4" marL="2286000">
              <a:lnSpc>
                <a:spcPct val="100000"/>
              </a:lnSpc>
              <a:spcBef>
                <a:spcPts val="0"/>
              </a:spcBef>
              <a:spcAft>
                <a:spcPts val="0"/>
              </a:spcAft>
              <a:buClr>
                <a:schemeClr val="dk1"/>
              </a:buClr>
              <a:buSzPts val="1200"/>
              <a:buFont typeface="Atkinson Hyperlegible"/>
              <a:buChar char="○"/>
              <a:defRPr sz="1200">
                <a:solidFill>
                  <a:schemeClr val="dk1"/>
                </a:solidFill>
                <a:latin typeface="Atkinson Hyperlegible"/>
                <a:ea typeface="Atkinson Hyperlegible"/>
                <a:cs typeface="Atkinson Hyperlegible"/>
                <a:sym typeface="Atkinson Hyperlegible"/>
              </a:defRPr>
            </a:lvl5pPr>
            <a:lvl6pPr indent="-304800" lvl="5" marL="2743200">
              <a:lnSpc>
                <a:spcPct val="100000"/>
              </a:lnSpc>
              <a:spcBef>
                <a:spcPts val="0"/>
              </a:spcBef>
              <a:spcAft>
                <a:spcPts val="0"/>
              </a:spcAft>
              <a:buClr>
                <a:schemeClr val="dk1"/>
              </a:buClr>
              <a:buSzPts val="1200"/>
              <a:buFont typeface="Atkinson Hyperlegible"/>
              <a:buChar char="■"/>
              <a:defRPr sz="1200">
                <a:solidFill>
                  <a:schemeClr val="dk1"/>
                </a:solidFill>
                <a:latin typeface="Atkinson Hyperlegible"/>
                <a:ea typeface="Atkinson Hyperlegible"/>
                <a:cs typeface="Atkinson Hyperlegible"/>
                <a:sym typeface="Atkinson Hyperlegible"/>
              </a:defRPr>
            </a:lvl6pPr>
            <a:lvl7pPr indent="-304800" lvl="6" marL="3200400">
              <a:lnSpc>
                <a:spcPct val="100000"/>
              </a:lnSpc>
              <a:spcBef>
                <a:spcPts val="0"/>
              </a:spcBef>
              <a:spcAft>
                <a:spcPts val="0"/>
              </a:spcAft>
              <a:buClr>
                <a:schemeClr val="dk1"/>
              </a:buClr>
              <a:buSzPts val="1200"/>
              <a:buFont typeface="Atkinson Hyperlegible"/>
              <a:buChar char="●"/>
              <a:defRPr sz="1200">
                <a:solidFill>
                  <a:schemeClr val="dk1"/>
                </a:solidFill>
                <a:latin typeface="Atkinson Hyperlegible"/>
                <a:ea typeface="Atkinson Hyperlegible"/>
                <a:cs typeface="Atkinson Hyperlegible"/>
                <a:sym typeface="Atkinson Hyperlegible"/>
              </a:defRPr>
            </a:lvl7pPr>
            <a:lvl8pPr indent="-304800" lvl="7" marL="3657600">
              <a:lnSpc>
                <a:spcPct val="100000"/>
              </a:lnSpc>
              <a:spcBef>
                <a:spcPts val="0"/>
              </a:spcBef>
              <a:spcAft>
                <a:spcPts val="0"/>
              </a:spcAft>
              <a:buClr>
                <a:schemeClr val="dk1"/>
              </a:buClr>
              <a:buSzPts val="1200"/>
              <a:buFont typeface="Atkinson Hyperlegible"/>
              <a:buChar char="○"/>
              <a:defRPr sz="1200">
                <a:solidFill>
                  <a:schemeClr val="dk1"/>
                </a:solidFill>
                <a:latin typeface="Atkinson Hyperlegible"/>
                <a:ea typeface="Atkinson Hyperlegible"/>
                <a:cs typeface="Atkinson Hyperlegible"/>
                <a:sym typeface="Atkinson Hyperlegible"/>
              </a:defRPr>
            </a:lvl8pPr>
            <a:lvl9pPr indent="-304800" lvl="8" marL="4114800">
              <a:lnSpc>
                <a:spcPct val="100000"/>
              </a:lnSpc>
              <a:spcBef>
                <a:spcPts val="0"/>
              </a:spcBef>
              <a:spcAft>
                <a:spcPts val="0"/>
              </a:spcAft>
              <a:buClr>
                <a:schemeClr val="dk1"/>
              </a:buClr>
              <a:buSzPts val="1200"/>
              <a:buFont typeface="Atkinson Hyperlegible"/>
              <a:buChar char="■"/>
              <a:defRPr sz="1200">
                <a:solidFill>
                  <a:schemeClr val="dk1"/>
                </a:solidFill>
                <a:latin typeface="Atkinson Hyperlegible"/>
                <a:ea typeface="Atkinson Hyperlegible"/>
                <a:cs typeface="Atkinson Hyperlegible"/>
                <a:sym typeface="Atkinson Hyperlegible"/>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hyperlink" Target="https://www.greenamerica.org/unraveling-fashion-industry/what-really-happens-unwanted-clothes#:~:text=Textile%20Recycling,-Recycling%20textiles%20can&amp;text=Textiles%20are%20sorted%20by%20material,the%20shredded%20piles%20using%20magnet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image" Target="../media/image12.jpg"/><Relationship Id="rId5"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3.jpg"/><Relationship Id="rId5"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4"/>
          <p:cNvSpPr txBox="1"/>
          <p:nvPr>
            <p:ph type="ctrTitle"/>
          </p:nvPr>
        </p:nvSpPr>
        <p:spPr>
          <a:xfrm>
            <a:off x="972000" y="1510525"/>
            <a:ext cx="7200000" cy="1723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COTTON CURATION</a:t>
            </a:r>
            <a:r>
              <a:rPr lang="en"/>
              <a:t> </a:t>
            </a:r>
            <a:endParaRPr/>
          </a:p>
          <a:p>
            <a:pPr indent="0" lvl="0" marL="0" rtl="0" algn="ctr">
              <a:spcBef>
                <a:spcPts val="0"/>
              </a:spcBef>
              <a:spcAft>
                <a:spcPts val="0"/>
              </a:spcAft>
              <a:buNone/>
            </a:pPr>
            <a:r>
              <a:rPr b="0" lang="en" sz="2000"/>
              <a:t>SOS 314</a:t>
            </a:r>
            <a:endParaRPr b="0" sz="2000"/>
          </a:p>
        </p:txBody>
      </p:sp>
      <p:sp>
        <p:nvSpPr>
          <p:cNvPr id="205" name="Google Shape;205;p24"/>
          <p:cNvSpPr txBox="1"/>
          <p:nvPr>
            <p:ph idx="1" type="subTitle"/>
          </p:nvPr>
        </p:nvSpPr>
        <p:spPr>
          <a:xfrm>
            <a:off x="972000" y="3386725"/>
            <a:ext cx="7200000" cy="431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Allison MacDonell, Addison Bowlby</a:t>
            </a:r>
            <a:endParaRPr/>
          </a:p>
          <a:p>
            <a:pPr indent="0" lvl="0" marL="0" rtl="0" algn="ctr">
              <a:spcBef>
                <a:spcPts val="0"/>
              </a:spcBef>
              <a:spcAft>
                <a:spcPts val="0"/>
              </a:spcAft>
              <a:buNone/>
            </a:pPr>
            <a:r>
              <a:rPr lang="en"/>
              <a:t>Andrea Chacon, Lucy Sanchez, Riley Forman</a:t>
            </a:r>
            <a:endParaRPr/>
          </a:p>
        </p:txBody>
      </p:sp>
      <p:cxnSp>
        <p:nvCxnSpPr>
          <p:cNvPr id="206" name="Google Shape;206;p24"/>
          <p:cNvCxnSpPr/>
          <p:nvPr/>
        </p:nvCxnSpPr>
        <p:spPr>
          <a:xfrm>
            <a:off x="2772000" y="3310525"/>
            <a:ext cx="3600000" cy="0"/>
          </a:xfrm>
          <a:prstGeom prst="straightConnector1">
            <a:avLst/>
          </a:prstGeom>
          <a:noFill/>
          <a:ln cap="flat" cmpd="sng" w="9525">
            <a:solidFill>
              <a:schemeClr val="dk1"/>
            </a:solidFill>
            <a:prstDash val="solid"/>
            <a:round/>
            <a:headEnd len="med" w="med" type="none"/>
            <a:tailEnd len="med" w="med" type="none"/>
          </a:ln>
        </p:spPr>
      </p:cxnSp>
      <p:grpSp>
        <p:nvGrpSpPr>
          <p:cNvPr id="207" name="Google Shape;207;p24"/>
          <p:cNvGrpSpPr/>
          <p:nvPr/>
        </p:nvGrpSpPr>
        <p:grpSpPr>
          <a:xfrm>
            <a:off x="228611" y="3176332"/>
            <a:ext cx="3085107" cy="2348160"/>
            <a:chOff x="228611" y="3176332"/>
            <a:chExt cx="3085107" cy="2348160"/>
          </a:xfrm>
        </p:grpSpPr>
        <p:grpSp>
          <p:nvGrpSpPr>
            <p:cNvPr id="208" name="Google Shape;208;p24"/>
            <p:cNvGrpSpPr/>
            <p:nvPr/>
          </p:nvGrpSpPr>
          <p:grpSpPr>
            <a:xfrm rot="1121427">
              <a:off x="630366" y="4146965"/>
              <a:ext cx="2593424" cy="988042"/>
              <a:chOff x="8164" y="938149"/>
              <a:chExt cx="9142747" cy="3483202"/>
            </a:xfrm>
          </p:grpSpPr>
          <p:sp>
            <p:nvSpPr>
              <p:cNvPr id="209" name="Google Shape;209;p24"/>
              <p:cNvSpPr/>
              <p:nvPr/>
            </p:nvSpPr>
            <p:spPr>
              <a:xfrm>
                <a:off x="8164" y="938149"/>
                <a:ext cx="9142747" cy="3483202"/>
              </a:xfrm>
              <a:custGeom>
                <a:rect b="b" l="l" r="r" t="t"/>
                <a:pathLst>
                  <a:path extrusionOk="0" h="10667" w="27998">
                    <a:moveTo>
                      <a:pt x="27998" y="178"/>
                    </a:moveTo>
                    <a:lnTo>
                      <a:pt x="27998" y="179"/>
                    </a:lnTo>
                    <a:lnTo>
                      <a:pt x="27998" y="179"/>
                    </a:lnTo>
                    <a:lnTo>
                      <a:pt x="27998" y="178"/>
                    </a:lnTo>
                    <a:moveTo>
                      <a:pt x="27998" y="6862"/>
                    </a:moveTo>
                    <a:cubicBezTo>
                      <a:pt x="27982" y="6922"/>
                      <a:pt x="27902" y="6940"/>
                      <a:pt x="27852" y="6975"/>
                    </a:cubicBezTo>
                    <a:cubicBezTo>
                      <a:pt x="27796" y="7017"/>
                      <a:pt x="27736" y="7071"/>
                      <a:pt x="27698" y="7130"/>
                    </a:cubicBezTo>
                    <a:cubicBezTo>
                      <a:pt x="27644" y="7214"/>
                      <a:pt x="27612" y="7301"/>
                      <a:pt x="27613" y="7399"/>
                    </a:cubicBezTo>
                    <a:cubicBezTo>
                      <a:pt x="27618" y="7528"/>
                      <a:pt x="27563" y="7582"/>
                      <a:pt x="27458" y="7660"/>
                    </a:cubicBezTo>
                    <a:cubicBezTo>
                      <a:pt x="27382" y="7717"/>
                      <a:pt x="27292" y="7716"/>
                      <a:pt x="27196" y="7736"/>
                    </a:cubicBezTo>
                    <a:cubicBezTo>
                      <a:pt x="26991" y="7776"/>
                      <a:pt x="26756" y="7750"/>
                      <a:pt x="26575" y="7860"/>
                    </a:cubicBezTo>
                    <a:cubicBezTo>
                      <a:pt x="26485" y="7916"/>
                      <a:pt x="26389" y="7961"/>
                      <a:pt x="26294" y="8011"/>
                    </a:cubicBezTo>
                    <a:cubicBezTo>
                      <a:pt x="26162" y="8077"/>
                      <a:pt x="26030" y="8158"/>
                      <a:pt x="25903" y="8232"/>
                    </a:cubicBezTo>
                    <a:cubicBezTo>
                      <a:pt x="25837" y="8270"/>
                      <a:pt x="25692" y="8368"/>
                      <a:pt x="25695" y="8459"/>
                    </a:cubicBezTo>
                    <a:cubicBezTo>
                      <a:pt x="25699" y="8575"/>
                      <a:pt x="25926" y="8563"/>
                      <a:pt x="25962" y="8656"/>
                    </a:cubicBezTo>
                    <a:cubicBezTo>
                      <a:pt x="25867" y="8709"/>
                      <a:pt x="25797" y="8697"/>
                      <a:pt x="25696" y="8703"/>
                    </a:cubicBezTo>
                    <a:cubicBezTo>
                      <a:pt x="25598" y="8709"/>
                      <a:pt x="25499" y="8734"/>
                      <a:pt x="25401" y="8743"/>
                    </a:cubicBezTo>
                    <a:cubicBezTo>
                      <a:pt x="25013" y="8777"/>
                      <a:pt x="24614" y="8880"/>
                      <a:pt x="24236" y="8971"/>
                    </a:cubicBezTo>
                    <a:cubicBezTo>
                      <a:pt x="23984" y="9032"/>
                      <a:pt x="23737" y="9128"/>
                      <a:pt x="23491" y="9213"/>
                    </a:cubicBezTo>
                    <a:cubicBezTo>
                      <a:pt x="23300" y="9279"/>
                      <a:pt x="22999" y="9539"/>
                      <a:pt x="22786" y="9473"/>
                    </a:cubicBezTo>
                    <a:cubicBezTo>
                      <a:pt x="22643" y="9428"/>
                      <a:pt x="22555" y="9145"/>
                      <a:pt x="22496" y="9036"/>
                    </a:cubicBezTo>
                    <a:cubicBezTo>
                      <a:pt x="22396" y="8849"/>
                      <a:pt x="22282" y="8571"/>
                      <a:pt x="22049" y="8518"/>
                    </a:cubicBezTo>
                    <a:cubicBezTo>
                      <a:pt x="21887" y="8481"/>
                      <a:pt x="21662" y="8545"/>
                      <a:pt x="21507" y="8576"/>
                    </a:cubicBezTo>
                    <a:cubicBezTo>
                      <a:pt x="21298" y="8617"/>
                      <a:pt x="21117" y="8628"/>
                      <a:pt x="20903" y="8628"/>
                    </a:cubicBezTo>
                    <a:cubicBezTo>
                      <a:pt x="20689" y="8627"/>
                      <a:pt x="20473" y="8633"/>
                      <a:pt x="20259" y="8630"/>
                    </a:cubicBezTo>
                    <a:cubicBezTo>
                      <a:pt x="20175" y="8628"/>
                      <a:pt x="20088" y="8638"/>
                      <a:pt x="20014" y="8591"/>
                    </a:cubicBezTo>
                    <a:cubicBezTo>
                      <a:pt x="19983" y="8572"/>
                      <a:pt x="19963" y="8538"/>
                      <a:pt x="19929" y="8521"/>
                    </a:cubicBezTo>
                    <a:cubicBezTo>
                      <a:pt x="19744" y="8425"/>
                      <a:pt x="19444" y="8464"/>
                      <a:pt x="19253" y="8509"/>
                    </a:cubicBezTo>
                    <a:cubicBezTo>
                      <a:pt x="18999" y="8569"/>
                      <a:pt x="18733" y="8639"/>
                      <a:pt x="18488" y="8735"/>
                    </a:cubicBezTo>
                    <a:cubicBezTo>
                      <a:pt x="18344" y="8791"/>
                      <a:pt x="18322" y="8878"/>
                      <a:pt x="18226" y="8984"/>
                    </a:cubicBezTo>
                    <a:cubicBezTo>
                      <a:pt x="18127" y="9092"/>
                      <a:pt x="18019" y="9111"/>
                      <a:pt x="17881" y="9150"/>
                    </a:cubicBezTo>
                    <a:cubicBezTo>
                      <a:pt x="17686" y="9206"/>
                      <a:pt x="17504" y="9302"/>
                      <a:pt x="17309" y="9359"/>
                    </a:cubicBezTo>
                    <a:cubicBezTo>
                      <a:pt x="17189" y="9395"/>
                      <a:pt x="17074" y="9420"/>
                      <a:pt x="16976" y="9499"/>
                    </a:cubicBezTo>
                    <a:cubicBezTo>
                      <a:pt x="16885" y="9574"/>
                      <a:pt x="16821" y="9659"/>
                      <a:pt x="16709" y="9707"/>
                    </a:cubicBezTo>
                    <a:cubicBezTo>
                      <a:pt x="16588" y="9757"/>
                      <a:pt x="16464" y="9771"/>
                      <a:pt x="16345" y="9826"/>
                    </a:cubicBezTo>
                    <a:cubicBezTo>
                      <a:pt x="16208" y="9890"/>
                      <a:pt x="16053" y="9932"/>
                      <a:pt x="15944" y="10039"/>
                    </a:cubicBezTo>
                    <a:cubicBezTo>
                      <a:pt x="15870" y="10112"/>
                      <a:pt x="15834" y="10188"/>
                      <a:pt x="15787" y="10280"/>
                    </a:cubicBezTo>
                    <a:cubicBezTo>
                      <a:pt x="15663" y="10520"/>
                      <a:pt x="15317" y="10544"/>
                      <a:pt x="15072" y="10550"/>
                    </a:cubicBezTo>
                    <a:cubicBezTo>
                      <a:pt x="14907" y="10554"/>
                      <a:pt x="14738" y="10554"/>
                      <a:pt x="14574" y="10550"/>
                    </a:cubicBezTo>
                    <a:cubicBezTo>
                      <a:pt x="14429" y="10547"/>
                      <a:pt x="14328" y="10505"/>
                      <a:pt x="14192" y="10471"/>
                    </a:cubicBezTo>
                    <a:cubicBezTo>
                      <a:pt x="14060" y="10436"/>
                      <a:pt x="13941" y="10436"/>
                      <a:pt x="13806" y="10435"/>
                    </a:cubicBezTo>
                    <a:cubicBezTo>
                      <a:pt x="13704" y="10432"/>
                      <a:pt x="13611" y="10398"/>
                      <a:pt x="13510" y="10393"/>
                    </a:cubicBezTo>
                    <a:cubicBezTo>
                      <a:pt x="13397" y="10387"/>
                      <a:pt x="13246" y="10373"/>
                      <a:pt x="13144" y="10429"/>
                    </a:cubicBezTo>
                    <a:cubicBezTo>
                      <a:pt x="13057" y="10477"/>
                      <a:pt x="13005" y="10550"/>
                      <a:pt x="12906" y="10588"/>
                    </a:cubicBezTo>
                    <a:cubicBezTo>
                      <a:pt x="12800" y="10631"/>
                      <a:pt x="12664" y="10666"/>
                      <a:pt x="12537" y="10667"/>
                    </a:cubicBezTo>
                    <a:lnTo>
                      <a:pt x="12521" y="10667"/>
                    </a:lnTo>
                    <a:cubicBezTo>
                      <a:pt x="12465" y="10666"/>
                      <a:pt x="12412" y="10659"/>
                      <a:pt x="12364" y="10643"/>
                    </a:cubicBezTo>
                    <a:cubicBezTo>
                      <a:pt x="12125" y="10564"/>
                      <a:pt x="11875" y="10413"/>
                      <a:pt x="11743" y="10196"/>
                    </a:cubicBezTo>
                    <a:cubicBezTo>
                      <a:pt x="11610" y="9974"/>
                      <a:pt x="11503" y="9741"/>
                      <a:pt x="11408" y="9501"/>
                    </a:cubicBezTo>
                    <a:cubicBezTo>
                      <a:pt x="11331" y="9305"/>
                      <a:pt x="11220" y="9037"/>
                      <a:pt x="11026" y="8933"/>
                    </a:cubicBezTo>
                    <a:cubicBezTo>
                      <a:pt x="10924" y="8878"/>
                      <a:pt x="10787" y="8858"/>
                      <a:pt x="10704" y="8779"/>
                    </a:cubicBezTo>
                    <a:cubicBezTo>
                      <a:pt x="10624" y="8703"/>
                      <a:pt x="10576" y="8559"/>
                      <a:pt x="10524" y="8464"/>
                    </a:cubicBezTo>
                    <a:cubicBezTo>
                      <a:pt x="10424" y="8282"/>
                      <a:pt x="10351" y="8084"/>
                      <a:pt x="10272" y="7894"/>
                    </a:cubicBezTo>
                    <a:cubicBezTo>
                      <a:pt x="10185" y="7688"/>
                      <a:pt x="9980" y="7506"/>
                      <a:pt x="9814" y="7365"/>
                    </a:cubicBezTo>
                    <a:cubicBezTo>
                      <a:pt x="9622" y="7201"/>
                      <a:pt x="9389" y="7045"/>
                      <a:pt x="9259" y="6825"/>
                    </a:cubicBezTo>
                    <a:cubicBezTo>
                      <a:pt x="9184" y="6699"/>
                      <a:pt x="9127" y="6654"/>
                      <a:pt x="8999" y="6594"/>
                    </a:cubicBezTo>
                    <a:cubicBezTo>
                      <a:pt x="8899" y="6547"/>
                      <a:pt x="8818" y="6471"/>
                      <a:pt x="8723" y="6417"/>
                    </a:cubicBezTo>
                    <a:cubicBezTo>
                      <a:pt x="8647" y="6375"/>
                      <a:pt x="8539" y="6313"/>
                      <a:pt x="8455" y="6291"/>
                    </a:cubicBezTo>
                    <a:cubicBezTo>
                      <a:pt x="8323" y="6259"/>
                      <a:pt x="8155" y="6307"/>
                      <a:pt x="8026" y="6333"/>
                    </a:cubicBezTo>
                    <a:cubicBezTo>
                      <a:pt x="7938" y="6352"/>
                      <a:pt x="7767" y="6378"/>
                      <a:pt x="7688" y="6429"/>
                    </a:cubicBezTo>
                    <a:cubicBezTo>
                      <a:pt x="7637" y="6462"/>
                      <a:pt x="7621" y="6511"/>
                      <a:pt x="7570" y="6547"/>
                    </a:cubicBezTo>
                    <a:cubicBezTo>
                      <a:pt x="7398" y="6665"/>
                      <a:pt x="7165" y="6667"/>
                      <a:pt x="6972" y="6723"/>
                    </a:cubicBezTo>
                    <a:cubicBezTo>
                      <a:pt x="6772" y="6780"/>
                      <a:pt x="6631" y="6836"/>
                      <a:pt x="6484" y="6985"/>
                    </a:cubicBezTo>
                    <a:cubicBezTo>
                      <a:pt x="6395" y="7076"/>
                      <a:pt x="6333" y="7132"/>
                      <a:pt x="6215" y="7179"/>
                    </a:cubicBezTo>
                    <a:cubicBezTo>
                      <a:pt x="6130" y="7211"/>
                      <a:pt x="6043" y="7238"/>
                      <a:pt x="5956" y="7269"/>
                    </a:cubicBezTo>
                    <a:cubicBezTo>
                      <a:pt x="5721" y="7348"/>
                      <a:pt x="5558" y="7511"/>
                      <a:pt x="5341" y="7613"/>
                    </a:cubicBezTo>
                    <a:cubicBezTo>
                      <a:pt x="5108" y="7721"/>
                      <a:pt x="4865" y="7668"/>
                      <a:pt x="4630" y="7601"/>
                    </a:cubicBezTo>
                    <a:cubicBezTo>
                      <a:pt x="4419" y="7541"/>
                      <a:pt x="4248" y="7416"/>
                      <a:pt x="4044" y="7351"/>
                    </a:cubicBezTo>
                    <a:cubicBezTo>
                      <a:pt x="3840" y="7286"/>
                      <a:pt x="3632" y="7239"/>
                      <a:pt x="3421" y="7275"/>
                    </a:cubicBezTo>
                    <a:cubicBezTo>
                      <a:pt x="3170" y="7319"/>
                      <a:pt x="2935" y="7207"/>
                      <a:pt x="2716" y="7101"/>
                    </a:cubicBezTo>
                    <a:cubicBezTo>
                      <a:pt x="2490" y="6990"/>
                      <a:pt x="2279" y="6822"/>
                      <a:pt x="2047" y="6707"/>
                    </a:cubicBezTo>
                    <a:cubicBezTo>
                      <a:pt x="1880" y="6625"/>
                      <a:pt x="1714" y="6698"/>
                      <a:pt x="1540" y="6709"/>
                    </a:cubicBezTo>
                    <a:cubicBezTo>
                      <a:pt x="1402" y="6718"/>
                      <a:pt x="1285" y="6682"/>
                      <a:pt x="1154" y="6651"/>
                    </a:cubicBezTo>
                    <a:cubicBezTo>
                      <a:pt x="1074" y="6631"/>
                      <a:pt x="977" y="6586"/>
                      <a:pt x="896" y="6588"/>
                    </a:cubicBezTo>
                    <a:cubicBezTo>
                      <a:pt x="770" y="6591"/>
                      <a:pt x="638" y="6662"/>
                      <a:pt x="512" y="6681"/>
                    </a:cubicBezTo>
                    <a:cubicBezTo>
                      <a:pt x="399" y="6698"/>
                      <a:pt x="263" y="6684"/>
                      <a:pt x="152" y="6705"/>
                    </a:cubicBezTo>
                    <a:cubicBezTo>
                      <a:pt x="98" y="6718"/>
                      <a:pt x="101" y="6676"/>
                      <a:pt x="41" y="6676"/>
                    </a:cubicBezTo>
                    <a:lnTo>
                      <a:pt x="41" y="1333"/>
                    </a:lnTo>
                    <a:cubicBezTo>
                      <a:pt x="41" y="1262"/>
                      <a:pt x="-11" y="1141"/>
                      <a:pt x="11" y="1072"/>
                    </a:cubicBezTo>
                    <a:cubicBezTo>
                      <a:pt x="23" y="1029"/>
                      <a:pt x="68" y="992"/>
                      <a:pt x="81" y="945"/>
                    </a:cubicBezTo>
                    <a:cubicBezTo>
                      <a:pt x="96" y="886"/>
                      <a:pt x="78" y="762"/>
                      <a:pt x="78" y="703"/>
                    </a:cubicBezTo>
                    <a:cubicBezTo>
                      <a:pt x="79" y="605"/>
                      <a:pt x="85" y="506"/>
                      <a:pt x="76" y="408"/>
                    </a:cubicBezTo>
                    <a:cubicBezTo>
                      <a:pt x="62" y="273"/>
                      <a:pt x="0" y="137"/>
                      <a:pt x="0" y="0"/>
                    </a:cubicBezTo>
                    <a:cubicBezTo>
                      <a:pt x="2" y="9"/>
                      <a:pt x="40" y="56"/>
                      <a:pt x="40" y="65"/>
                    </a:cubicBezTo>
                    <a:lnTo>
                      <a:pt x="26193" y="65"/>
                    </a:lnTo>
                    <a:cubicBezTo>
                      <a:pt x="26733" y="65"/>
                      <a:pt x="27303" y="183"/>
                      <a:pt x="27849" y="143"/>
                    </a:cubicBezTo>
                    <a:cubicBezTo>
                      <a:pt x="27913" y="138"/>
                      <a:pt x="27933" y="169"/>
                      <a:pt x="27998" y="179"/>
                    </a:cubicBezTo>
                    <a:lnTo>
                      <a:pt x="27998" y="6862"/>
                    </a:lnTo>
                    <a:close/>
                  </a:path>
                </a:pathLst>
              </a:custGeom>
              <a:solidFill>
                <a:schemeClr val="accent3"/>
              </a:solidFill>
              <a:ln>
                <a:noFill/>
              </a:ln>
              <a:effectLst>
                <a:outerShdw blurRad="57150" rotWithShape="0" algn="bl" dir="5400000" dist="19050">
                  <a:schemeClr val="dk1">
                    <a:alpha val="50000"/>
                  </a:schemeClr>
                </a:outerShdw>
              </a:effectLst>
            </p:spPr>
            <p:txBody>
              <a:bodyPr anchorCtr="0" anchor="ctr" bIns="40825" lIns="81625" spcFirstLastPara="1" rIns="81625" wrap="square" tIns="40825">
                <a:noAutofit/>
              </a:bodyPr>
              <a:lstStyle/>
              <a:p>
                <a:pPr indent="0" lvl="0" marL="0" marR="0" rtl="0" algn="l">
                  <a:lnSpc>
                    <a:spcPct val="100000"/>
                  </a:lnSpc>
                  <a:spcBef>
                    <a:spcPts val="0"/>
                  </a:spcBef>
                  <a:spcAft>
                    <a:spcPts val="0"/>
                  </a:spcAft>
                  <a:buNone/>
                </a:pPr>
                <a:r>
                  <a:t/>
                </a:r>
                <a:endParaRPr/>
              </a:p>
            </p:txBody>
          </p:sp>
          <p:sp>
            <p:nvSpPr>
              <p:cNvPr id="210" name="Google Shape;210;p24"/>
              <p:cNvSpPr/>
              <p:nvPr/>
            </p:nvSpPr>
            <p:spPr>
              <a:xfrm>
                <a:off x="21552" y="2715178"/>
                <a:ext cx="9129358" cy="1706172"/>
              </a:xfrm>
              <a:custGeom>
                <a:rect b="b" l="l" r="r" t="t"/>
                <a:pathLst>
                  <a:path extrusionOk="0" h="5225" w="27957">
                    <a:moveTo>
                      <a:pt x="27957" y="802"/>
                    </a:moveTo>
                    <a:lnTo>
                      <a:pt x="27957" y="1420"/>
                    </a:lnTo>
                    <a:cubicBezTo>
                      <a:pt x="27941" y="1480"/>
                      <a:pt x="27861" y="1498"/>
                      <a:pt x="27811" y="1533"/>
                    </a:cubicBezTo>
                    <a:cubicBezTo>
                      <a:pt x="27755" y="1575"/>
                      <a:pt x="27695" y="1629"/>
                      <a:pt x="27657" y="1688"/>
                    </a:cubicBezTo>
                    <a:cubicBezTo>
                      <a:pt x="27603" y="1772"/>
                      <a:pt x="27571" y="1859"/>
                      <a:pt x="27572" y="1957"/>
                    </a:cubicBezTo>
                    <a:cubicBezTo>
                      <a:pt x="27577" y="2086"/>
                      <a:pt x="27522" y="2140"/>
                      <a:pt x="27417" y="2218"/>
                    </a:cubicBezTo>
                    <a:cubicBezTo>
                      <a:pt x="27341" y="2275"/>
                      <a:pt x="27251" y="2274"/>
                      <a:pt x="27155" y="2294"/>
                    </a:cubicBezTo>
                    <a:cubicBezTo>
                      <a:pt x="26950" y="2334"/>
                      <a:pt x="26715" y="2308"/>
                      <a:pt x="26534" y="2418"/>
                    </a:cubicBezTo>
                    <a:cubicBezTo>
                      <a:pt x="26444" y="2474"/>
                      <a:pt x="26348" y="2519"/>
                      <a:pt x="26253" y="2569"/>
                    </a:cubicBezTo>
                    <a:cubicBezTo>
                      <a:pt x="26121" y="2635"/>
                      <a:pt x="25989" y="2716"/>
                      <a:pt x="25862" y="2790"/>
                    </a:cubicBezTo>
                    <a:cubicBezTo>
                      <a:pt x="25796" y="2828"/>
                      <a:pt x="25651" y="2926"/>
                      <a:pt x="25654" y="3017"/>
                    </a:cubicBezTo>
                    <a:cubicBezTo>
                      <a:pt x="25658" y="3133"/>
                      <a:pt x="25885" y="3121"/>
                      <a:pt x="25921" y="3214"/>
                    </a:cubicBezTo>
                    <a:cubicBezTo>
                      <a:pt x="25826" y="3267"/>
                      <a:pt x="25756" y="3255"/>
                      <a:pt x="25655" y="3261"/>
                    </a:cubicBezTo>
                    <a:cubicBezTo>
                      <a:pt x="25557" y="3267"/>
                      <a:pt x="25458" y="3292"/>
                      <a:pt x="25360" y="3301"/>
                    </a:cubicBezTo>
                    <a:cubicBezTo>
                      <a:pt x="24972" y="3335"/>
                      <a:pt x="24573" y="3438"/>
                      <a:pt x="24195" y="3529"/>
                    </a:cubicBezTo>
                    <a:cubicBezTo>
                      <a:pt x="23943" y="3590"/>
                      <a:pt x="23696" y="3686"/>
                      <a:pt x="23450" y="3771"/>
                    </a:cubicBezTo>
                    <a:cubicBezTo>
                      <a:pt x="23259" y="3837"/>
                      <a:pt x="22958" y="4097"/>
                      <a:pt x="22745" y="4031"/>
                    </a:cubicBezTo>
                    <a:cubicBezTo>
                      <a:pt x="22602" y="3986"/>
                      <a:pt x="22514" y="3703"/>
                      <a:pt x="22455" y="3594"/>
                    </a:cubicBezTo>
                    <a:cubicBezTo>
                      <a:pt x="22355" y="3407"/>
                      <a:pt x="22241" y="3129"/>
                      <a:pt x="22008" y="3076"/>
                    </a:cubicBezTo>
                    <a:cubicBezTo>
                      <a:pt x="21846" y="3039"/>
                      <a:pt x="21621" y="3103"/>
                      <a:pt x="21466" y="3134"/>
                    </a:cubicBezTo>
                    <a:cubicBezTo>
                      <a:pt x="21257" y="3175"/>
                      <a:pt x="21076" y="3186"/>
                      <a:pt x="20862" y="3186"/>
                    </a:cubicBezTo>
                    <a:cubicBezTo>
                      <a:pt x="20648" y="3185"/>
                      <a:pt x="20432" y="3191"/>
                      <a:pt x="20218" y="3188"/>
                    </a:cubicBezTo>
                    <a:cubicBezTo>
                      <a:pt x="20134" y="3186"/>
                      <a:pt x="20047" y="3196"/>
                      <a:pt x="19973" y="3149"/>
                    </a:cubicBezTo>
                    <a:cubicBezTo>
                      <a:pt x="19942" y="3130"/>
                      <a:pt x="19922" y="3096"/>
                      <a:pt x="19888" y="3079"/>
                    </a:cubicBezTo>
                    <a:cubicBezTo>
                      <a:pt x="19703" y="2983"/>
                      <a:pt x="19403" y="3022"/>
                      <a:pt x="19212" y="3067"/>
                    </a:cubicBezTo>
                    <a:cubicBezTo>
                      <a:pt x="18958" y="3127"/>
                      <a:pt x="18692" y="3197"/>
                      <a:pt x="18447" y="3293"/>
                    </a:cubicBezTo>
                    <a:cubicBezTo>
                      <a:pt x="18303" y="3349"/>
                      <a:pt x="18281" y="3436"/>
                      <a:pt x="18185" y="3542"/>
                    </a:cubicBezTo>
                    <a:cubicBezTo>
                      <a:pt x="18086" y="3650"/>
                      <a:pt x="17978" y="3669"/>
                      <a:pt x="17840" y="3708"/>
                    </a:cubicBezTo>
                    <a:cubicBezTo>
                      <a:pt x="17645" y="3764"/>
                      <a:pt x="17463" y="3860"/>
                      <a:pt x="17268" y="3917"/>
                    </a:cubicBezTo>
                    <a:cubicBezTo>
                      <a:pt x="17148" y="3953"/>
                      <a:pt x="17033" y="3978"/>
                      <a:pt x="16935" y="4057"/>
                    </a:cubicBezTo>
                    <a:cubicBezTo>
                      <a:pt x="16844" y="4132"/>
                      <a:pt x="16780" y="4217"/>
                      <a:pt x="16668" y="4265"/>
                    </a:cubicBezTo>
                    <a:cubicBezTo>
                      <a:pt x="16547" y="4315"/>
                      <a:pt x="16423" y="4329"/>
                      <a:pt x="16304" y="4384"/>
                    </a:cubicBezTo>
                    <a:cubicBezTo>
                      <a:pt x="16167" y="4448"/>
                      <a:pt x="16012" y="4490"/>
                      <a:pt x="15903" y="4597"/>
                    </a:cubicBezTo>
                    <a:cubicBezTo>
                      <a:pt x="15829" y="4670"/>
                      <a:pt x="15793" y="4746"/>
                      <a:pt x="15746" y="4838"/>
                    </a:cubicBezTo>
                    <a:cubicBezTo>
                      <a:pt x="15622" y="5078"/>
                      <a:pt x="15276" y="5102"/>
                      <a:pt x="15031" y="5108"/>
                    </a:cubicBezTo>
                    <a:cubicBezTo>
                      <a:pt x="14866" y="5112"/>
                      <a:pt x="14697" y="5112"/>
                      <a:pt x="14533" y="5108"/>
                    </a:cubicBezTo>
                    <a:cubicBezTo>
                      <a:pt x="14388" y="5105"/>
                      <a:pt x="14287" y="5063"/>
                      <a:pt x="14151" y="5029"/>
                    </a:cubicBezTo>
                    <a:cubicBezTo>
                      <a:pt x="14019" y="4994"/>
                      <a:pt x="13900" y="4994"/>
                      <a:pt x="13765" y="4993"/>
                    </a:cubicBezTo>
                    <a:cubicBezTo>
                      <a:pt x="13663" y="4990"/>
                      <a:pt x="13570" y="4956"/>
                      <a:pt x="13469" y="4951"/>
                    </a:cubicBezTo>
                    <a:cubicBezTo>
                      <a:pt x="13356" y="4945"/>
                      <a:pt x="13205" y="4931"/>
                      <a:pt x="13103" y="4987"/>
                    </a:cubicBezTo>
                    <a:cubicBezTo>
                      <a:pt x="13016" y="5035"/>
                      <a:pt x="12964" y="5108"/>
                      <a:pt x="12865" y="5146"/>
                    </a:cubicBezTo>
                    <a:cubicBezTo>
                      <a:pt x="12759" y="5189"/>
                      <a:pt x="12623" y="5224"/>
                      <a:pt x="12496" y="5225"/>
                    </a:cubicBezTo>
                    <a:lnTo>
                      <a:pt x="12480" y="5225"/>
                    </a:lnTo>
                    <a:cubicBezTo>
                      <a:pt x="12424" y="5224"/>
                      <a:pt x="12371" y="5217"/>
                      <a:pt x="12323" y="5201"/>
                    </a:cubicBezTo>
                    <a:cubicBezTo>
                      <a:pt x="12084" y="5122"/>
                      <a:pt x="11834" y="4971"/>
                      <a:pt x="11702" y="4754"/>
                    </a:cubicBezTo>
                    <a:cubicBezTo>
                      <a:pt x="11569" y="4532"/>
                      <a:pt x="11462" y="4299"/>
                      <a:pt x="11367" y="4059"/>
                    </a:cubicBezTo>
                    <a:cubicBezTo>
                      <a:pt x="11290" y="3863"/>
                      <a:pt x="11179" y="3595"/>
                      <a:pt x="10985" y="3491"/>
                    </a:cubicBezTo>
                    <a:cubicBezTo>
                      <a:pt x="10883" y="3436"/>
                      <a:pt x="10746" y="3416"/>
                      <a:pt x="10663" y="3337"/>
                    </a:cubicBezTo>
                    <a:cubicBezTo>
                      <a:pt x="10583" y="3261"/>
                      <a:pt x="10535" y="3117"/>
                      <a:pt x="10483" y="3022"/>
                    </a:cubicBezTo>
                    <a:cubicBezTo>
                      <a:pt x="10383" y="2840"/>
                      <a:pt x="10310" y="2642"/>
                      <a:pt x="10231" y="2452"/>
                    </a:cubicBezTo>
                    <a:cubicBezTo>
                      <a:pt x="10144" y="2246"/>
                      <a:pt x="9939" y="2064"/>
                      <a:pt x="9773" y="1923"/>
                    </a:cubicBezTo>
                    <a:cubicBezTo>
                      <a:pt x="9581" y="1759"/>
                      <a:pt x="9348" y="1603"/>
                      <a:pt x="9218" y="1383"/>
                    </a:cubicBezTo>
                    <a:cubicBezTo>
                      <a:pt x="9143" y="1257"/>
                      <a:pt x="9086" y="1212"/>
                      <a:pt x="8958" y="1152"/>
                    </a:cubicBezTo>
                    <a:cubicBezTo>
                      <a:pt x="8858" y="1105"/>
                      <a:pt x="8777" y="1029"/>
                      <a:pt x="8682" y="975"/>
                    </a:cubicBezTo>
                    <a:cubicBezTo>
                      <a:pt x="8606" y="933"/>
                      <a:pt x="8498" y="871"/>
                      <a:pt x="8414" y="849"/>
                    </a:cubicBezTo>
                    <a:cubicBezTo>
                      <a:pt x="8282" y="817"/>
                      <a:pt x="8114" y="865"/>
                      <a:pt x="7985" y="891"/>
                    </a:cubicBezTo>
                    <a:cubicBezTo>
                      <a:pt x="7897" y="910"/>
                      <a:pt x="7726" y="936"/>
                      <a:pt x="7647" y="987"/>
                    </a:cubicBezTo>
                    <a:cubicBezTo>
                      <a:pt x="7596" y="1020"/>
                      <a:pt x="7580" y="1069"/>
                      <a:pt x="7529" y="1105"/>
                    </a:cubicBezTo>
                    <a:cubicBezTo>
                      <a:pt x="7357" y="1223"/>
                      <a:pt x="7124" y="1225"/>
                      <a:pt x="6931" y="1281"/>
                    </a:cubicBezTo>
                    <a:cubicBezTo>
                      <a:pt x="6731" y="1338"/>
                      <a:pt x="6590" y="1394"/>
                      <a:pt x="6443" y="1543"/>
                    </a:cubicBezTo>
                    <a:cubicBezTo>
                      <a:pt x="6354" y="1634"/>
                      <a:pt x="6292" y="1690"/>
                      <a:pt x="6174" y="1737"/>
                    </a:cubicBezTo>
                    <a:cubicBezTo>
                      <a:pt x="6089" y="1769"/>
                      <a:pt x="6002" y="1796"/>
                      <a:pt x="5915" y="1827"/>
                    </a:cubicBezTo>
                    <a:cubicBezTo>
                      <a:pt x="5680" y="1906"/>
                      <a:pt x="5517" y="2069"/>
                      <a:pt x="5300" y="2171"/>
                    </a:cubicBezTo>
                    <a:cubicBezTo>
                      <a:pt x="5067" y="2279"/>
                      <a:pt x="4824" y="2226"/>
                      <a:pt x="4589" y="2159"/>
                    </a:cubicBezTo>
                    <a:cubicBezTo>
                      <a:pt x="4378" y="2099"/>
                      <a:pt x="4207" y="1974"/>
                      <a:pt x="4003" y="1909"/>
                    </a:cubicBezTo>
                    <a:cubicBezTo>
                      <a:pt x="3799" y="1844"/>
                      <a:pt x="3591" y="1797"/>
                      <a:pt x="3380" y="1833"/>
                    </a:cubicBezTo>
                    <a:cubicBezTo>
                      <a:pt x="3129" y="1877"/>
                      <a:pt x="2894" y="1765"/>
                      <a:pt x="2675" y="1659"/>
                    </a:cubicBezTo>
                    <a:cubicBezTo>
                      <a:pt x="2449" y="1548"/>
                      <a:pt x="2238" y="1380"/>
                      <a:pt x="2006" y="1265"/>
                    </a:cubicBezTo>
                    <a:cubicBezTo>
                      <a:pt x="1839" y="1183"/>
                      <a:pt x="1673" y="1256"/>
                      <a:pt x="1499" y="1267"/>
                    </a:cubicBezTo>
                    <a:cubicBezTo>
                      <a:pt x="1361" y="1276"/>
                      <a:pt x="1244" y="1240"/>
                      <a:pt x="1113" y="1209"/>
                    </a:cubicBezTo>
                    <a:cubicBezTo>
                      <a:pt x="1033" y="1189"/>
                      <a:pt x="936" y="1144"/>
                      <a:pt x="855" y="1146"/>
                    </a:cubicBezTo>
                    <a:cubicBezTo>
                      <a:pt x="729" y="1149"/>
                      <a:pt x="597" y="1220"/>
                      <a:pt x="471" y="1239"/>
                    </a:cubicBezTo>
                    <a:cubicBezTo>
                      <a:pt x="358" y="1256"/>
                      <a:pt x="222" y="1242"/>
                      <a:pt x="111" y="1263"/>
                    </a:cubicBezTo>
                    <a:cubicBezTo>
                      <a:pt x="57" y="1276"/>
                      <a:pt x="60" y="1234"/>
                      <a:pt x="0" y="1234"/>
                    </a:cubicBezTo>
                    <a:lnTo>
                      <a:pt x="0" y="843"/>
                    </a:lnTo>
                    <a:cubicBezTo>
                      <a:pt x="82" y="827"/>
                      <a:pt x="166" y="827"/>
                      <a:pt x="243" y="809"/>
                    </a:cubicBezTo>
                    <a:cubicBezTo>
                      <a:pt x="304" y="793"/>
                      <a:pt x="409" y="728"/>
                      <a:pt x="462" y="689"/>
                    </a:cubicBezTo>
                    <a:cubicBezTo>
                      <a:pt x="599" y="587"/>
                      <a:pt x="746" y="382"/>
                      <a:pt x="923" y="360"/>
                    </a:cubicBezTo>
                    <a:cubicBezTo>
                      <a:pt x="1182" y="326"/>
                      <a:pt x="1382" y="446"/>
                      <a:pt x="1645" y="385"/>
                    </a:cubicBezTo>
                    <a:cubicBezTo>
                      <a:pt x="1800" y="348"/>
                      <a:pt x="1887" y="385"/>
                      <a:pt x="2034" y="410"/>
                    </a:cubicBezTo>
                    <a:cubicBezTo>
                      <a:pt x="2228" y="441"/>
                      <a:pt x="2440" y="377"/>
                      <a:pt x="2635" y="411"/>
                    </a:cubicBezTo>
                    <a:cubicBezTo>
                      <a:pt x="2890" y="455"/>
                      <a:pt x="3273" y="536"/>
                      <a:pt x="3383" y="789"/>
                    </a:cubicBezTo>
                    <a:cubicBezTo>
                      <a:pt x="3403" y="834"/>
                      <a:pt x="3408" y="882"/>
                      <a:pt x="3422" y="927"/>
                    </a:cubicBezTo>
                    <a:cubicBezTo>
                      <a:pt x="3439" y="976"/>
                      <a:pt x="3458" y="984"/>
                      <a:pt x="3480" y="1025"/>
                    </a:cubicBezTo>
                    <a:cubicBezTo>
                      <a:pt x="3521" y="1101"/>
                      <a:pt x="3481" y="1212"/>
                      <a:pt x="3545" y="1276"/>
                    </a:cubicBezTo>
                    <a:cubicBezTo>
                      <a:pt x="3688" y="1417"/>
                      <a:pt x="3868" y="1032"/>
                      <a:pt x="4041" y="1226"/>
                    </a:cubicBezTo>
                    <a:cubicBezTo>
                      <a:pt x="4110" y="1304"/>
                      <a:pt x="4063" y="1457"/>
                      <a:pt x="4139" y="1492"/>
                    </a:cubicBezTo>
                    <a:cubicBezTo>
                      <a:pt x="4246" y="1541"/>
                      <a:pt x="4419" y="1388"/>
                      <a:pt x="4504" y="1352"/>
                    </a:cubicBezTo>
                    <a:cubicBezTo>
                      <a:pt x="4594" y="1313"/>
                      <a:pt x="4653" y="1267"/>
                      <a:pt x="4751" y="1262"/>
                    </a:cubicBezTo>
                    <a:cubicBezTo>
                      <a:pt x="4872" y="1257"/>
                      <a:pt x="4937" y="1296"/>
                      <a:pt x="5043" y="1308"/>
                    </a:cubicBezTo>
                    <a:cubicBezTo>
                      <a:pt x="5271" y="1336"/>
                      <a:pt x="5468" y="1214"/>
                      <a:pt x="5606" y="1060"/>
                    </a:cubicBezTo>
                    <a:cubicBezTo>
                      <a:pt x="5802" y="838"/>
                      <a:pt x="6053" y="854"/>
                      <a:pt x="6311" y="742"/>
                    </a:cubicBezTo>
                    <a:cubicBezTo>
                      <a:pt x="6405" y="700"/>
                      <a:pt x="6483" y="635"/>
                      <a:pt x="6573" y="587"/>
                    </a:cubicBezTo>
                    <a:cubicBezTo>
                      <a:pt x="6658" y="539"/>
                      <a:pt x="6755" y="528"/>
                      <a:pt x="6838" y="486"/>
                    </a:cubicBezTo>
                    <a:cubicBezTo>
                      <a:pt x="6891" y="461"/>
                      <a:pt x="6956" y="417"/>
                      <a:pt x="7004" y="385"/>
                    </a:cubicBezTo>
                    <a:cubicBezTo>
                      <a:pt x="7065" y="343"/>
                      <a:pt x="7073" y="306"/>
                      <a:pt x="7118" y="250"/>
                    </a:cubicBezTo>
                    <a:cubicBezTo>
                      <a:pt x="7214" y="129"/>
                      <a:pt x="7371" y="50"/>
                      <a:pt x="7521" y="45"/>
                    </a:cubicBezTo>
                    <a:cubicBezTo>
                      <a:pt x="7596" y="43"/>
                      <a:pt x="7675" y="57"/>
                      <a:pt x="7748" y="42"/>
                    </a:cubicBezTo>
                    <a:cubicBezTo>
                      <a:pt x="7822" y="28"/>
                      <a:pt x="7872" y="0"/>
                      <a:pt x="7950" y="0"/>
                    </a:cubicBezTo>
                    <a:cubicBezTo>
                      <a:pt x="8193" y="1"/>
                      <a:pt x="8122" y="279"/>
                      <a:pt x="8328" y="352"/>
                    </a:cubicBezTo>
                    <a:cubicBezTo>
                      <a:pt x="8476" y="405"/>
                      <a:pt x="8633" y="338"/>
                      <a:pt x="8783" y="407"/>
                    </a:cubicBezTo>
                    <a:cubicBezTo>
                      <a:pt x="8900" y="458"/>
                      <a:pt x="8937" y="597"/>
                      <a:pt x="9050" y="677"/>
                    </a:cubicBezTo>
                    <a:cubicBezTo>
                      <a:pt x="9115" y="722"/>
                      <a:pt x="9196" y="746"/>
                      <a:pt x="9257" y="793"/>
                    </a:cubicBezTo>
                    <a:cubicBezTo>
                      <a:pt x="9317" y="838"/>
                      <a:pt x="9350" y="902"/>
                      <a:pt x="9420" y="937"/>
                    </a:cubicBezTo>
                    <a:cubicBezTo>
                      <a:pt x="9502" y="979"/>
                      <a:pt x="9596" y="979"/>
                      <a:pt x="9677" y="1037"/>
                    </a:cubicBezTo>
                    <a:cubicBezTo>
                      <a:pt x="9745" y="1086"/>
                      <a:pt x="9806" y="1156"/>
                      <a:pt x="9865" y="1217"/>
                    </a:cubicBezTo>
                    <a:cubicBezTo>
                      <a:pt x="9952" y="1308"/>
                      <a:pt x="10006" y="1417"/>
                      <a:pt x="10044" y="1536"/>
                    </a:cubicBezTo>
                    <a:cubicBezTo>
                      <a:pt x="10070" y="1619"/>
                      <a:pt x="10070" y="1707"/>
                      <a:pt x="10141" y="1761"/>
                    </a:cubicBezTo>
                    <a:cubicBezTo>
                      <a:pt x="10208" y="1813"/>
                      <a:pt x="10293" y="1794"/>
                      <a:pt x="10360" y="1845"/>
                    </a:cubicBezTo>
                    <a:cubicBezTo>
                      <a:pt x="10453" y="1915"/>
                      <a:pt x="10492" y="2049"/>
                      <a:pt x="10562" y="2139"/>
                    </a:cubicBezTo>
                    <a:cubicBezTo>
                      <a:pt x="10622" y="2216"/>
                      <a:pt x="10647" y="2292"/>
                      <a:pt x="10664" y="2392"/>
                    </a:cubicBezTo>
                    <a:cubicBezTo>
                      <a:pt x="10686" y="2520"/>
                      <a:pt x="10691" y="2553"/>
                      <a:pt x="10795" y="2649"/>
                    </a:cubicBezTo>
                    <a:cubicBezTo>
                      <a:pt x="10947" y="2789"/>
                      <a:pt x="11155" y="2749"/>
                      <a:pt x="11262" y="2957"/>
                    </a:cubicBezTo>
                    <a:cubicBezTo>
                      <a:pt x="11298" y="3026"/>
                      <a:pt x="11321" y="3110"/>
                      <a:pt x="11389" y="3160"/>
                    </a:cubicBezTo>
                    <a:cubicBezTo>
                      <a:pt x="11507" y="3245"/>
                      <a:pt x="11678" y="3171"/>
                      <a:pt x="11802" y="3133"/>
                    </a:cubicBezTo>
                    <a:cubicBezTo>
                      <a:pt x="11985" y="3081"/>
                      <a:pt x="12148" y="3009"/>
                      <a:pt x="12321" y="2930"/>
                    </a:cubicBezTo>
                    <a:cubicBezTo>
                      <a:pt x="12519" y="2839"/>
                      <a:pt x="12760" y="2786"/>
                      <a:pt x="12858" y="3045"/>
                    </a:cubicBezTo>
                    <a:cubicBezTo>
                      <a:pt x="12913" y="3192"/>
                      <a:pt x="12931" y="3340"/>
                      <a:pt x="13014" y="3478"/>
                    </a:cubicBezTo>
                    <a:cubicBezTo>
                      <a:pt x="13062" y="3557"/>
                      <a:pt x="13114" y="3642"/>
                      <a:pt x="13174" y="3714"/>
                    </a:cubicBezTo>
                    <a:cubicBezTo>
                      <a:pt x="13249" y="3799"/>
                      <a:pt x="13260" y="3824"/>
                      <a:pt x="13291" y="3937"/>
                    </a:cubicBezTo>
                    <a:cubicBezTo>
                      <a:pt x="13343" y="4128"/>
                      <a:pt x="13540" y="4239"/>
                      <a:pt x="13727" y="4274"/>
                    </a:cubicBezTo>
                    <a:cubicBezTo>
                      <a:pt x="13831" y="4293"/>
                      <a:pt x="13930" y="4273"/>
                      <a:pt x="14030" y="4301"/>
                    </a:cubicBezTo>
                    <a:cubicBezTo>
                      <a:pt x="14112" y="4324"/>
                      <a:pt x="14191" y="4360"/>
                      <a:pt x="14274" y="4383"/>
                    </a:cubicBezTo>
                    <a:cubicBezTo>
                      <a:pt x="14514" y="4448"/>
                      <a:pt x="14646" y="4363"/>
                      <a:pt x="14866" y="4279"/>
                    </a:cubicBezTo>
                    <a:cubicBezTo>
                      <a:pt x="15033" y="4217"/>
                      <a:pt x="15224" y="4147"/>
                      <a:pt x="15402" y="4110"/>
                    </a:cubicBezTo>
                    <a:cubicBezTo>
                      <a:pt x="15669" y="4055"/>
                      <a:pt x="15902" y="3986"/>
                      <a:pt x="16122" y="3820"/>
                    </a:cubicBezTo>
                    <a:cubicBezTo>
                      <a:pt x="16271" y="3705"/>
                      <a:pt x="16428" y="3683"/>
                      <a:pt x="16586" y="3596"/>
                    </a:cubicBezTo>
                    <a:cubicBezTo>
                      <a:pt x="16745" y="3511"/>
                      <a:pt x="16797" y="3332"/>
                      <a:pt x="16984" y="3269"/>
                    </a:cubicBezTo>
                    <a:cubicBezTo>
                      <a:pt x="17168" y="3206"/>
                      <a:pt x="17297" y="3276"/>
                      <a:pt x="17474" y="3290"/>
                    </a:cubicBezTo>
                    <a:cubicBezTo>
                      <a:pt x="17617" y="3303"/>
                      <a:pt x="17764" y="3306"/>
                      <a:pt x="17884" y="3222"/>
                    </a:cubicBezTo>
                    <a:cubicBezTo>
                      <a:pt x="17985" y="3151"/>
                      <a:pt x="18056" y="3048"/>
                      <a:pt x="18151" y="2971"/>
                    </a:cubicBezTo>
                    <a:cubicBezTo>
                      <a:pt x="18252" y="2887"/>
                      <a:pt x="18374" y="2843"/>
                      <a:pt x="18494" y="2791"/>
                    </a:cubicBezTo>
                    <a:cubicBezTo>
                      <a:pt x="18616" y="2736"/>
                      <a:pt x="18747" y="2704"/>
                      <a:pt x="18866" y="2638"/>
                    </a:cubicBezTo>
                    <a:cubicBezTo>
                      <a:pt x="18949" y="2592"/>
                      <a:pt x="19017" y="2525"/>
                      <a:pt x="19105" y="2488"/>
                    </a:cubicBezTo>
                    <a:cubicBezTo>
                      <a:pt x="19223" y="2440"/>
                      <a:pt x="19326" y="2410"/>
                      <a:pt x="19439" y="2340"/>
                    </a:cubicBezTo>
                    <a:cubicBezTo>
                      <a:pt x="19542" y="2277"/>
                      <a:pt x="19661" y="2159"/>
                      <a:pt x="19780" y="2123"/>
                    </a:cubicBezTo>
                    <a:cubicBezTo>
                      <a:pt x="19889" y="2091"/>
                      <a:pt x="20066" y="2128"/>
                      <a:pt x="20167" y="2159"/>
                    </a:cubicBezTo>
                    <a:cubicBezTo>
                      <a:pt x="20277" y="2193"/>
                      <a:pt x="20302" y="2258"/>
                      <a:pt x="20380" y="2340"/>
                    </a:cubicBezTo>
                    <a:cubicBezTo>
                      <a:pt x="20443" y="2409"/>
                      <a:pt x="20530" y="2447"/>
                      <a:pt x="20606" y="2500"/>
                    </a:cubicBezTo>
                    <a:cubicBezTo>
                      <a:pt x="20723" y="2584"/>
                      <a:pt x="20824" y="2637"/>
                      <a:pt x="20976" y="2618"/>
                    </a:cubicBezTo>
                    <a:cubicBezTo>
                      <a:pt x="21224" y="2587"/>
                      <a:pt x="21285" y="2300"/>
                      <a:pt x="21575" y="2385"/>
                    </a:cubicBezTo>
                    <a:cubicBezTo>
                      <a:pt x="21655" y="2409"/>
                      <a:pt x="21749" y="2489"/>
                      <a:pt x="21832" y="2485"/>
                    </a:cubicBezTo>
                    <a:cubicBezTo>
                      <a:pt x="21909" y="2482"/>
                      <a:pt x="21997" y="2416"/>
                      <a:pt x="22065" y="2390"/>
                    </a:cubicBezTo>
                    <a:cubicBezTo>
                      <a:pt x="22335" y="2286"/>
                      <a:pt x="22526" y="2126"/>
                      <a:pt x="22804" y="2305"/>
                    </a:cubicBezTo>
                    <a:cubicBezTo>
                      <a:pt x="23012" y="2437"/>
                      <a:pt x="23110" y="2693"/>
                      <a:pt x="23295" y="2843"/>
                    </a:cubicBezTo>
                    <a:cubicBezTo>
                      <a:pt x="23451" y="2971"/>
                      <a:pt x="23686" y="3056"/>
                      <a:pt x="23870" y="2969"/>
                    </a:cubicBezTo>
                    <a:cubicBezTo>
                      <a:pt x="23987" y="2913"/>
                      <a:pt x="24086" y="2832"/>
                      <a:pt x="24209" y="2792"/>
                    </a:cubicBezTo>
                    <a:cubicBezTo>
                      <a:pt x="24305" y="2761"/>
                      <a:pt x="24384" y="2752"/>
                      <a:pt x="24470" y="2694"/>
                    </a:cubicBezTo>
                    <a:cubicBezTo>
                      <a:pt x="24522" y="2660"/>
                      <a:pt x="24612" y="2598"/>
                      <a:pt x="24633" y="2535"/>
                    </a:cubicBezTo>
                    <a:cubicBezTo>
                      <a:pt x="24657" y="2452"/>
                      <a:pt x="24595" y="2449"/>
                      <a:pt x="24586" y="2382"/>
                    </a:cubicBezTo>
                    <a:cubicBezTo>
                      <a:pt x="24547" y="2092"/>
                      <a:pt x="25013" y="2022"/>
                      <a:pt x="25195" y="1960"/>
                    </a:cubicBezTo>
                    <a:cubicBezTo>
                      <a:pt x="25426" y="1883"/>
                      <a:pt x="25623" y="1782"/>
                      <a:pt x="25863" y="1724"/>
                    </a:cubicBezTo>
                    <a:cubicBezTo>
                      <a:pt x="26071" y="1673"/>
                      <a:pt x="26251" y="1637"/>
                      <a:pt x="26373" y="1445"/>
                    </a:cubicBezTo>
                    <a:cubicBezTo>
                      <a:pt x="26424" y="1361"/>
                      <a:pt x="26444" y="1271"/>
                      <a:pt x="26522" y="1206"/>
                    </a:cubicBezTo>
                    <a:cubicBezTo>
                      <a:pt x="26657" y="1091"/>
                      <a:pt x="26827" y="1037"/>
                      <a:pt x="27001" y="1034"/>
                    </a:cubicBezTo>
                    <a:cubicBezTo>
                      <a:pt x="27318" y="1029"/>
                      <a:pt x="27566" y="1012"/>
                      <a:pt x="27855" y="857"/>
                    </a:cubicBezTo>
                    <a:cubicBezTo>
                      <a:pt x="27887" y="840"/>
                      <a:pt x="27922" y="821"/>
                      <a:pt x="27957" y="802"/>
                    </a:cubicBezTo>
                    <a:close/>
                  </a:path>
                </a:pathLst>
              </a:custGeom>
              <a:solidFill>
                <a:schemeClr val="lt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grpSp>
        <p:grpSp>
          <p:nvGrpSpPr>
            <p:cNvPr id="211" name="Google Shape;211;p24"/>
            <p:cNvGrpSpPr/>
            <p:nvPr/>
          </p:nvGrpSpPr>
          <p:grpSpPr>
            <a:xfrm flipH="1" rot="-496570">
              <a:off x="348397" y="3309210"/>
              <a:ext cx="1976998" cy="1807374"/>
              <a:chOff x="1763657" y="108411"/>
              <a:chExt cx="5399969" cy="4936658"/>
            </a:xfrm>
          </p:grpSpPr>
          <p:grpSp>
            <p:nvGrpSpPr>
              <p:cNvPr id="212" name="Google Shape;212;p24"/>
              <p:cNvGrpSpPr/>
              <p:nvPr/>
            </p:nvGrpSpPr>
            <p:grpSpPr>
              <a:xfrm>
                <a:off x="1763657" y="108411"/>
                <a:ext cx="5399969" cy="4936658"/>
                <a:chOff x="1763703" y="108411"/>
                <a:chExt cx="5632008" cy="5142352"/>
              </a:xfrm>
            </p:grpSpPr>
            <p:sp>
              <p:nvSpPr>
                <p:cNvPr id="213" name="Google Shape;213;p24"/>
                <p:cNvSpPr/>
                <p:nvPr/>
              </p:nvSpPr>
              <p:spPr>
                <a:xfrm>
                  <a:off x="1763703" y="108411"/>
                  <a:ext cx="5632008" cy="5142352"/>
                </a:xfrm>
                <a:custGeom>
                  <a:rect b="b" l="l" r="r" t="t"/>
                  <a:pathLst>
                    <a:path extrusionOk="0" h="15748" w="17247">
                      <a:moveTo>
                        <a:pt x="17247" y="1761"/>
                      </a:moveTo>
                      <a:lnTo>
                        <a:pt x="17247" y="14899"/>
                      </a:lnTo>
                      <a:cubicBezTo>
                        <a:pt x="17247" y="15369"/>
                        <a:pt x="16837" y="15748"/>
                        <a:pt x="16333" y="15748"/>
                      </a:cubicBezTo>
                      <a:lnTo>
                        <a:pt x="335" y="15748"/>
                      </a:lnTo>
                      <a:cubicBezTo>
                        <a:pt x="335" y="15736"/>
                        <a:pt x="335" y="15724"/>
                        <a:pt x="333" y="15712"/>
                      </a:cubicBezTo>
                      <a:cubicBezTo>
                        <a:pt x="329" y="15609"/>
                        <a:pt x="308" y="15504"/>
                        <a:pt x="362" y="15403"/>
                      </a:cubicBezTo>
                      <a:cubicBezTo>
                        <a:pt x="409" y="15318"/>
                        <a:pt x="439" y="15284"/>
                        <a:pt x="442" y="15184"/>
                      </a:cubicBezTo>
                      <a:cubicBezTo>
                        <a:pt x="445" y="15105"/>
                        <a:pt x="441" y="15025"/>
                        <a:pt x="440" y="14944"/>
                      </a:cubicBezTo>
                      <a:cubicBezTo>
                        <a:pt x="438" y="14682"/>
                        <a:pt x="510" y="14424"/>
                        <a:pt x="472" y="14161"/>
                      </a:cubicBezTo>
                      <a:cubicBezTo>
                        <a:pt x="453" y="14025"/>
                        <a:pt x="400" y="13893"/>
                        <a:pt x="398" y="13756"/>
                      </a:cubicBezTo>
                      <a:cubicBezTo>
                        <a:pt x="397" y="13633"/>
                        <a:pt x="446" y="13518"/>
                        <a:pt x="479" y="13401"/>
                      </a:cubicBezTo>
                      <a:cubicBezTo>
                        <a:pt x="532" y="13218"/>
                        <a:pt x="575" y="13028"/>
                        <a:pt x="563" y="12837"/>
                      </a:cubicBezTo>
                      <a:cubicBezTo>
                        <a:pt x="553" y="12682"/>
                        <a:pt x="484" y="12547"/>
                        <a:pt x="437" y="12400"/>
                      </a:cubicBezTo>
                      <a:cubicBezTo>
                        <a:pt x="299" y="11967"/>
                        <a:pt x="485" y="11507"/>
                        <a:pt x="479" y="11072"/>
                      </a:cubicBezTo>
                      <a:cubicBezTo>
                        <a:pt x="475" y="10654"/>
                        <a:pt x="456" y="10214"/>
                        <a:pt x="342" y="9808"/>
                      </a:cubicBezTo>
                      <a:cubicBezTo>
                        <a:pt x="248" y="9472"/>
                        <a:pt x="33" y="9113"/>
                        <a:pt x="125" y="8764"/>
                      </a:cubicBezTo>
                      <a:cubicBezTo>
                        <a:pt x="154" y="8649"/>
                        <a:pt x="172" y="8554"/>
                        <a:pt x="172" y="8435"/>
                      </a:cubicBezTo>
                      <a:cubicBezTo>
                        <a:pt x="172" y="8304"/>
                        <a:pt x="157" y="8165"/>
                        <a:pt x="179" y="8034"/>
                      </a:cubicBezTo>
                      <a:cubicBezTo>
                        <a:pt x="208" y="7870"/>
                        <a:pt x="269" y="7781"/>
                        <a:pt x="221" y="7614"/>
                      </a:cubicBezTo>
                      <a:cubicBezTo>
                        <a:pt x="169" y="7437"/>
                        <a:pt x="165" y="7255"/>
                        <a:pt x="125" y="7076"/>
                      </a:cubicBezTo>
                      <a:cubicBezTo>
                        <a:pt x="86" y="6908"/>
                        <a:pt x="95" y="6740"/>
                        <a:pt x="95" y="6567"/>
                      </a:cubicBezTo>
                      <a:cubicBezTo>
                        <a:pt x="95" y="6488"/>
                        <a:pt x="104" y="6405"/>
                        <a:pt x="97" y="6326"/>
                      </a:cubicBezTo>
                      <a:cubicBezTo>
                        <a:pt x="93" y="6263"/>
                        <a:pt x="62" y="6208"/>
                        <a:pt x="55" y="6146"/>
                      </a:cubicBezTo>
                      <a:cubicBezTo>
                        <a:pt x="51" y="6112"/>
                        <a:pt x="65" y="6076"/>
                        <a:pt x="59" y="6043"/>
                      </a:cubicBezTo>
                      <a:cubicBezTo>
                        <a:pt x="49" y="5991"/>
                        <a:pt x="22" y="5956"/>
                        <a:pt x="17" y="5902"/>
                      </a:cubicBezTo>
                      <a:cubicBezTo>
                        <a:pt x="3" y="5766"/>
                        <a:pt x="52" y="5607"/>
                        <a:pt x="20" y="5476"/>
                      </a:cubicBezTo>
                      <a:cubicBezTo>
                        <a:pt x="9" y="5430"/>
                        <a:pt x="1" y="5400"/>
                        <a:pt x="0" y="5371"/>
                      </a:cubicBezTo>
                      <a:lnTo>
                        <a:pt x="0" y="5350"/>
                      </a:lnTo>
                      <a:cubicBezTo>
                        <a:pt x="1" y="5325"/>
                        <a:pt x="7" y="5298"/>
                        <a:pt x="18" y="5259"/>
                      </a:cubicBezTo>
                      <a:cubicBezTo>
                        <a:pt x="41" y="5172"/>
                        <a:pt x="67" y="5084"/>
                        <a:pt x="103" y="5001"/>
                      </a:cubicBezTo>
                      <a:cubicBezTo>
                        <a:pt x="135" y="4929"/>
                        <a:pt x="171" y="4871"/>
                        <a:pt x="175" y="4790"/>
                      </a:cubicBezTo>
                      <a:cubicBezTo>
                        <a:pt x="178" y="4729"/>
                        <a:pt x="168" y="4677"/>
                        <a:pt x="180" y="4614"/>
                      </a:cubicBezTo>
                      <a:cubicBezTo>
                        <a:pt x="210" y="4463"/>
                        <a:pt x="277" y="4313"/>
                        <a:pt x="372" y="4185"/>
                      </a:cubicBezTo>
                      <a:cubicBezTo>
                        <a:pt x="471" y="4051"/>
                        <a:pt x="590" y="3931"/>
                        <a:pt x="670" y="3785"/>
                      </a:cubicBezTo>
                      <a:cubicBezTo>
                        <a:pt x="764" y="3612"/>
                        <a:pt x="926" y="3493"/>
                        <a:pt x="974" y="3296"/>
                      </a:cubicBezTo>
                      <a:cubicBezTo>
                        <a:pt x="998" y="3195"/>
                        <a:pt x="935" y="3134"/>
                        <a:pt x="1054" y="3079"/>
                      </a:cubicBezTo>
                      <a:cubicBezTo>
                        <a:pt x="1272" y="2979"/>
                        <a:pt x="1468" y="2926"/>
                        <a:pt x="1656" y="2777"/>
                      </a:cubicBezTo>
                      <a:cubicBezTo>
                        <a:pt x="1726" y="2722"/>
                        <a:pt x="1751" y="2681"/>
                        <a:pt x="1797" y="2611"/>
                      </a:cubicBezTo>
                      <a:cubicBezTo>
                        <a:pt x="1815" y="2585"/>
                        <a:pt x="1846" y="2533"/>
                        <a:pt x="1873" y="2513"/>
                      </a:cubicBezTo>
                      <a:cubicBezTo>
                        <a:pt x="1883" y="2505"/>
                        <a:pt x="1932" y="2489"/>
                        <a:pt x="1945" y="2483"/>
                      </a:cubicBezTo>
                      <a:cubicBezTo>
                        <a:pt x="2028" y="2446"/>
                        <a:pt x="2107" y="2394"/>
                        <a:pt x="2191" y="2356"/>
                      </a:cubicBezTo>
                      <a:cubicBezTo>
                        <a:pt x="2313" y="2298"/>
                        <a:pt x="2489" y="2221"/>
                        <a:pt x="2520" y="2078"/>
                      </a:cubicBezTo>
                      <a:cubicBezTo>
                        <a:pt x="2531" y="2026"/>
                        <a:pt x="2518" y="1954"/>
                        <a:pt x="2517" y="1901"/>
                      </a:cubicBezTo>
                      <a:cubicBezTo>
                        <a:pt x="2516" y="1838"/>
                        <a:pt x="2502" y="1768"/>
                        <a:pt x="2553" y="1717"/>
                      </a:cubicBezTo>
                      <a:cubicBezTo>
                        <a:pt x="2586" y="1685"/>
                        <a:pt x="2642" y="1676"/>
                        <a:pt x="2682" y="1651"/>
                      </a:cubicBezTo>
                      <a:cubicBezTo>
                        <a:pt x="2773" y="1593"/>
                        <a:pt x="2843" y="1543"/>
                        <a:pt x="2953" y="1506"/>
                      </a:cubicBezTo>
                      <a:cubicBezTo>
                        <a:pt x="3135" y="1444"/>
                        <a:pt x="3357" y="1452"/>
                        <a:pt x="3527" y="1359"/>
                      </a:cubicBezTo>
                      <a:cubicBezTo>
                        <a:pt x="3667" y="1284"/>
                        <a:pt x="3704" y="1120"/>
                        <a:pt x="3793" y="1004"/>
                      </a:cubicBezTo>
                      <a:cubicBezTo>
                        <a:pt x="4049" y="674"/>
                        <a:pt x="4517" y="850"/>
                        <a:pt x="4818" y="603"/>
                      </a:cubicBezTo>
                      <a:cubicBezTo>
                        <a:pt x="4907" y="532"/>
                        <a:pt x="4940" y="496"/>
                        <a:pt x="5056" y="456"/>
                      </a:cubicBezTo>
                      <a:cubicBezTo>
                        <a:pt x="5382" y="345"/>
                        <a:pt x="5738" y="271"/>
                        <a:pt x="6047" y="120"/>
                      </a:cubicBezTo>
                      <a:cubicBezTo>
                        <a:pt x="6169" y="60"/>
                        <a:pt x="6271" y="15"/>
                        <a:pt x="6412" y="5"/>
                      </a:cubicBezTo>
                      <a:cubicBezTo>
                        <a:pt x="6455" y="2"/>
                        <a:pt x="6499" y="0"/>
                        <a:pt x="6544" y="0"/>
                      </a:cubicBezTo>
                      <a:lnTo>
                        <a:pt x="6593" y="0"/>
                      </a:lnTo>
                      <a:cubicBezTo>
                        <a:pt x="6772" y="2"/>
                        <a:pt x="6959" y="24"/>
                        <a:pt x="7122" y="78"/>
                      </a:cubicBezTo>
                      <a:cubicBezTo>
                        <a:pt x="7397" y="166"/>
                        <a:pt x="7676" y="249"/>
                        <a:pt x="7891" y="443"/>
                      </a:cubicBezTo>
                      <a:cubicBezTo>
                        <a:pt x="7942" y="489"/>
                        <a:pt x="7980" y="582"/>
                        <a:pt x="8050" y="609"/>
                      </a:cubicBezTo>
                      <a:cubicBezTo>
                        <a:pt x="8112" y="633"/>
                        <a:pt x="8187" y="600"/>
                        <a:pt x="8248" y="589"/>
                      </a:cubicBezTo>
                      <a:cubicBezTo>
                        <a:pt x="8506" y="539"/>
                        <a:pt x="8761" y="468"/>
                        <a:pt x="9026" y="470"/>
                      </a:cubicBezTo>
                      <a:cubicBezTo>
                        <a:pt x="9162" y="471"/>
                        <a:pt x="9269" y="493"/>
                        <a:pt x="9394" y="542"/>
                      </a:cubicBezTo>
                      <a:cubicBezTo>
                        <a:pt x="9558" y="605"/>
                        <a:pt x="9731" y="642"/>
                        <a:pt x="9899" y="694"/>
                      </a:cubicBezTo>
                      <a:cubicBezTo>
                        <a:pt x="10051" y="742"/>
                        <a:pt x="10201" y="790"/>
                        <a:pt x="10354" y="836"/>
                      </a:cubicBezTo>
                      <a:cubicBezTo>
                        <a:pt x="10479" y="874"/>
                        <a:pt x="10649" y="949"/>
                        <a:pt x="10783" y="937"/>
                      </a:cubicBezTo>
                      <a:cubicBezTo>
                        <a:pt x="10918" y="925"/>
                        <a:pt x="11023" y="817"/>
                        <a:pt x="11172" y="827"/>
                      </a:cubicBezTo>
                      <a:cubicBezTo>
                        <a:pt x="11274" y="833"/>
                        <a:pt x="11373" y="869"/>
                        <a:pt x="11472" y="890"/>
                      </a:cubicBezTo>
                      <a:cubicBezTo>
                        <a:pt x="11553" y="907"/>
                        <a:pt x="11632" y="949"/>
                        <a:pt x="11709" y="965"/>
                      </a:cubicBezTo>
                      <a:cubicBezTo>
                        <a:pt x="11774" y="977"/>
                        <a:pt x="11838" y="976"/>
                        <a:pt x="11897" y="955"/>
                      </a:cubicBezTo>
                      <a:cubicBezTo>
                        <a:pt x="11948" y="934"/>
                        <a:pt x="12000" y="891"/>
                        <a:pt x="12040" y="855"/>
                      </a:cubicBezTo>
                      <a:cubicBezTo>
                        <a:pt x="12101" y="801"/>
                        <a:pt x="12164" y="768"/>
                        <a:pt x="12234" y="721"/>
                      </a:cubicBezTo>
                      <a:cubicBezTo>
                        <a:pt x="12342" y="650"/>
                        <a:pt x="12494" y="621"/>
                        <a:pt x="12589" y="535"/>
                      </a:cubicBezTo>
                      <a:cubicBezTo>
                        <a:pt x="12621" y="507"/>
                        <a:pt x="12628" y="471"/>
                        <a:pt x="12661" y="443"/>
                      </a:cubicBezTo>
                      <a:cubicBezTo>
                        <a:pt x="12694" y="414"/>
                        <a:pt x="12780" y="392"/>
                        <a:pt x="12821" y="372"/>
                      </a:cubicBezTo>
                      <a:cubicBezTo>
                        <a:pt x="12901" y="332"/>
                        <a:pt x="12966" y="304"/>
                        <a:pt x="13051" y="354"/>
                      </a:cubicBezTo>
                      <a:cubicBezTo>
                        <a:pt x="13135" y="402"/>
                        <a:pt x="13132" y="436"/>
                        <a:pt x="13242" y="435"/>
                      </a:cubicBezTo>
                      <a:cubicBezTo>
                        <a:pt x="13305" y="435"/>
                        <a:pt x="13374" y="445"/>
                        <a:pt x="13434" y="428"/>
                      </a:cubicBezTo>
                      <a:cubicBezTo>
                        <a:pt x="13512" y="406"/>
                        <a:pt x="13583" y="355"/>
                        <a:pt x="13664" y="337"/>
                      </a:cubicBezTo>
                      <a:cubicBezTo>
                        <a:pt x="13778" y="309"/>
                        <a:pt x="13855" y="355"/>
                        <a:pt x="13964" y="366"/>
                      </a:cubicBezTo>
                      <a:cubicBezTo>
                        <a:pt x="14172" y="386"/>
                        <a:pt x="14351" y="391"/>
                        <a:pt x="14544" y="479"/>
                      </a:cubicBezTo>
                      <a:cubicBezTo>
                        <a:pt x="14690" y="545"/>
                        <a:pt x="14863" y="570"/>
                        <a:pt x="15002" y="648"/>
                      </a:cubicBezTo>
                      <a:cubicBezTo>
                        <a:pt x="15105" y="705"/>
                        <a:pt x="15182" y="803"/>
                        <a:pt x="15287" y="857"/>
                      </a:cubicBezTo>
                      <a:cubicBezTo>
                        <a:pt x="15411" y="921"/>
                        <a:pt x="15573" y="881"/>
                        <a:pt x="15696" y="943"/>
                      </a:cubicBezTo>
                      <a:cubicBezTo>
                        <a:pt x="15789" y="988"/>
                        <a:pt x="15837" y="1067"/>
                        <a:pt x="15884" y="1150"/>
                      </a:cubicBezTo>
                      <a:cubicBezTo>
                        <a:pt x="15932" y="1234"/>
                        <a:pt x="15981" y="1290"/>
                        <a:pt x="16087" y="1294"/>
                      </a:cubicBezTo>
                      <a:cubicBezTo>
                        <a:pt x="16171" y="1296"/>
                        <a:pt x="16242" y="1290"/>
                        <a:pt x="16319" y="1329"/>
                      </a:cubicBezTo>
                      <a:cubicBezTo>
                        <a:pt x="16398" y="1367"/>
                        <a:pt x="16419" y="1425"/>
                        <a:pt x="16461" y="1499"/>
                      </a:cubicBezTo>
                      <a:cubicBezTo>
                        <a:pt x="16507" y="1578"/>
                        <a:pt x="16560" y="1652"/>
                        <a:pt x="16635" y="1713"/>
                      </a:cubicBezTo>
                      <a:cubicBezTo>
                        <a:pt x="16743" y="1799"/>
                        <a:pt x="16982" y="1757"/>
                        <a:pt x="17123" y="1756"/>
                      </a:cubicBezTo>
                      <a:cubicBezTo>
                        <a:pt x="17165" y="1755"/>
                        <a:pt x="17207" y="1757"/>
                        <a:pt x="17247" y="1761"/>
                      </a:cubicBezTo>
                      <a:close/>
                    </a:path>
                  </a:pathLst>
                </a:custGeom>
                <a:solidFill>
                  <a:srgbClr val="000000"/>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214" name="Google Shape;214;p24"/>
                <p:cNvSpPr/>
                <p:nvPr/>
              </p:nvSpPr>
              <p:spPr>
                <a:xfrm>
                  <a:off x="1763703" y="108411"/>
                  <a:ext cx="5632008" cy="5142352"/>
                </a:xfrm>
                <a:custGeom>
                  <a:rect b="b" l="l" r="r" t="t"/>
                  <a:pathLst>
                    <a:path extrusionOk="0" h="15748" w="17247">
                      <a:moveTo>
                        <a:pt x="17247" y="1761"/>
                      </a:moveTo>
                      <a:lnTo>
                        <a:pt x="17247" y="14899"/>
                      </a:lnTo>
                      <a:cubicBezTo>
                        <a:pt x="17247" y="15369"/>
                        <a:pt x="16837" y="15748"/>
                        <a:pt x="16333" y="15748"/>
                      </a:cubicBezTo>
                      <a:lnTo>
                        <a:pt x="335" y="15748"/>
                      </a:lnTo>
                      <a:cubicBezTo>
                        <a:pt x="335" y="15736"/>
                        <a:pt x="335" y="15724"/>
                        <a:pt x="333" y="15712"/>
                      </a:cubicBezTo>
                      <a:cubicBezTo>
                        <a:pt x="329" y="15609"/>
                        <a:pt x="308" y="15504"/>
                        <a:pt x="362" y="15403"/>
                      </a:cubicBezTo>
                      <a:cubicBezTo>
                        <a:pt x="409" y="15318"/>
                        <a:pt x="439" y="15284"/>
                        <a:pt x="442" y="15184"/>
                      </a:cubicBezTo>
                      <a:cubicBezTo>
                        <a:pt x="445" y="15105"/>
                        <a:pt x="441" y="15025"/>
                        <a:pt x="440" y="14944"/>
                      </a:cubicBezTo>
                      <a:cubicBezTo>
                        <a:pt x="438" y="14682"/>
                        <a:pt x="510" y="14424"/>
                        <a:pt x="472" y="14161"/>
                      </a:cubicBezTo>
                      <a:cubicBezTo>
                        <a:pt x="453" y="14025"/>
                        <a:pt x="400" y="13893"/>
                        <a:pt x="398" y="13756"/>
                      </a:cubicBezTo>
                      <a:cubicBezTo>
                        <a:pt x="397" y="13633"/>
                        <a:pt x="446" y="13518"/>
                        <a:pt x="479" y="13401"/>
                      </a:cubicBezTo>
                      <a:cubicBezTo>
                        <a:pt x="532" y="13218"/>
                        <a:pt x="575" y="13028"/>
                        <a:pt x="563" y="12837"/>
                      </a:cubicBezTo>
                      <a:cubicBezTo>
                        <a:pt x="553" y="12682"/>
                        <a:pt x="484" y="12547"/>
                        <a:pt x="437" y="12400"/>
                      </a:cubicBezTo>
                      <a:cubicBezTo>
                        <a:pt x="299" y="11967"/>
                        <a:pt x="485" y="11507"/>
                        <a:pt x="479" y="11072"/>
                      </a:cubicBezTo>
                      <a:cubicBezTo>
                        <a:pt x="475" y="10654"/>
                        <a:pt x="456" y="10214"/>
                        <a:pt x="342" y="9808"/>
                      </a:cubicBezTo>
                      <a:cubicBezTo>
                        <a:pt x="248" y="9472"/>
                        <a:pt x="33" y="9113"/>
                        <a:pt x="125" y="8764"/>
                      </a:cubicBezTo>
                      <a:cubicBezTo>
                        <a:pt x="154" y="8649"/>
                        <a:pt x="172" y="8554"/>
                        <a:pt x="172" y="8435"/>
                      </a:cubicBezTo>
                      <a:cubicBezTo>
                        <a:pt x="172" y="8304"/>
                        <a:pt x="157" y="8165"/>
                        <a:pt x="179" y="8034"/>
                      </a:cubicBezTo>
                      <a:cubicBezTo>
                        <a:pt x="208" y="7870"/>
                        <a:pt x="269" y="7781"/>
                        <a:pt x="221" y="7614"/>
                      </a:cubicBezTo>
                      <a:cubicBezTo>
                        <a:pt x="169" y="7437"/>
                        <a:pt x="165" y="7255"/>
                        <a:pt x="125" y="7076"/>
                      </a:cubicBezTo>
                      <a:cubicBezTo>
                        <a:pt x="86" y="6908"/>
                        <a:pt x="95" y="6740"/>
                        <a:pt x="95" y="6567"/>
                      </a:cubicBezTo>
                      <a:cubicBezTo>
                        <a:pt x="95" y="6488"/>
                        <a:pt x="104" y="6405"/>
                        <a:pt x="97" y="6326"/>
                      </a:cubicBezTo>
                      <a:cubicBezTo>
                        <a:pt x="93" y="6263"/>
                        <a:pt x="62" y="6208"/>
                        <a:pt x="55" y="6146"/>
                      </a:cubicBezTo>
                      <a:cubicBezTo>
                        <a:pt x="51" y="6112"/>
                        <a:pt x="65" y="6076"/>
                        <a:pt x="59" y="6043"/>
                      </a:cubicBezTo>
                      <a:cubicBezTo>
                        <a:pt x="49" y="5991"/>
                        <a:pt x="22" y="5956"/>
                        <a:pt x="17" y="5902"/>
                      </a:cubicBezTo>
                      <a:cubicBezTo>
                        <a:pt x="3" y="5766"/>
                        <a:pt x="52" y="5607"/>
                        <a:pt x="20" y="5476"/>
                      </a:cubicBezTo>
                      <a:cubicBezTo>
                        <a:pt x="9" y="5430"/>
                        <a:pt x="1" y="5400"/>
                        <a:pt x="0" y="5371"/>
                      </a:cubicBezTo>
                      <a:lnTo>
                        <a:pt x="0" y="5350"/>
                      </a:lnTo>
                      <a:cubicBezTo>
                        <a:pt x="1" y="5325"/>
                        <a:pt x="7" y="5298"/>
                        <a:pt x="18" y="5259"/>
                      </a:cubicBezTo>
                      <a:cubicBezTo>
                        <a:pt x="41" y="5172"/>
                        <a:pt x="67" y="5084"/>
                        <a:pt x="103" y="5001"/>
                      </a:cubicBezTo>
                      <a:cubicBezTo>
                        <a:pt x="135" y="4929"/>
                        <a:pt x="171" y="4871"/>
                        <a:pt x="175" y="4790"/>
                      </a:cubicBezTo>
                      <a:cubicBezTo>
                        <a:pt x="178" y="4729"/>
                        <a:pt x="168" y="4677"/>
                        <a:pt x="180" y="4614"/>
                      </a:cubicBezTo>
                      <a:cubicBezTo>
                        <a:pt x="210" y="4463"/>
                        <a:pt x="277" y="4313"/>
                        <a:pt x="372" y="4185"/>
                      </a:cubicBezTo>
                      <a:cubicBezTo>
                        <a:pt x="471" y="4051"/>
                        <a:pt x="590" y="3931"/>
                        <a:pt x="670" y="3785"/>
                      </a:cubicBezTo>
                      <a:cubicBezTo>
                        <a:pt x="764" y="3612"/>
                        <a:pt x="926" y="3493"/>
                        <a:pt x="974" y="3296"/>
                      </a:cubicBezTo>
                      <a:cubicBezTo>
                        <a:pt x="998" y="3195"/>
                        <a:pt x="935" y="3134"/>
                        <a:pt x="1054" y="3079"/>
                      </a:cubicBezTo>
                      <a:cubicBezTo>
                        <a:pt x="1272" y="2979"/>
                        <a:pt x="1468" y="2926"/>
                        <a:pt x="1656" y="2777"/>
                      </a:cubicBezTo>
                      <a:cubicBezTo>
                        <a:pt x="1726" y="2722"/>
                        <a:pt x="1751" y="2681"/>
                        <a:pt x="1797" y="2611"/>
                      </a:cubicBezTo>
                      <a:cubicBezTo>
                        <a:pt x="1815" y="2585"/>
                        <a:pt x="1846" y="2533"/>
                        <a:pt x="1873" y="2513"/>
                      </a:cubicBezTo>
                      <a:cubicBezTo>
                        <a:pt x="1883" y="2505"/>
                        <a:pt x="1932" y="2489"/>
                        <a:pt x="1945" y="2483"/>
                      </a:cubicBezTo>
                      <a:cubicBezTo>
                        <a:pt x="2028" y="2446"/>
                        <a:pt x="2107" y="2394"/>
                        <a:pt x="2191" y="2356"/>
                      </a:cubicBezTo>
                      <a:cubicBezTo>
                        <a:pt x="2313" y="2298"/>
                        <a:pt x="2489" y="2221"/>
                        <a:pt x="2520" y="2078"/>
                      </a:cubicBezTo>
                      <a:cubicBezTo>
                        <a:pt x="2531" y="2026"/>
                        <a:pt x="2518" y="1954"/>
                        <a:pt x="2517" y="1901"/>
                      </a:cubicBezTo>
                      <a:cubicBezTo>
                        <a:pt x="2516" y="1838"/>
                        <a:pt x="2502" y="1768"/>
                        <a:pt x="2553" y="1717"/>
                      </a:cubicBezTo>
                      <a:cubicBezTo>
                        <a:pt x="2586" y="1685"/>
                        <a:pt x="2642" y="1676"/>
                        <a:pt x="2682" y="1651"/>
                      </a:cubicBezTo>
                      <a:cubicBezTo>
                        <a:pt x="2773" y="1593"/>
                        <a:pt x="2843" y="1543"/>
                        <a:pt x="2953" y="1506"/>
                      </a:cubicBezTo>
                      <a:cubicBezTo>
                        <a:pt x="3135" y="1444"/>
                        <a:pt x="3357" y="1452"/>
                        <a:pt x="3527" y="1359"/>
                      </a:cubicBezTo>
                      <a:cubicBezTo>
                        <a:pt x="3667" y="1284"/>
                        <a:pt x="3704" y="1120"/>
                        <a:pt x="3793" y="1004"/>
                      </a:cubicBezTo>
                      <a:cubicBezTo>
                        <a:pt x="4049" y="674"/>
                        <a:pt x="4517" y="850"/>
                        <a:pt x="4818" y="603"/>
                      </a:cubicBezTo>
                      <a:cubicBezTo>
                        <a:pt x="4907" y="532"/>
                        <a:pt x="4940" y="496"/>
                        <a:pt x="5056" y="456"/>
                      </a:cubicBezTo>
                      <a:cubicBezTo>
                        <a:pt x="5382" y="345"/>
                        <a:pt x="5738" y="271"/>
                        <a:pt x="6047" y="120"/>
                      </a:cubicBezTo>
                      <a:cubicBezTo>
                        <a:pt x="6169" y="60"/>
                        <a:pt x="6271" y="15"/>
                        <a:pt x="6412" y="5"/>
                      </a:cubicBezTo>
                      <a:cubicBezTo>
                        <a:pt x="6455" y="2"/>
                        <a:pt x="6499" y="0"/>
                        <a:pt x="6544" y="0"/>
                      </a:cubicBezTo>
                      <a:lnTo>
                        <a:pt x="6593" y="0"/>
                      </a:lnTo>
                      <a:cubicBezTo>
                        <a:pt x="6772" y="2"/>
                        <a:pt x="6959" y="24"/>
                        <a:pt x="7122" y="78"/>
                      </a:cubicBezTo>
                      <a:cubicBezTo>
                        <a:pt x="7397" y="166"/>
                        <a:pt x="7676" y="249"/>
                        <a:pt x="7891" y="443"/>
                      </a:cubicBezTo>
                      <a:cubicBezTo>
                        <a:pt x="7942" y="489"/>
                        <a:pt x="7980" y="582"/>
                        <a:pt x="8050" y="609"/>
                      </a:cubicBezTo>
                      <a:cubicBezTo>
                        <a:pt x="8112" y="633"/>
                        <a:pt x="8187" y="600"/>
                        <a:pt x="8248" y="589"/>
                      </a:cubicBezTo>
                      <a:cubicBezTo>
                        <a:pt x="8506" y="539"/>
                        <a:pt x="8761" y="468"/>
                        <a:pt x="9026" y="470"/>
                      </a:cubicBezTo>
                      <a:cubicBezTo>
                        <a:pt x="9162" y="471"/>
                        <a:pt x="9269" y="493"/>
                        <a:pt x="9394" y="542"/>
                      </a:cubicBezTo>
                      <a:cubicBezTo>
                        <a:pt x="9558" y="605"/>
                        <a:pt x="9731" y="642"/>
                        <a:pt x="9899" y="694"/>
                      </a:cubicBezTo>
                      <a:cubicBezTo>
                        <a:pt x="10051" y="742"/>
                        <a:pt x="10201" y="790"/>
                        <a:pt x="10354" y="836"/>
                      </a:cubicBezTo>
                      <a:cubicBezTo>
                        <a:pt x="10479" y="874"/>
                        <a:pt x="10649" y="949"/>
                        <a:pt x="10783" y="937"/>
                      </a:cubicBezTo>
                      <a:cubicBezTo>
                        <a:pt x="10918" y="925"/>
                        <a:pt x="11023" y="817"/>
                        <a:pt x="11172" y="827"/>
                      </a:cubicBezTo>
                      <a:cubicBezTo>
                        <a:pt x="11274" y="833"/>
                        <a:pt x="11373" y="869"/>
                        <a:pt x="11472" y="890"/>
                      </a:cubicBezTo>
                      <a:cubicBezTo>
                        <a:pt x="11553" y="907"/>
                        <a:pt x="11632" y="949"/>
                        <a:pt x="11709" y="965"/>
                      </a:cubicBezTo>
                      <a:cubicBezTo>
                        <a:pt x="11774" y="977"/>
                        <a:pt x="11838" y="976"/>
                        <a:pt x="11897" y="955"/>
                      </a:cubicBezTo>
                      <a:cubicBezTo>
                        <a:pt x="11948" y="934"/>
                        <a:pt x="12000" y="891"/>
                        <a:pt x="12040" y="855"/>
                      </a:cubicBezTo>
                      <a:cubicBezTo>
                        <a:pt x="12101" y="801"/>
                        <a:pt x="12164" y="768"/>
                        <a:pt x="12234" y="721"/>
                      </a:cubicBezTo>
                      <a:cubicBezTo>
                        <a:pt x="12342" y="650"/>
                        <a:pt x="12494" y="621"/>
                        <a:pt x="12589" y="535"/>
                      </a:cubicBezTo>
                      <a:cubicBezTo>
                        <a:pt x="12621" y="507"/>
                        <a:pt x="12628" y="471"/>
                        <a:pt x="12661" y="443"/>
                      </a:cubicBezTo>
                      <a:cubicBezTo>
                        <a:pt x="12694" y="414"/>
                        <a:pt x="12780" y="392"/>
                        <a:pt x="12821" y="372"/>
                      </a:cubicBezTo>
                      <a:cubicBezTo>
                        <a:pt x="12901" y="332"/>
                        <a:pt x="12966" y="304"/>
                        <a:pt x="13051" y="354"/>
                      </a:cubicBezTo>
                      <a:cubicBezTo>
                        <a:pt x="13135" y="402"/>
                        <a:pt x="13132" y="436"/>
                        <a:pt x="13242" y="435"/>
                      </a:cubicBezTo>
                      <a:cubicBezTo>
                        <a:pt x="13305" y="435"/>
                        <a:pt x="13374" y="445"/>
                        <a:pt x="13434" y="428"/>
                      </a:cubicBezTo>
                      <a:cubicBezTo>
                        <a:pt x="13512" y="406"/>
                        <a:pt x="13583" y="355"/>
                        <a:pt x="13664" y="337"/>
                      </a:cubicBezTo>
                      <a:cubicBezTo>
                        <a:pt x="13778" y="309"/>
                        <a:pt x="13855" y="355"/>
                        <a:pt x="13964" y="366"/>
                      </a:cubicBezTo>
                      <a:cubicBezTo>
                        <a:pt x="14172" y="386"/>
                        <a:pt x="14351" y="391"/>
                        <a:pt x="14544" y="479"/>
                      </a:cubicBezTo>
                      <a:cubicBezTo>
                        <a:pt x="14690" y="545"/>
                        <a:pt x="14863" y="570"/>
                        <a:pt x="15002" y="648"/>
                      </a:cubicBezTo>
                      <a:cubicBezTo>
                        <a:pt x="15105" y="705"/>
                        <a:pt x="15182" y="803"/>
                        <a:pt x="15287" y="857"/>
                      </a:cubicBezTo>
                      <a:cubicBezTo>
                        <a:pt x="15411" y="921"/>
                        <a:pt x="15573" y="881"/>
                        <a:pt x="15696" y="943"/>
                      </a:cubicBezTo>
                      <a:cubicBezTo>
                        <a:pt x="15789" y="988"/>
                        <a:pt x="15837" y="1067"/>
                        <a:pt x="15884" y="1150"/>
                      </a:cubicBezTo>
                      <a:cubicBezTo>
                        <a:pt x="15932" y="1234"/>
                        <a:pt x="15981" y="1290"/>
                        <a:pt x="16087" y="1294"/>
                      </a:cubicBezTo>
                      <a:cubicBezTo>
                        <a:pt x="16171" y="1296"/>
                        <a:pt x="16242" y="1290"/>
                        <a:pt x="16319" y="1329"/>
                      </a:cubicBezTo>
                      <a:cubicBezTo>
                        <a:pt x="16398" y="1367"/>
                        <a:pt x="16419" y="1425"/>
                        <a:pt x="16461" y="1499"/>
                      </a:cubicBezTo>
                      <a:cubicBezTo>
                        <a:pt x="16507" y="1578"/>
                        <a:pt x="16560" y="1652"/>
                        <a:pt x="16635" y="1713"/>
                      </a:cubicBezTo>
                      <a:cubicBezTo>
                        <a:pt x="16743" y="1799"/>
                        <a:pt x="16982" y="1757"/>
                        <a:pt x="17123" y="1756"/>
                      </a:cubicBezTo>
                      <a:cubicBezTo>
                        <a:pt x="17165" y="1755"/>
                        <a:pt x="17207" y="1757"/>
                        <a:pt x="17247" y="1761"/>
                      </a:cubicBezTo>
                      <a:close/>
                    </a:path>
                  </a:pathLst>
                </a:custGeom>
                <a:solidFill>
                  <a:schemeClr val="accent6"/>
                </a:solidFill>
                <a:ln>
                  <a:noFill/>
                </a:ln>
                <a:effectLst>
                  <a:outerShdw blurRad="57150" rotWithShape="0" algn="bl" dir="5400000" dist="19050">
                    <a:schemeClr val="dk1">
                      <a:alpha val="50000"/>
                    </a:schemeClr>
                  </a:outerShdw>
                </a:effectLst>
              </p:spPr>
              <p:txBody>
                <a:bodyPr anchorCtr="0" anchor="ctr" bIns="40825" lIns="81625" spcFirstLastPara="1" rIns="81625" wrap="square" tIns="40825">
                  <a:noAutofit/>
                </a:bodyPr>
                <a:lstStyle/>
                <a:p>
                  <a:pPr indent="0" lvl="0" marL="0" marR="0" rtl="0" algn="l">
                    <a:lnSpc>
                      <a:spcPct val="100000"/>
                    </a:lnSpc>
                    <a:spcBef>
                      <a:spcPts val="0"/>
                    </a:spcBef>
                    <a:spcAft>
                      <a:spcPts val="0"/>
                    </a:spcAft>
                    <a:buNone/>
                  </a:pPr>
                  <a:r>
                    <a:t/>
                  </a:r>
                  <a:endParaRPr/>
                </a:p>
              </p:txBody>
            </p:sp>
            <p:sp>
              <p:nvSpPr>
                <p:cNvPr id="215" name="Google Shape;215;p24"/>
                <p:cNvSpPr/>
                <p:nvPr/>
              </p:nvSpPr>
              <p:spPr>
                <a:xfrm>
                  <a:off x="1763703" y="108411"/>
                  <a:ext cx="5632008" cy="5130923"/>
                </a:xfrm>
                <a:custGeom>
                  <a:rect b="b" l="l" r="r" t="t"/>
                  <a:pathLst>
                    <a:path extrusionOk="0" h="15713" w="17247">
                      <a:moveTo>
                        <a:pt x="17247" y="1761"/>
                      </a:moveTo>
                      <a:lnTo>
                        <a:pt x="17247" y="2200"/>
                      </a:lnTo>
                      <a:cubicBezTo>
                        <a:pt x="17130" y="2212"/>
                        <a:pt x="17013" y="2228"/>
                        <a:pt x="16909" y="2267"/>
                      </a:cubicBezTo>
                      <a:cubicBezTo>
                        <a:pt x="16811" y="2302"/>
                        <a:pt x="16745" y="2388"/>
                        <a:pt x="16649" y="2427"/>
                      </a:cubicBezTo>
                      <a:cubicBezTo>
                        <a:pt x="16559" y="2464"/>
                        <a:pt x="16502" y="2470"/>
                        <a:pt x="16415" y="2429"/>
                      </a:cubicBezTo>
                      <a:cubicBezTo>
                        <a:pt x="16333" y="2391"/>
                        <a:pt x="16197" y="2315"/>
                        <a:pt x="16168" y="2222"/>
                      </a:cubicBezTo>
                      <a:cubicBezTo>
                        <a:pt x="16040" y="2220"/>
                        <a:pt x="15952" y="2332"/>
                        <a:pt x="15887" y="2177"/>
                      </a:cubicBezTo>
                      <a:cubicBezTo>
                        <a:pt x="15851" y="2091"/>
                        <a:pt x="15908" y="2110"/>
                        <a:pt x="15793" y="2057"/>
                      </a:cubicBezTo>
                      <a:cubicBezTo>
                        <a:pt x="15701" y="2014"/>
                        <a:pt x="15591" y="1984"/>
                        <a:pt x="15523" y="1902"/>
                      </a:cubicBezTo>
                      <a:cubicBezTo>
                        <a:pt x="15453" y="1818"/>
                        <a:pt x="15455" y="1701"/>
                        <a:pt x="15439" y="1598"/>
                      </a:cubicBezTo>
                      <a:cubicBezTo>
                        <a:pt x="15424" y="1504"/>
                        <a:pt x="15439" y="1503"/>
                        <a:pt x="15354" y="1478"/>
                      </a:cubicBezTo>
                      <a:cubicBezTo>
                        <a:pt x="15177" y="1427"/>
                        <a:pt x="14992" y="1409"/>
                        <a:pt x="14829" y="1307"/>
                      </a:cubicBezTo>
                      <a:cubicBezTo>
                        <a:pt x="14731" y="1247"/>
                        <a:pt x="14750" y="1186"/>
                        <a:pt x="14692" y="1108"/>
                      </a:cubicBezTo>
                      <a:cubicBezTo>
                        <a:pt x="14656" y="1062"/>
                        <a:pt x="14588" y="1037"/>
                        <a:pt x="14544" y="998"/>
                      </a:cubicBezTo>
                      <a:cubicBezTo>
                        <a:pt x="14460" y="923"/>
                        <a:pt x="14376" y="880"/>
                        <a:pt x="14286" y="814"/>
                      </a:cubicBezTo>
                      <a:cubicBezTo>
                        <a:pt x="14239" y="779"/>
                        <a:pt x="14186" y="688"/>
                        <a:pt x="14127" y="671"/>
                      </a:cubicBezTo>
                      <a:cubicBezTo>
                        <a:pt x="14051" y="651"/>
                        <a:pt x="13850" y="749"/>
                        <a:pt x="13783" y="779"/>
                      </a:cubicBezTo>
                      <a:cubicBezTo>
                        <a:pt x="13712" y="811"/>
                        <a:pt x="13643" y="877"/>
                        <a:pt x="13572" y="904"/>
                      </a:cubicBezTo>
                      <a:cubicBezTo>
                        <a:pt x="13466" y="945"/>
                        <a:pt x="13329" y="905"/>
                        <a:pt x="13211" y="904"/>
                      </a:cubicBezTo>
                      <a:cubicBezTo>
                        <a:pt x="13054" y="903"/>
                        <a:pt x="12883" y="930"/>
                        <a:pt x="12759" y="1034"/>
                      </a:cubicBezTo>
                      <a:cubicBezTo>
                        <a:pt x="12692" y="1091"/>
                        <a:pt x="12598" y="1168"/>
                        <a:pt x="12540" y="1233"/>
                      </a:cubicBezTo>
                      <a:cubicBezTo>
                        <a:pt x="12494" y="1286"/>
                        <a:pt x="12494" y="1314"/>
                        <a:pt x="12428" y="1356"/>
                      </a:cubicBezTo>
                      <a:cubicBezTo>
                        <a:pt x="12335" y="1415"/>
                        <a:pt x="12209" y="1433"/>
                        <a:pt x="12106" y="1470"/>
                      </a:cubicBezTo>
                      <a:cubicBezTo>
                        <a:pt x="12043" y="1492"/>
                        <a:pt x="12005" y="1530"/>
                        <a:pt x="11950" y="1553"/>
                      </a:cubicBezTo>
                      <a:cubicBezTo>
                        <a:pt x="11855" y="1594"/>
                        <a:pt x="11726" y="1582"/>
                        <a:pt x="11625" y="1610"/>
                      </a:cubicBezTo>
                      <a:cubicBezTo>
                        <a:pt x="11544" y="1635"/>
                        <a:pt x="11517" y="1673"/>
                        <a:pt x="11452" y="1717"/>
                      </a:cubicBezTo>
                      <a:cubicBezTo>
                        <a:pt x="11395" y="1756"/>
                        <a:pt x="11367" y="1755"/>
                        <a:pt x="11299" y="1783"/>
                      </a:cubicBezTo>
                      <a:cubicBezTo>
                        <a:pt x="11167" y="1836"/>
                        <a:pt x="11078" y="1905"/>
                        <a:pt x="10930" y="1926"/>
                      </a:cubicBezTo>
                      <a:cubicBezTo>
                        <a:pt x="10743" y="1954"/>
                        <a:pt x="10622" y="1945"/>
                        <a:pt x="10516" y="1777"/>
                      </a:cubicBezTo>
                      <a:cubicBezTo>
                        <a:pt x="10479" y="1719"/>
                        <a:pt x="10448" y="1658"/>
                        <a:pt x="10408" y="1600"/>
                      </a:cubicBezTo>
                      <a:cubicBezTo>
                        <a:pt x="10353" y="1521"/>
                        <a:pt x="10298" y="1487"/>
                        <a:pt x="10222" y="1429"/>
                      </a:cubicBezTo>
                      <a:cubicBezTo>
                        <a:pt x="10159" y="1382"/>
                        <a:pt x="10141" y="1311"/>
                        <a:pt x="10094" y="1270"/>
                      </a:cubicBezTo>
                      <a:cubicBezTo>
                        <a:pt x="10001" y="1189"/>
                        <a:pt x="9818" y="1236"/>
                        <a:pt x="9702" y="1195"/>
                      </a:cubicBezTo>
                      <a:cubicBezTo>
                        <a:pt x="9608" y="1161"/>
                        <a:pt x="9596" y="1112"/>
                        <a:pt x="9520" y="1067"/>
                      </a:cubicBezTo>
                      <a:cubicBezTo>
                        <a:pt x="9444" y="1022"/>
                        <a:pt x="9322" y="1001"/>
                        <a:pt x="9238" y="975"/>
                      </a:cubicBezTo>
                      <a:cubicBezTo>
                        <a:pt x="9139" y="943"/>
                        <a:pt x="9118" y="966"/>
                        <a:pt x="8997" y="978"/>
                      </a:cubicBezTo>
                      <a:cubicBezTo>
                        <a:pt x="8829" y="995"/>
                        <a:pt x="8663" y="915"/>
                        <a:pt x="8498" y="943"/>
                      </a:cubicBezTo>
                      <a:cubicBezTo>
                        <a:pt x="8229" y="987"/>
                        <a:pt x="8079" y="1403"/>
                        <a:pt x="7770" y="1222"/>
                      </a:cubicBezTo>
                      <a:cubicBezTo>
                        <a:pt x="7674" y="1167"/>
                        <a:pt x="7541" y="1118"/>
                        <a:pt x="7470" y="1028"/>
                      </a:cubicBezTo>
                      <a:cubicBezTo>
                        <a:pt x="7423" y="966"/>
                        <a:pt x="7386" y="851"/>
                        <a:pt x="7310" y="817"/>
                      </a:cubicBezTo>
                      <a:cubicBezTo>
                        <a:pt x="7245" y="788"/>
                        <a:pt x="7220" y="816"/>
                        <a:pt x="7148" y="825"/>
                      </a:cubicBezTo>
                      <a:cubicBezTo>
                        <a:pt x="7058" y="834"/>
                        <a:pt x="6992" y="822"/>
                        <a:pt x="6914" y="782"/>
                      </a:cubicBezTo>
                      <a:cubicBezTo>
                        <a:pt x="6854" y="752"/>
                        <a:pt x="6786" y="688"/>
                        <a:pt x="6727" y="650"/>
                      </a:cubicBezTo>
                      <a:cubicBezTo>
                        <a:pt x="6640" y="592"/>
                        <a:pt x="6552" y="509"/>
                        <a:pt x="6452" y="493"/>
                      </a:cubicBezTo>
                      <a:cubicBezTo>
                        <a:pt x="6404" y="485"/>
                        <a:pt x="6344" y="498"/>
                        <a:pt x="6293" y="496"/>
                      </a:cubicBezTo>
                      <a:cubicBezTo>
                        <a:pt x="6205" y="492"/>
                        <a:pt x="6150" y="462"/>
                        <a:pt x="6069" y="441"/>
                      </a:cubicBezTo>
                      <a:cubicBezTo>
                        <a:pt x="5888" y="393"/>
                        <a:pt x="5752" y="449"/>
                        <a:pt x="5612" y="567"/>
                      </a:cubicBezTo>
                      <a:cubicBezTo>
                        <a:pt x="5512" y="652"/>
                        <a:pt x="5387" y="699"/>
                        <a:pt x="5288" y="787"/>
                      </a:cubicBezTo>
                      <a:cubicBezTo>
                        <a:pt x="5185" y="879"/>
                        <a:pt x="5053" y="993"/>
                        <a:pt x="4971" y="1104"/>
                      </a:cubicBezTo>
                      <a:cubicBezTo>
                        <a:pt x="4935" y="1153"/>
                        <a:pt x="4949" y="1190"/>
                        <a:pt x="4921" y="1232"/>
                      </a:cubicBezTo>
                      <a:cubicBezTo>
                        <a:pt x="4843" y="1350"/>
                        <a:pt x="4678" y="1401"/>
                        <a:pt x="4560" y="1466"/>
                      </a:cubicBezTo>
                      <a:cubicBezTo>
                        <a:pt x="4370" y="1572"/>
                        <a:pt x="4228" y="1715"/>
                        <a:pt x="4060" y="1847"/>
                      </a:cubicBezTo>
                      <a:cubicBezTo>
                        <a:pt x="3972" y="1915"/>
                        <a:pt x="3882" y="1986"/>
                        <a:pt x="3792" y="2049"/>
                      </a:cubicBezTo>
                      <a:cubicBezTo>
                        <a:pt x="3768" y="2065"/>
                        <a:pt x="3706" y="2094"/>
                        <a:pt x="3685" y="2122"/>
                      </a:cubicBezTo>
                      <a:cubicBezTo>
                        <a:pt x="3630" y="2193"/>
                        <a:pt x="3620" y="2302"/>
                        <a:pt x="3576" y="2383"/>
                      </a:cubicBezTo>
                      <a:cubicBezTo>
                        <a:pt x="3523" y="2481"/>
                        <a:pt x="3446" y="2552"/>
                        <a:pt x="3368" y="2630"/>
                      </a:cubicBezTo>
                      <a:cubicBezTo>
                        <a:pt x="3240" y="2757"/>
                        <a:pt x="3118" y="2843"/>
                        <a:pt x="2953" y="2919"/>
                      </a:cubicBezTo>
                      <a:cubicBezTo>
                        <a:pt x="2832" y="2974"/>
                        <a:pt x="2752" y="2998"/>
                        <a:pt x="2619" y="2998"/>
                      </a:cubicBezTo>
                      <a:cubicBezTo>
                        <a:pt x="2548" y="2998"/>
                        <a:pt x="2480" y="3006"/>
                        <a:pt x="2410" y="2991"/>
                      </a:cubicBezTo>
                      <a:cubicBezTo>
                        <a:pt x="2355" y="2977"/>
                        <a:pt x="2310" y="2940"/>
                        <a:pt x="2258" y="2925"/>
                      </a:cubicBezTo>
                      <a:cubicBezTo>
                        <a:pt x="2080" y="2875"/>
                        <a:pt x="1806" y="2999"/>
                        <a:pt x="1673" y="3111"/>
                      </a:cubicBezTo>
                      <a:cubicBezTo>
                        <a:pt x="1604" y="3169"/>
                        <a:pt x="1562" y="3206"/>
                        <a:pt x="1480" y="3244"/>
                      </a:cubicBezTo>
                      <a:cubicBezTo>
                        <a:pt x="1371" y="3295"/>
                        <a:pt x="1249" y="3353"/>
                        <a:pt x="1148" y="3419"/>
                      </a:cubicBezTo>
                      <a:cubicBezTo>
                        <a:pt x="1073" y="3467"/>
                        <a:pt x="955" y="3569"/>
                        <a:pt x="902" y="3638"/>
                      </a:cubicBezTo>
                      <a:cubicBezTo>
                        <a:pt x="850" y="3705"/>
                        <a:pt x="849" y="3825"/>
                        <a:pt x="830" y="3903"/>
                      </a:cubicBezTo>
                      <a:cubicBezTo>
                        <a:pt x="810" y="3990"/>
                        <a:pt x="829" y="4063"/>
                        <a:pt x="791" y="4148"/>
                      </a:cubicBezTo>
                      <a:cubicBezTo>
                        <a:pt x="754" y="4232"/>
                        <a:pt x="712" y="4322"/>
                        <a:pt x="658" y="4394"/>
                      </a:cubicBezTo>
                      <a:cubicBezTo>
                        <a:pt x="587" y="4488"/>
                        <a:pt x="506" y="4570"/>
                        <a:pt x="489" y="4693"/>
                      </a:cubicBezTo>
                      <a:cubicBezTo>
                        <a:pt x="483" y="4744"/>
                        <a:pt x="495" y="4803"/>
                        <a:pt x="494" y="4854"/>
                      </a:cubicBezTo>
                      <a:cubicBezTo>
                        <a:pt x="493" y="4932"/>
                        <a:pt x="470" y="4989"/>
                        <a:pt x="460" y="5062"/>
                      </a:cubicBezTo>
                      <a:cubicBezTo>
                        <a:pt x="436" y="5236"/>
                        <a:pt x="514" y="5299"/>
                        <a:pt x="615" y="5429"/>
                      </a:cubicBezTo>
                      <a:cubicBezTo>
                        <a:pt x="725" y="5573"/>
                        <a:pt x="791" y="5671"/>
                        <a:pt x="830" y="5842"/>
                      </a:cubicBezTo>
                      <a:cubicBezTo>
                        <a:pt x="905" y="6169"/>
                        <a:pt x="1031" y="6463"/>
                        <a:pt x="1028" y="6809"/>
                      </a:cubicBezTo>
                      <a:cubicBezTo>
                        <a:pt x="1024" y="7060"/>
                        <a:pt x="1049" y="7322"/>
                        <a:pt x="995" y="7563"/>
                      </a:cubicBezTo>
                      <a:cubicBezTo>
                        <a:pt x="960" y="7719"/>
                        <a:pt x="1014" y="7903"/>
                        <a:pt x="946" y="8054"/>
                      </a:cubicBezTo>
                      <a:cubicBezTo>
                        <a:pt x="898" y="8158"/>
                        <a:pt x="832" y="8139"/>
                        <a:pt x="737" y="8170"/>
                      </a:cubicBezTo>
                      <a:cubicBezTo>
                        <a:pt x="626" y="8207"/>
                        <a:pt x="468" y="8424"/>
                        <a:pt x="489" y="8543"/>
                      </a:cubicBezTo>
                      <a:cubicBezTo>
                        <a:pt x="501" y="8605"/>
                        <a:pt x="563" y="8682"/>
                        <a:pt x="587" y="8745"/>
                      </a:cubicBezTo>
                      <a:cubicBezTo>
                        <a:pt x="636" y="8868"/>
                        <a:pt x="555" y="8991"/>
                        <a:pt x="523" y="9115"/>
                      </a:cubicBezTo>
                      <a:cubicBezTo>
                        <a:pt x="445" y="9417"/>
                        <a:pt x="598" y="9613"/>
                        <a:pt x="668" y="9895"/>
                      </a:cubicBezTo>
                      <a:cubicBezTo>
                        <a:pt x="694" y="10004"/>
                        <a:pt x="719" y="10104"/>
                        <a:pt x="737" y="10212"/>
                      </a:cubicBezTo>
                      <a:cubicBezTo>
                        <a:pt x="760" y="10345"/>
                        <a:pt x="848" y="10458"/>
                        <a:pt x="864" y="10594"/>
                      </a:cubicBezTo>
                      <a:cubicBezTo>
                        <a:pt x="880" y="10719"/>
                        <a:pt x="850" y="10836"/>
                        <a:pt x="830" y="10956"/>
                      </a:cubicBezTo>
                      <a:cubicBezTo>
                        <a:pt x="814" y="11053"/>
                        <a:pt x="821" y="11153"/>
                        <a:pt x="821" y="11251"/>
                      </a:cubicBezTo>
                      <a:cubicBezTo>
                        <a:pt x="821" y="11349"/>
                        <a:pt x="820" y="11443"/>
                        <a:pt x="821" y="11539"/>
                      </a:cubicBezTo>
                      <a:cubicBezTo>
                        <a:pt x="823" y="11650"/>
                        <a:pt x="764" y="11711"/>
                        <a:pt x="746" y="11817"/>
                      </a:cubicBezTo>
                      <a:cubicBezTo>
                        <a:pt x="718" y="11991"/>
                        <a:pt x="899" y="12177"/>
                        <a:pt x="864" y="12360"/>
                      </a:cubicBezTo>
                      <a:cubicBezTo>
                        <a:pt x="849" y="12441"/>
                        <a:pt x="826" y="12514"/>
                        <a:pt x="812" y="12597"/>
                      </a:cubicBezTo>
                      <a:cubicBezTo>
                        <a:pt x="807" y="12632"/>
                        <a:pt x="786" y="12631"/>
                        <a:pt x="788" y="12678"/>
                      </a:cubicBezTo>
                      <a:cubicBezTo>
                        <a:pt x="788" y="12685"/>
                        <a:pt x="820" y="12749"/>
                        <a:pt x="822" y="12769"/>
                      </a:cubicBezTo>
                      <a:cubicBezTo>
                        <a:pt x="841" y="12921"/>
                        <a:pt x="877" y="13058"/>
                        <a:pt x="913" y="13210"/>
                      </a:cubicBezTo>
                      <a:cubicBezTo>
                        <a:pt x="952" y="13367"/>
                        <a:pt x="945" y="13515"/>
                        <a:pt x="945" y="13679"/>
                      </a:cubicBezTo>
                      <a:cubicBezTo>
                        <a:pt x="945" y="13797"/>
                        <a:pt x="960" y="13927"/>
                        <a:pt x="946" y="14043"/>
                      </a:cubicBezTo>
                      <a:cubicBezTo>
                        <a:pt x="932" y="14175"/>
                        <a:pt x="906" y="14285"/>
                        <a:pt x="904" y="14420"/>
                      </a:cubicBezTo>
                      <a:cubicBezTo>
                        <a:pt x="902" y="14605"/>
                        <a:pt x="828" y="14774"/>
                        <a:pt x="820" y="14956"/>
                      </a:cubicBezTo>
                      <a:cubicBezTo>
                        <a:pt x="813" y="15116"/>
                        <a:pt x="803" y="15259"/>
                        <a:pt x="731" y="15408"/>
                      </a:cubicBezTo>
                      <a:cubicBezTo>
                        <a:pt x="677" y="15522"/>
                        <a:pt x="607" y="15559"/>
                        <a:pt x="502" y="15615"/>
                      </a:cubicBezTo>
                      <a:cubicBezTo>
                        <a:pt x="447" y="15644"/>
                        <a:pt x="386" y="15676"/>
                        <a:pt x="333" y="15713"/>
                      </a:cubicBezTo>
                      <a:cubicBezTo>
                        <a:pt x="329" y="15609"/>
                        <a:pt x="307" y="15504"/>
                        <a:pt x="362" y="15404"/>
                      </a:cubicBezTo>
                      <a:cubicBezTo>
                        <a:pt x="409" y="15319"/>
                        <a:pt x="439" y="15284"/>
                        <a:pt x="442" y="15184"/>
                      </a:cubicBezTo>
                      <a:cubicBezTo>
                        <a:pt x="445" y="15105"/>
                        <a:pt x="441" y="15025"/>
                        <a:pt x="440" y="14945"/>
                      </a:cubicBezTo>
                      <a:cubicBezTo>
                        <a:pt x="438" y="14682"/>
                        <a:pt x="509" y="14424"/>
                        <a:pt x="472" y="14161"/>
                      </a:cubicBezTo>
                      <a:cubicBezTo>
                        <a:pt x="453" y="14026"/>
                        <a:pt x="400" y="13893"/>
                        <a:pt x="398" y="13756"/>
                      </a:cubicBezTo>
                      <a:cubicBezTo>
                        <a:pt x="397" y="13633"/>
                        <a:pt x="446" y="13518"/>
                        <a:pt x="479" y="13401"/>
                      </a:cubicBezTo>
                      <a:cubicBezTo>
                        <a:pt x="532" y="13218"/>
                        <a:pt x="574" y="13028"/>
                        <a:pt x="562" y="12837"/>
                      </a:cubicBezTo>
                      <a:cubicBezTo>
                        <a:pt x="552" y="12683"/>
                        <a:pt x="484" y="12547"/>
                        <a:pt x="437" y="12400"/>
                      </a:cubicBezTo>
                      <a:cubicBezTo>
                        <a:pt x="299" y="11967"/>
                        <a:pt x="485" y="11508"/>
                        <a:pt x="479" y="11072"/>
                      </a:cubicBezTo>
                      <a:cubicBezTo>
                        <a:pt x="475" y="10655"/>
                        <a:pt x="456" y="10214"/>
                        <a:pt x="342" y="9808"/>
                      </a:cubicBezTo>
                      <a:cubicBezTo>
                        <a:pt x="248" y="9472"/>
                        <a:pt x="33" y="9113"/>
                        <a:pt x="124" y="8764"/>
                      </a:cubicBezTo>
                      <a:cubicBezTo>
                        <a:pt x="154" y="8649"/>
                        <a:pt x="172" y="8554"/>
                        <a:pt x="172" y="8436"/>
                      </a:cubicBezTo>
                      <a:cubicBezTo>
                        <a:pt x="172" y="8304"/>
                        <a:pt x="157" y="8165"/>
                        <a:pt x="179" y="8034"/>
                      </a:cubicBezTo>
                      <a:cubicBezTo>
                        <a:pt x="208" y="7871"/>
                        <a:pt x="269" y="7781"/>
                        <a:pt x="221" y="7615"/>
                      </a:cubicBezTo>
                      <a:cubicBezTo>
                        <a:pt x="169" y="7437"/>
                        <a:pt x="165" y="7255"/>
                        <a:pt x="124" y="7076"/>
                      </a:cubicBezTo>
                      <a:cubicBezTo>
                        <a:pt x="86" y="6908"/>
                        <a:pt x="95" y="6740"/>
                        <a:pt x="95" y="6567"/>
                      </a:cubicBezTo>
                      <a:cubicBezTo>
                        <a:pt x="95" y="6488"/>
                        <a:pt x="103" y="6405"/>
                        <a:pt x="97" y="6326"/>
                      </a:cubicBezTo>
                      <a:cubicBezTo>
                        <a:pt x="92" y="6263"/>
                        <a:pt x="62" y="6208"/>
                        <a:pt x="55" y="6146"/>
                      </a:cubicBezTo>
                      <a:cubicBezTo>
                        <a:pt x="50" y="6112"/>
                        <a:pt x="65" y="6076"/>
                        <a:pt x="59" y="6043"/>
                      </a:cubicBezTo>
                      <a:cubicBezTo>
                        <a:pt x="48" y="5991"/>
                        <a:pt x="22" y="5956"/>
                        <a:pt x="17" y="5902"/>
                      </a:cubicBezTo>
                      <a:cubicBezTo>
                        <a:pt x="3" y="5766"/>
                        <a:pt x="52" y="5608"/>
                        <a:pt x="20" y="5476"/>
                      </a:cubicBezTo>
                      <a:cubicBezTo>
                        <a:pt x="9" y="5431"/>
                        <a:pt x="2" y="5402"/>
                        <a:pt x="0" y="5373"/>
                      </a:cubicBezTo>
                      <a:lnTo>
                        <a:pt x="0" y="5346"/>
                      </a:lnTo>
                      <a:cubicBezTo>
                        <a:pt x="1" y="5322"/>
                        <a:pt x="7" y="5296"/>
                        <a:pt x="17" y="5259"/>
                      </a:cubicBezTo>
                      <a:cubicBezTo>
                        <a:pt x="41" y="5172"/>
                        <a:pt x="67" y="5084"/>
                        <a:pt x="102" y="5001"/>
                      </a:cubicBezTo>
                      <a:cubicBezTo>
                        <a:pt x="134" y="4929"/>
                        <a:pt x="171" y="4871"/>
                        <a:pt x="175" y="4790"/>
                      </a:cubicBezTo>
                      <a:cubicBezTo>
                        <a:pt x="178" y="4729"/>
                        <a:pt x="168" y="4677"/>
                        <a:pt x="180" y="4615"/>
                      </a:cubicBezTo>
                      <a:cubicBezTo>
                        <a:pt x="209" y="4463"/>
                        <a:pt x="277" y="4313"/>
                        <a:pt x="372" y="4185"/>
                      </a:cubicBezTo>
                      <a:cubicBezTo>
                        <a:pt x="471" y="4051"/>
                        <a:pt x="590" y="3932"/>
                        <a:pt x="670" y="3785"/>
                      </a:cubicBezTo>
                      <a:cubicBezTo>
                        <a:pt x="764" y="3613"/>
                        <a:pt x="926" y="3493"/>
                        <a:pt x="974" y="3296"/>
                      </a:cubicBezTo>
                      <a:cubicBezTo>
                        <a:pt x="997" y="3195"/>
                        <a:pt x="934" y="3134"/>
                        <a:pt x="1054" y="3079"/>
                      </a:cubicBezTo>
                      <a:cubicBezTo>
                        <a:pt x="1272" y="2979"/>
                        <a:pt x="1467" y="2926"/>
                        <a:pt x="1656" y="2777"/>
                      </a:cubicBezTo>
                      <a:cubicBezTo>
                        <a:pt x="1726" y="2722"/>
                        <a:pt x="1751" y="2681"/>
                        <a:pt x="1797" y="2611"/>
                      </a:cubicBezTo>
                      <a:cubicBezTo>
                        <a:pt x="1815" y="2585"/>
                        <a:pt x="1846" y="2534"/>
                        <a:pt x="1873" y="2514"/>
                      </a:cubicBezTo>
                      <a:cubicBezTo>
                        <a:pt x="1882" y="2505"/>
                        <a:pt x="1932" y="2489"/>
                        <a:pt x="1945" y="2483"/>
                      </a:cubicBezTo>
                      <a:cubicBezTo>
                        <a:pt x="2028" y="2446"/>
                        <a:pt x="2107" y="2395"/>
                        <a:pt x="2191" y="2356"/>
                      </a:cubicBezTo>
                      <a:cubicBezTo>
                        <a:pt x="2313" y="2298"/>
                        <a:pt x="2489" y="2221"/>
                        <a:pt x="2520" y="2078"/>
                      </a:cubicBezTo>
                      <a:cubicBezTo>
                        <a:pt x="2531" y="2026"/>
                        <a:pt x="2518" y="1954"/>
                        <a:pt x="2517" y="1901"/>
                      </a:cubicBezTo>
                      <a:cubicBezTo>
                        <a:pt x="2516" y="1838"/>
                        <a:pt x="2501" y="1768"/>
                        <a:pt x="2553" y="1717"/>
                      </a:cubicBezTo>
                      <a:cubicBezTo>
                        <a:pt x="2585" y="1685"/>
                        <a:pt x="2642" y="1676"/>
                        <a:pt x="2681" y="1651"/>
                      </a:cubicBezTo>
                      <a:cubicBezTo>
                        <a:pt x="2773" y="1593"/>
                        <a:pt x="2842" y="1543"/>
                        <a:pt x="2953" y="1506"/>
                      </a:cubicBezTo>
                      <a:cubicBezTo>
                        <a:pt x="3135" y="1444"/>
                        <a:pt x="3357" y="1452"/>
                        <a:pt x="3527" y="1359"/>
                      </a:cubicBezTo>
                      <a:cubicBezTo>
                        <a:pt x="3667" y="1284"/>
                        <a:pt x="3704" y="1120"/>
                        <a:pt x="3793" y="1004"/>
                      </a:cubicBezTo>
                      <a:cubicBezTo>
                        <a:pt x="4049" y="674"/>
                        <a:pt x="4516" y="850"/>
                        <a:pt x="4818" y="604"/>
                      </a:cubicBezTo>
                      <a:cubicBezTo>
                        <a:pt x="4907" y="532"/>
                        <a:pt x="4940" y="496"/>
                        <a:pt x="5056" y="456"/>
                      </a:cubicBezTo>
                      <a:cubicBezTo>
                        <a:pt x="5382" y="345"/>
                        <a:pt x="5738" y="271"/>
                        <a:pt x="6047" y="120"/>
                      </a:cubicBezTo>
                      <a:cubicBezTo>
                        <a:pt x="6169" y="60"/>
                        <a:pt x="6271" y="15"/>
                        <a:pt x="6412" y="6"/>
                      </a:cubicBezTo>
                      <a:cubicBezTo>
                        <a:pt x="6640" y="-10"/>
                        <a:pt x="6904" y="7"/>
                        <a:pt x="7122" y="78"/>
                      </a:cubicBezTo>
                      <a:cubicBezTo>
                        <a:pt x="7396" y="167"/>
                        <a:pt x="7676" y="249"/>
                        <a:pt x="7891" y="444"/>
                      </a:cubicBezTo>
                      <a:cubicBezTo>
                        <a:pt x="7942" y="489"/>
                        <a:pt x="7980" y="582"/>
                        <a:pt x="8050" y="609"/>
                      </a:cubicBezTo>
                      <a:cubicBezTo>
                        <a:pt x="8112" y="633"/>
                        <a:pt x="8187" y="600"/>
                        <a:pt x="8248" y="589"/>
                      </a:cubicBezTo>
                      <a:cubicBezTo>
                        <a:pt x="8505" y="540"/>
                        <a:pt x="8761" y="468"/>
                        <a:pt x="9025" y="470"/>
                      </a:cubicBezTo>
                      <a:cubicBezTo>
                        <a:pt x="9162" y="471"/>
                        <a:pt x="9269" y="493"/>
                        <a:pt x="9394" y="542"/>
                      </a:cubicBezTo>
                      <a:cubicBezTo>
                        <a:pt x="9558" y="605"/>
                        <a:pt x="9730" y="642"/>
                        <a:pt x="9899" y="694"/>
                      </a:cubicBezTo>
                      <a:cubicBezTo>
                        <a:pt x="10050" y="742"/>
                        <a:pt x="10201" y="790"/>
                        <a:pt x="10354" y="836"/>
                      </a:cubicBezTo>
                      <a:cubicBezTo>
                        <a:pt x="10479" y="874"/>
                        <a:pt x="10648" y="949"/>
                        <a:pt x="10783" y="937"/>
                      </a:cubicBezTo>
                      <a:cubicBezTo>
                        <a:pt x="10918" y="926"/>
                        <a:pt x="11023" y="817"/>
                        <a:pt x="11171" y="827"/>
                      </a:cubicBezTo>
                      <a:cubicBezTo>
                        <a:pt x="11274" y="833"/>
                        <a:pt x="11372" y="869"/>
                        <a:pt x="11472" y="890"/>
                      </a:cubicBezTo>
                      <a:cubicBezTo>
                        <a:pt x="11553" y="907"/>
                        <a:pt x="11632" y="949"/>
                        <a:pt x="11709" y="965"/>
                      </a:cubicBezTo>
                      <a:cubicBezTo>
                        <a:pt x="11774" y="978"/>
                        <a:pt x="11838" y="977"/>
                        <a:pt x="11896" y="955"/>
                      </a:cubicBezTo>
                      <a:cubicBezTo>
                        <a:pt x="11948" y="935"/>
                        <a:pt x="12000" y="891"/>
                        <a:pt x="12040" y="855"/>
                      </a:cubicBezTo>
                      <a:cubicBezTo>
                        <a:pt x="12101" y="801"/>
                        <a:pt x="12164" y="768"/>
                        <a:pt x="12234" y="722"/>
                      </a:cubicBezTo>
                      <a:cubicBezTo>
                        <a:pt x="12342" y="650"/>
                        <a:pt x="12494" y="621"/>
                        <a:pt x="12588" y="535"/>
                      </a:cubicBezTo>
                      <a:cubicBezTo>
                        <a:pt x="12621" y="507"/>
                        <a:pt x="12628" y="472"/>
                        <a:pt x="12661" y="444"/>
                      </a:cubicBezTo>
                      <a:cubicBezTo>
                        <a:pt x="12694" y="415"/>
                        <a:pt x="12780" y="392"/>
                        <a:pt x="12821" y="372"/>
                      </a:cubicBezTo>
                      <a:cubicBezTo>
                        <a:pt x="12901" y="332"/>
                        <a:pt x="12966" y="305"/>
                        <a:pt x="13051" y="354"/>
                      </a:cubicBezTo>
                      <a:cubicBezTo>
                        <a:pt x="13135" y="403"/>
                        <a:pt x="13132" y="436"/>
                        <a:pt x="13242" y="435"/>
                      </a:cubicBezTo>
                      <a:cubicBezTo>
                        <a:pt x="13304" y="435"/>
                        <a:pt x="13374" y="446"/>
                        <a:pt x="13434" y="428"/>
                      </a:cubicBezTo>
                      <a:cubicBezTo>
                        <a:pt x="13512" y="406"/>
                        <a:pt x="13583" y="355"/>
                        <a:pt x="13664" y="337"/>
                      </a:cubicBezTo>
                      <a:cubicBezTo>
                        <a:pt x="13778" y="309"/>
                        <a:pt x="13855" y="355"/>
                        <a:pt x="13964" y="366"/>
                      </a:cubicBezTo>
                      <a:cubicBezTo>
                        <a:pt x="14172" y="386"/>
                        <a:pt x="14351" y="391"/>
                        <a:pt x="14544" y="479"/>
                      </a:cubicBezTo>
                      <a:cubicBezTo>
                        <a:pt x="14689" y="545"/>
                        <a:pt x="14863" y="570"/>
                        <a:pt x="15002" y="649"/>
                      </a:cubicBezTo>
                      <a:cubicBezTo>
                        <a:pt x="15105" y="705"/>
                        <a:pt x="15182" y="803"/>
                        <a:pt x="15286" y="857"/>
                      </a:cubicBezTo>
                      <a:cubicBezTo>
                        <a:pt x="15411" y="921"/>
                        <a:pt x="15573" y="881"/>
                        <a:pt x="15696" y="943"/>
                      </a:cubicBezTo>
                      <a:cubicBezTo>
                        <a:pt x="15789" y="989"/>
                        <a:pt x="15837" y="1067"/>
                        <a:pt x="15883" y="1150"/>
                      </a:cubicBezTo>
                      <a:cubicBezTo>
                        <a:pt x="15932" y="1235"/>
                        <a:pt x="15981" y="1290"/>
                        <a:pt x="16086" y="1294"/>
                      </a:cubicBezTo>
                      <a:cubicBezTo>
                        <a:pt x="16171" y="1296"/>
                        <a:pt x="16242" y="1290"/>
                        <a:pt x="16319" y="1329"/>
                      </a:cubicBezTo>
                      <a:cubicBezTo>
                        <a:pt x="16397" y="1367"/>
                        <a:pt x="16418" y="1426"/>
                        <a:pt x="16461" y="1499"/>
                      </a:cubicBezTo>
                      <a:cubicBezTo>
                        <a:pt x="16507" y="1578"/>
                        <a:pt x="16560" y="1652"/>
                        <a:pt x="16635" y="1714"/>
                      </a:cubicBezTo>
                      <a:cubicBezTo>
                        <a:pt x="16743" y="1800"/>
                        <a:pt x="16982" y="1758"/>
                        <a:pt x="17122" y="1756"/>
                      </a:cubicBezTo>
                      <a:cubicBezTo>
                        <a:pt x="17165" y="1755"/>
                        <a:pt x="17206" y="1758"/>
                        <a:pt x="17247" y="1761"/>
                      </a:cubicBezTo>
                      <a:close/>
                    </a:path>
                  </a:pathLst>
                </a:custGeom>
                <a:solidFill>
                  <a:schemeClr val="lt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grpSp>
          <p:grpSp>
            <p:nvGrpSpPr>
              <p:cNvPr id="216" name="Google Shape;216;p24"/>
              <p:cNvGrpSpPr/>
              <p:nvPr/>
            </p:nvGrpSpPr>
            <p:grpSpPr>
              <a:xfrm flipH="1">
                <a:off x="2898564" y="762662"/>
                <a:ext cx="3960256" cy="3977607"/>
                <a:chOff x="2008290" y="-1306"/>
                <a:chExt cx="5142522" cy="5142349"/>
              </a:xfrm>
            </p:grpSpPr>
            <p:sp>
              <p:nvSpPr>
                <p:cNvPr id="217" name="Google Shape;217;p24"/>
                <p:cNvSpPr/>
                <p:nvPr/>
              </p:nvSpPr>
              <p:spPr>
                <a:xfrm>
                  <a:off x="2285532" y="2703096"/>
                  <a:ext cx="2160781" cy="2160715"/>
                </a:xfrm>
                <a:custGeom>
                  <a:rect b="b" l="l" r="r" t="t"/>
                  <a:pathLst>
                    <a:path extrusionOk="0" h="6617" w="6617">
                      <a:moveTo>
                        <a:pt x="3309" y="5899"/>
                      </a:moveTo>
                      <a:cubicBezTo>
                        <a:pt x="1693" y="6027"/>
                        <a:pt x="988" y="6553"/>
                        <a:pt x="1052" y="6027"/>
                      </a:cubicBezTo>
                      <a:cubicBezTo>
                        <a:pt x="1116" y="5501"/>
                        <a:pt x="1821" y="5309"/>
                        <a:pt x="2180" y="5386"/>
                      </a:cubicBezTo>
                      <a:cubicBezTo>
                        <a:pt x="2539" y="5463"/>
                        <a:pt x="3616" y="5668"/>
                        <a:pt x="4155" y="4924"/>
                      </a:cubicBezTo>
                      <a:cubicBezTo>
                        <a:pt x="4155" y="4924"/>
                        <a:pt x="3155" y="5309"/>
                        <a:pt x="2950" y="4873"/>
                      </a:cubicBezTo>
                      <a:cubicBezTo>
                        <a:pt x="2744" y="4437"/>
                        <a:pt x="2129" y="4796"/>
                        <a:pt x="2129" y="4796"/>
                      </a:cubicBezTo>
                      <a:cubicBezTo>
                        <a:pt x="2129" y="4796"/>
                        <a:pt x="3027" y="3667"/>
                        <a:pt x="3796" y="3360"/>
                      </a:cubicBezTo>
                      <a:lnTo>
                        <a:pt x="4270" y="2347"/>
                      </a:lnTo>
                      <a:lnTo>
                        <a:pt x="3257" y="2821"/>
                      </a:lnTo>
                      <a:cubicBezTo>
                        <a:pt x="2950" y="3591"/>
                        <a:pt x="1821" y="4488"/>
                        <a:pt x="1821" y="4488"/>
                      </a:cubicBezTo>
                      <a:cubicBezTo>
                        <a:pt x="1821" y="4488"/>
                        <a:pt x="2180" y="3873"/>
                        <a:pt x="1744" y="3667"/>
                      </a:cubicBezTo>
                      <a:cubicBezTo>
                        <a:pt x="1308" y="3462"/>
                        <a:pt x="1693" y="2462"/>
                        <a:pt x="1693" y="2462"/>
                      </a:cubicBezTo>
                      <a:cubicBezTo>
                        <a:pt x="949" y="3001"/>
                        <a:pt x="1154" y="4078"/>
                        <a:pt x="1231" y="4437"/>
                      </a:cubicBezTo>
                      <a:cubicBezTo>
                        <a:pt x="1308" y="4796"/>
                        <a:pt x="1116" y="5501"/>
                        <a:pt x="590" y="5565"/>
                      </a:cubicBezTo>
                      <a:cubicBezTo>
                        <a:pt x="65" y="5629"/>
                        <a:pt x="590" y="4924"/>
                        <a:pt x="718" y="3308"/>
                      </a:cubicBezTo>
                      <a:cubicBezTo>
                        <a:pt x="847" y="1693"/>
                        <a:pt x="0" y="0"/>
                        <a:pt x="0" y="0"/>
                      </a:cubicBezTo>
                      <a:lnTo>
                        <a:pt x="0" y="5394"/>
                      </a:lnTo>
                      <a:cubicBezTo>
                        <a:pt x="0" y="6069"/>
                        <a:pt x="548" y="6617"/>
                        <a:pt x="1223" y="6617"/>
                      </a:cubicBezTo>
                      <a:lnTo>
                        <a:pt x="6617" y="6617"/>
                      </a:lnTo>
                      <a:cubicBezTo>
                        <a:pt x="6617" y="6617"/>
                        <a:pt x="4924" y="5770"/>
                        <a:pt x="3309" y="5899"/>
                      </a:cubicBezTo>
                      <a:close/>
                    </a:path>
                  </a:pathLst>
                </a:custGeom>
                <a:solidFill>
                  <a:schemeClr val="accent3"/>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218" name="Google Shape;218;p24"/>
                <p:cNvSpPr/>
                <p:nvPr/>
              </p:nvSpPr>
              <p:spPr>
                <a:xfrm>
                  <a:off x="2280307" y="2680238"/>
                  <a:ext cx="2188865" cy="2188798"/>
                </a:xfrm>
                <a:custGeom>
                  <a:rect b="b" l="l" r="r" t="t"/>
                  <a:pathLst>
                    <a:path extrusionOk="0" h="6703" w="6703">
                      <a:moveTo>
                        <a:pt x="6703" y="6703"/>
                      </a:moveTo>
                      <a:lnTo>
                        <a:pt x="1239" y="6703"/>
                      </a:lnTo>
                      <a:cubicBezTo>
                        <a:pt x="556" y="6703"/>
                        <a:pt x="0" y="6147"/>
                        <a:pt x="0" y="5464"/>
                      </a:cubicBezTo>
                      <a:lnTo>
                        <a:pt x="0" y="0"/>
                      </a:lnTo>
                      <a:lnTo>
                        <a:pt x="31" y="63"/>
                      </a:lnTo>
                      <a:cubicBezTo>
                        <a:pt x="40" y="80"/>
                        <a:pt x="878" y="1778"/>
                        <a:pt x="751" y="3380"/>
                      </a:cubicBezTo>
                      <a:cubicBezTo>
                        <a:pt x="698" y="4048"/>
                        <a:pt x="578" y="4557"/>
                        <a:pt x="490" y="4928"/>
                      </a:cubicBezTo>
                      <a:cubicBezTo>
                        <a:pt x="409" y="5273"/>
                        <a:pt x="355" y="5501"/>
                        <a:pt x="428" y="5583"/>
                      </a:cubicBezTo>
                      <a:cubicBezTo>
                        <a:pt x="460" y="5618"/>
                        <a:pt x="516" y="5630"/>
                        <a:pt x="604" y="5619"/>
                      </a:cubicBezTo>
                      <a:cubicBezTo>
                        <a:pt x="777" y="5598"/>
                        <a:pt x="928" y="5502"/>
                        <a:pt x="1043" y="5341"/>
                      </a:cubicBezTo>
                      <a:cubicBezTo>
                        <a:pt x="1226" y="5084"/>
                        <a:pt x="1276" y="4721"/>
                        <a:pt x="1231" y="4510"/>
                      </a:cubicBezTo>
                      <a:cubicBezTo>
                        <a:pt x="1091" y="3858"/>
                        <a:pt x="1059" y="2982"/>
                        <a:pt x="1699" y="2519"/>
                      </a:cubicBezTo>
                      <a:lnTo>
                        <a:pt x="1744" y="2486"/>
                      </a:lnTo>
                      <a:lnTo>
                        <a:pt x="1724" y="2538"/>
                      </a:lnTo>
                      <a:cubicBezTo>
                        <a:pt x="1721" y="2548"/>
                        <a:pt x="1350" y="3526"/>
                        <a:pt x="1767" y="3723"/>
                      </a:cubicBezTo>
                      <a:cubicBezTo>
                        <a:pt x="1872" y="3772"/>
                        <a:pt x="1941" y="3848"/>
                        <a:pt x="1973" y="3950"/>
                      </a:cubicBezTo>
                      <a:cubicBezTo>
                        <a:pt x="2033" y="4144"/>
                        <a:pt x="1944" y="4378"/>
                        <a:pt x="1889" y="4494"/>
                      </a:cubicBezTo>
                      <a:cubicBezTo>
                        <a:pt x="2129" y="4294"/>
                        <a:pt x="2997" y="3538"/>
                        <a:pt x="3258" y="2885"/>
                      </a:cubicBezTo>
                      <a:lnTo>
                        <a:pt x="3260" y="2879"/>
                      </a:lnTo>
                      <a:lnTo>
                        <a:pt x="3266" y="2876"/>
                      </a:lnTo>
                      <a:lnTo>
                        <a:pt x="4321" y="2382"/>
                      </a:lnTo>
                      <a:lnTo>
                        <a:pt x="3824" y="3443"/>
                      </a:lnTo>
                      <a:lnTo>
                        <a:pt x="3818" y="3445"/>
                      </a:lnTo>
                      <a:cubicBezTo>
                        <a:pt x="3165" y="3706"/>
                        <a:pt x="2409" y="4575"/>
                        <a:pt x="2209" y="4814"/>
                      </a:cubicBezTo>
                      <a:cubicBezTo>
                        <a:pt x="2325" y="4760"/>
                        <a:pt x="2560" y="4670"/>
                        <a:pt x="2753" y="4730"/>
                      </a:cubicBezTo>
                      <a:cubicBezTo>
                        <a:pt x="2855" y="4762"/>
                        <a:pt x="2931" y="4831"/>
                        <a:pt x="2981" y="4936"/>
                      </a:cubicBezTo>
                      <a:cubicBezTo>
                        <a:pt x="3177" y="5353"/>
                        <a:pt x="4155" y="4983"/>
                        <a:pt x="4165" y="4979"/>
                      </a:cubicBezTo>
                      <a:lnTo>
                        <a:pt x="4217" y="4959"/>
                      </a:lnTo>
                      <a:lnTo>
                        <a:pt x="4184" y="5004"/>
                      </a:lnTo>
                      <a:cubicBezTo>
                        <a:pt x="3721" y="5644"/>
                        <a:pt x="2845" y="5612"/>
                        <a:pt x="2193" y="5472"/>
                      </a:cubicBezTo>
                      <a:cubicBezTo>
                        <a:pt x="1982" y="5427"/>
                        <a:pt x="1619" y="5477"/>
                        <a:pt x="1362" y="5660"/>
                      </a:cubicBezTo>
                      <a:cubicBezTo>
                        <a:pt x="1201" y="5775"/>
                        <a:pt x="1105" y="5927"/>
                        <a:pt x="1084" y="6099"/>
                      </a:cubicBezTo>
                      <a:cubicBezTo>
                        <a:pt x="1073" y="6187"/>
                        <a:pt x="1085" y="6243"/>
                        <a:pt x="1120" y="6275"/>
                      </a:cubicBezTo>
                      <a:cubicBezTo>
                        <a:pt x="1202" y="6348"/>
                        <a:pt x="1430" y="6294"/>
                        <a:pt x="1775" y="6213"/>
                      </a:cubicBezTo>
                      <a:cubicBezTo>
                        <a:pt x="2146" y="6125"/>
                        <a:pt x="2655" y="6005"/>
                        <a:pt x="3323" y="5952"/>
                      </a:cubicBezTo>
                      <a:lnTo>
                        <a:pt x="3325" y="5969"/>
                      </a:lnTo>
                      <a:lnTo>
                        <a:pt x="3323" y="5952"/>
                      </a:lnTo>
                      <a:cubicBezTo>
                        <a:pt x="4925" y="5825"/>
                        <a:pt x="6623" y="6663"/>
                        <a:pt x="6640" y="6672"/>
                      </a:cubicBezTo>
                      <a:lnTo>
                        <a:pt x="6703" y="6703"/>
                      </a:lnTo>
                      <a:moveTo>
                        <a:pt x="33" y="144"/>
                      </a:moveTo>
                      <a:lnTo>
                        <a:pt x="33" y="5464"/>
                      </a:lnTo>
                      <a:cubicBezTo>
                        <a:pt x="33" y="6129"/>
                        <a:pt x="574" y="6670"/>
                        <a:pt x="1239" y="6670"/>
                      </a:cubicBezTo>
                      <a:lnTo>
                        <a:pt x="6559" y="6670"/>
                      </a:lnTo>
                      <a:cubicBezTo>
                        <a:pt x="6232" y="6518"/>
                        <a:pt x="4741" y="5872"/>
                        <a:pt x="3326" y="5985"/>
                      </a:cubicBezTo>
                      <a:cubicBezTo>
                        <a:pt x="2660" y="6038"/>
                        <a:pt x="2153" y="6158"/>
                        <a:pt x="1782" y="6245"/>
                      </a:cubicBezTo>
                      <a:cubicBezTo>
                        <a:pt x="1415" y="6332"/>
                        <a:pt x="1193" y="6384"/>
                        <a:pt x="1098" y="6299"/>
                      </a:cubicBezTo>
                      <a:cubicBezTo>
                        <a:pt x="1054" y="6260"/>
                        <a:pt x="1039" y="6195"/>
                        <a:pt x="1051" y="6095"/>
                      </a:cubicBezTo>
                      <a:cubicBezTo>
                        <a:pt x="1074" y="5913"/>
                        <a:pt x="1174" y="5753"/>
                        <a:pt x="1343" y="5633"/>
                      </a:cubicBezTo>
                      <a:cubicBezTo>
                        <a:pt x="1610" y="5443"/>
                        <a:pt x="1976" y="5391"/>
                        <a:pt x="2200" y="5440"/>
                      </a:cubicBezTo>
                      <a:cubicBezTo>
                        <a:pt x="2828" y="5574"/>
                        <a:pt x="3663" y="5609"/>
                        <a:pt x="4124" y="5028"/>
                      </a:cubicBezTo>
                      <a:cubicBezTo>
                        <a:pt x="4036" y="5059"/>
                        <a:pt x="3847" y="5118"/>
                        <a:pt x="3648" y="5148"/>
                      </a:cubicBezTo>
                      <a:cubicBezTo>
                        <a:pt x="3279" y="5204"/>
                        <a:pt x="3038" y="5135"/>
                        <a:pt x="2951" y="4950"/>
                      </a:cubicBezTo>
                      <a:cubicBezTo>
                        <a:pt x="2905" y="4854"/>
                        <a:pt x="2836" y="4791"/>
                        <a:pt x="2743" y="4762"/>
                      </a:cubicBezTo>
                      <a:cubicBezTo>
                        <a:pt x="2494" y="4684"/>
                        <a:pt x="2157" y="4878"/>
                        <a:pt x="2153" y="4880"/>
                      </a:cubicBezTo>
                      <a:lnTo>
                        <a:pt x="2077" y="4925"/>
                      </a:lnTo>
                      <a:lnTo>
                        <a:pt x="2132" y="4856"/>
                      </a:lnTo>
                      <a:cubicBezTo>
                        <a:pt x="2141" y="4844"/>
                        <a:pt x="3036" y="3726"/>
                        <a:pt x="3800" y="3417"/>
                      </a:cubicBezTo>
                      <a:lnTo>
                        <a:pt x="4252" y="2451"/>
                      </a:lnTo>
                      <a:lnTo>
                        <a:pt x="3286" y="2903"/>
                      </a:lnTo>
                      <a:cubicBezTo>
                        <a:pt x="2977" y="3667"/>
                        <a:pt x="1859" y="4562"/>
                        <a:pt x="1847" y="4571"/>
                      </a:cubicBezTo>
                      <a:lnTo>
                        <a:pt x="1779" y="4626"/>
                      </a:lnTo>
                      <a:lnTo>
                        <a:pt x="1823" y="4550"/>
                      </a:lnTo>
                      <a:cubicBezTo>
                        <a:pt x="1825" y="4546"/>
                        <a:pt x="2019" y="4209"/>
                        <a:pt x="1941" y="3960"/>
                      </a:cubicBezTo>
                      <a:cubicBezTo>
                        <a:pt x="1913" y="3867"/>
                        <a:pt x="1849" y="3798"/>
                        <a:pt x="1753" y="3752"/>
                      </a:cubicBezTo>
                      <a:cubicBezTo>
                        <a:pt x="1568" y="3665"/>
                        <a:pt x="1499" y="3424"/>
                        <a:pt x="1555" y="3055"/>
                      </a:cubicBezTo>
                      <a:cubicBezTo>
                        <a:pt x="1585" y="2856"/>
                        <a:pt x="1644" y="2667"/>
                        <a:pt x="1675" y="2579"/>
                      </a:cubicBezTo>
                      <a:cubicBezTo>
                        <a:pt x="1095" y="3040"/>
                        <a:pt x="1129" y="3876"/>
                        <a:pt x="1264" y="4503"/>
                      </a:cubicBezTo>
                      <a:cubicBezTo>
                        <a:pt x="1311" y="4727"/>
                        <a:pt x="1260" y="5093"/>
                        <a:pt x="1070" y="5360"/>
                      </a:cubicBezTo>
                      <a:cubicBezTo>
                        <a:pt x="950" y="5529"/>
                        <a:pt x="790" y="5629"/>
                        <a:pt x="608" y="5652"/>
                      </a:cubicBezTo>
                      <a:cubicBezTo>
                        <a:pt x="508" y="5664"/>
                        <a:pt x="443" y="5649"/>
                        <a:pt x="404" y="5605"/>
                      </a:cubicBezTo>
                      <a:cubicBezTo>
                        <a:pt x="319" y="5511"/>
                        <a:pt x="371" y="5289"/>
                        <a:pt x="458" y="4921"/>
                      </a:cubicBezTo>
                      <a:cubicBezTo>
                        <a:pt x="545" y="4550"/>
                        <a:pt x="665" y="4043"/>
                        <a:pt x="718" y="3377"/>
                      </a:cubicBezTo>
                      <a:cubicBezTo>
                        <a:pt x="830" y="1963"/>
                        <a:pt x="185" y="471"/>
                        <a:pt x="33" y="144"/>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219" name="Google Shape;219;p24"/>
                <p:cNvSpPr/>
                <p:nvPr/>
              </p:nvSpPr>
              <p:spPr>
                <a:xfrm>
                  <a:off x="2177770" y="338295"/>
                  <a:ext cx="4633418" cy="4633276"/>
                </a:xfrm>
                <a:custGeom>
                  <a:rect b="b" l="l" r="r" t="t"/>
                  <a:pathLst>
                    <a:path extrusionOk="0" h="14189" w="14189">
                      <a:moveTo>
                        <a:pt x="13255" y="12115"/>
                      </a:moveTo>
                      <a:cubicBezTo>
                        <a:pt x="12024" y="11858"/>
                        <a:pt x="11972" y="12397"/>
                        <a:pt x="10331" y="12807"/>
                      </a:cubicBezTo>
                      <a:cubicBezTo>
                        <a:pt x="8690" y="13218"/>
                        <a:pt x="7588" y="12320"/>
                        <a:pt x="7690" y="11268"/>
                      </a:cubicBezTo>
                      <a:cubicBezTo>
                        <a:pt x="7793" y="10217"/>
                        <a:pt x="6972" y="10781"/>
                        <a:pt x="6947" y="10191"/>
                      </a:cubicBezTo>
                      <a:cubicBezTo>
                        <a:pt x="6930" y="9812"/>
                        <a:pt x="7359" y="9671"/>
                        <a:pt x="7668" y="9619"/>
                      </a:cubicBezTo>
                      <a:cubicBezTo>
                        <a:pt x="7785" y="9599"/>
                        <a:pt x="7825" y="9449"/>
                        <a:pt x="7731" y="9377"/>
                      </a:cubicBezTo>
                      <a:cubicBezTo>
                        <a:pt x="6840" y="8681"/>
                        <a:pt x="6126" y="9114"/>
                        <a:pt x="6126" y="9114"/>
                      </a:cubicBezTo>
                      <a:cubicBezTo>
                        <a:pt x="6763" y="8372"/>
                        <a:pt x="6729" y="7460"/>
                        <a:pt x="6729" y="7460"/>
                      </a:cubicBezTo>
                      <a:cubicBezTo>
                        <a:pt x="6729" y="7460"/>
                        <a:pt x="5817" y="7426"/>
                        <a:pt x="5075" y="8063"/>
                      </a:cubicBezTo>
                      <a:cubicBezTo>
                        <a:pt x="5075" y="8063"/>
                        <a:pt x="5508" y="7349"/>
                        <a:pt x="4813" y="6458"/>
                      </a:cubicBezTo>
                      <a:cubicBezTo>
                        <a:pt x="4740" y="6364"/>
                        <a:pt x="4590" y="6404"/>
                        <a:pt x="4570" y="6521"/>
                      </a:cubicBezTo>
                      <a:cubicBezTo>
                        <a:pt x="4518" y="6830"/>
                        <a:pt x="4377" y="7259"/>
                        <a:pt x="3998" y="7242"/>
                      </a:cubicBezTo>
                      <a:cubicBezTo>
                        <a:pt x="3408" y="7217"/>
                        <a:pt x="3972" y="6397"/>
                        <a:pt x="2921" y="6500"/>
                      </a:cubicBezTo>
                      <a:cubicBezTo>
                        <a:pt x="1869" y="6602"/>
                        <a:pt x="972" y="5499"/>
                        <a:pt x="1382" y="3858"/>
                      </a:cubicBezTo>
                      <a:cubicBezTo>
                        <a:pt x="1792" y="2217"/>
                        <a:pt x="2330" y="2165"/>
                        <a:pt x="2074" y="934"/>
                      </a:cubicBezTo>
                      <a:cubicBezTo>
                        <a:pt x="1817" y="-297"/>
                        <a:pt x="330" y="-245"/>
                        <a:pt x="48" y="704"/>
                      </a:cubicBezTo>
                      <a:cubicBezTo>
                        <a:pt x="-234" y="1653"/>
                        <a:pt x="818" y="1949"/>
                        <a:pt x="997" y="1468"/>
                      </a:cubicBezTo>
                      <a:cubicBezTo>
                        <a:pt x="997" y="1468"/>
                        <a:pt x="433" y="1396"/>
                        <a:pt x="536" y="1037"/>
                      </a:cubicBezTo>
                      <a:cubicBezTo>
                        <a:pt x="638" y="678"/>
                        <a:pt x="1433" y="473"/>
                        <a:pt x="1510" y="1486"/>
                      </a:cubicBezTo>
                      <a:cubicBezTo>
                        <a:pt x="1587" y="2499"/>
                        <a:pt x="330" y="3243"/>
                        <a:pt x="330" y="4602"/>
                      </a:cubicBezTo>
                      <a:cubicBezTo>
                        <a:pt x="330" y="5961"/>
                        <a:pt x="997" y="7242"/>
                        <a:pt x="2587" y="7011"/>
                      </a:cubicBezTo>
                      <a:cubicBezTo>
                        <a:pt x="2587" y="7011"/>
                        <a:pt x="1023" y="8550"/>
                        <a:pt x="330" y="6883"/>
                      </a:cubicBezTo>
                      <a:cubicBezTo>
                        <a:pt x="330" y="6883"/>
                        <a:pt x="253" y="8063"/>
                        <a:pt x="1177" y="8371"/>
                      </a:cubicBezTo>
                      <a:cubicBezTo>
                        <a:pt x="2100" y="8678"/>
                        <a:pt x="2387" y="7755"/>
                        <a:pt x="2744" y="7883"/>
                      </a:cubicBezTo>
                      <a:cubicBezTo>
                        <a:pt x="3100" y="8012"/>
                        <a:pt x="2972" y="8420"/>
                        <a:pt x="3357" y="8434"/>
                      </a:cubicBezTo>
                      <a:cubicBezTo>
                        <a:pt x="3741" y="8448"/>
                        <a:pt x="3793" y="8063"/>
                        <a:pt x="4152" y="8165"/>
                      </a:cubicBezTo>
                      <a:cubicBezTo>
                        <a:pt x="4511" y="8268"/>
                        <a:pt x="4408" y="9525"/>
                        <a:pt x="3433" y="9473"/>
                      </a:cubicBezTo>
                      <a:cubicBezTo>
                        <a:pt x="2946" y="9448"/>
                        <a:pt x="2747" y="9243"/>
                        <a:pt x="2671" y="9044"/>
                      </a:cubicBezTo>
                      <a:cubicBezTo>
                        <a:pt x="2632" y="8944"/>
                        <a:pt x="2494" y="8943"/>
                        <a:pt x="2459" y="9044"/>
                      </a:cubicBezTo>
                      <a:cubicBezTo>
                        <a:pt x="2329" y="9412"/>
                        <a:pt x="2253" y="9947"/>
                        <a:pt x="2744" y="10217"/>
                      </a:cubicBezTo>
                      <a:cubicBezTo>
                        <a:pt x="3536" y="10653"/>
                        <a:pt x="4152" y="10038"/>
                        <a:pt x="4152" y="10038"/>
                      </a:cubicBezTo>
                      <a:cubicBezTo>
                        <a:pt x="4152" y="10038"/>
                        <a:pt x="3536" y="10653"/>
                        <a:pt x="3972" y="11446"/>
                      </a:cubicBezTo>
                      <a:cubicBezTo>
                        <a:pt x="4242" y="11936"/>
                        <a:pt x="4777" y="11860"/>
                        <a:pt x="5145" y="11730"/>
                      </a:cubicBezTo>
                      <a:cubicBezTo>
                        <a:pt x="5246" y="11695"/>
                        <a:pt x="5245" y="11557"/>
                        <a:pt x="5145" y="11519"/>
                      </a:cubicBezTo>
                      <a:cubicBezTo>
                        <a:pt x="4946" y="11442"/>
                        <a:pt x="4741" y="11243"/>
                        <a:pt x="4716" y="10756"/>
                      </a:cubicBezTo>
                      <a:cubicBezTo>
                        <a:pt x="4664" y="9781"/>
                        <a:pt x="5921" y="9679"/>
                        <a:pt x="6024" y="10038"/>
                      </a:cubicBezTo>
                      <a:cubicBezTo>
                        <a:pt x="6126" y="10397"/>
                        <a:pt x="5742" y="10448"/>
                        <a:pt x="5755" y="10833"/>
                      </a:cubicBezTo>
                      <a:cubicBezTo>
                        <a:pt x="5769" y="11217"/>
                        <a:pt x="6177" y="11089"/>
                        <a:pt x="6306" y="11446"/>
                      </a:cubicBezTo>
                      <a:cubicBezTo>
                        <a:pt x="6434" y="11802"/>
                        <a:pt x="5510" y="12089"/>
                        <a:pt x="5818" y="13012"/>
                      </a:cubicBezTo>
                      <a:cubicBezTo>
                        <a:pt x="6125" y="13936"/>
                        <a:pt x="7306" y="13859"/>
                        <a:pt x="7306" y="13859"/>
                      </a:cubicBezTo>
                      <a:cubicBezTo>
                        <a:pt x="5639" y="13166"/>
                        <a:pt x="7178" y="11602"/>
                        <a:pt x="7178" y="11602"/>
                      </a:cubicBezTo>
                      <a:cubicBezTo>
                        <a:pt x="6947" y="13192"/>
                        <a:pt x="8228" y="13859"/>
                        <a:pt x="9587" y="13859"/>
                      </a:cubicBezTo>
                      <a:cubicBezTo>
                        <a:pt x="10947" y="13859"/>
                        <a:pt x="11690" y="12602"/>
                        <a:pt x="12703" y="12679"/>
                      </a:cubicBezTo>
                      <a:cubicBezTo>
                        <a:pt x="13716" y="12756"/>
                        <a:pt x="13511" y="13551"/>
                        <a:pt x="13152" y="13654"/>
                      </a:cubicBezTo>
                      <a:cubicBezTo>
                        <a:pt x="12793" y="13756"/>
                        <a:pt x="12721" y="13192"/>
                        <a:pt x="12721" y="13192"/>
                      </a:cubicBezTo>
                      <a:cubicBezTo>
                        <a:pt x="12240" y="13371"/>
                        <a:pt x="12536" y="14423"/>
                        <a:pt x="13485" y="14141"/>
                      </a:cubicBezTo>
                      <a:cubicBezTo>
                        <a:pt x="14434" y="13859"/>
                        <a:pt x="14485" y="12371"/>
                        <a:pt x="13255" y="12115"/>
                      </a:cubicBezTo>
                      <a:close/>
                    </a:path>
                  </a:pathLst>
                </a:custGeom>
                <a:solidFill>
                  <a:schemeClr val="dk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220" name="Google Shape;220;p24"/>
                <p:cNvSpPr/>
                <p:nvPr/>
              </p:nvSpPr>
              <p:spPr>
                <a:xfrm>
                  <a:off x="2172545" y="333071"/>
                  <a:ext cx="4643868" cy="4643725"/>
                </a:xfrm>
                <a:custGeom>
                  <a:rect b="b" l="l" r="r" t="t"/>
                  <a:pathLst>
                    <a:path extrusionOk="0" h="14221" w="14221">
                      <a:moveTo>
                        <a:pt x="13194" y="14221"/>
                      </a:moveTo>
                      <a:cubicBezTo>
                        <a:pt x="12840" y="14221"/>
                        <a:pt x="12609" y="14013"/>
                        <a:pt x="12525" y="13763"/>
                      </a:cubicBezTo>
                      <a:cubicBezTo>
                        <a:pt x="12452" y="13545"/>
                        <a:pt x="12500" y="13279"/>
                        <a:pt x="12732" y="13192"/>
                      </a:cubicBezTo>
                      <a:lnTo>
                        <a:pt x="12751" y="13185"/>
                      </a:lnTo>
                      <a:lnTo>
                        <a:pt x="12754" y="13206"/>
                      </a:lnTo>
                      <a:cubicBezTo>
                        <a:pt x="12754" y="13209"/>
                        <a:pt x="12796" y="13519"/>
                        <a:pt x="12960" y="13628"/>
                      </a:cubicBezTo>
                      <a:cubicBezTo>
                        <a:pt x="13019" y="13667"/>
                        <a:pt x="13087" y="13676"/>
                        <a:pt x="13163" y="13654"/>
                      </a:cubicBezTo>
                      <a:cubicBezTo>
                        <a:pt x="13336" y="13604"/>
                        <a:pt x="13464" y="13392"/>
                        <a:pt x="13443" y="13190"/>
                      </a:cubicBezTo>
                      <a:cubicBezTo>
                        <a:pt x="13430" y="13062"/>
                        <a:pt x="13333" y="12758"/>
                        <a:pt x="12718" y="12711"/>
                      </a:cubicBezTo>
                      <a:cubicBezTo>
                        <a:pt x="12240" y="12675"/>
                        <a:pt x="11815" y="12944"/>
                        <a:pt x="11365" y="13229"/>
                      </a:cubicBezTo>
                      <a:cubicBezTo>
                        <a:pt x="10874" y="13539"/>
                        <a:pt x="10318" y="13891"/>
                        <a:pt x="9603" y="13891"/>
                      </a:cubicBezTo>
                      <a:cubicBezTo>
                        <a:pt x="8720" y="13891"/>
                        <a:pt x="7973" y="13613"/>
                        <a:pt x="7553" y="13128"/>
                      </a:cubicBezTo>
                      <a:cubicBezTo>
                        <a:pt x="7225" y="12748"/>
                        <a:pt x="7096" y="12256"/>
                        <a:pt x="7170" y="11667"/>
                      </a:cubicBezTo>
                      <a:cubicBezTo>
                        <a:pt x="7021" y="11832"/>
                        <a:pt x="6458" y="12503"/>
                        <a:pt x="6580" y="13104"/>
                      </a:cubicBezTo>
                      <a:cubicBezTo>
                        <a:pt x="6645" y="13426"/>
                        <a:pt x="6897" y="13680"/>
                        <a:pt x="7328" y="13859"/>
                      </a:cubicBezTo>
                      <a:lnTo>
                        <a:pt x="7393" y="13887"/>
                      </a:lnTo>
                      <a:lnTo>
                        <a:pt x="7323" y="13891"/>
                      </a:lnTo>
                      <a:cubicBezTo>
                        <a:pt x="7311" y="13892"/>
                        <a:pt x="6127" y="13958"/>
                        <a:pt x="5819" y="13034"/>
                      </a:cubicBezTo>
                      <a:cubicBezTo>
                        <a:pt x="5627" y="12458"/>
                        <a:pt x="5911" y="12120"/>
                        <a:pt x="6119" y="11873"/>
                      </a:cubicBezTo>
                      <a:cubicBezTo>
                        <a:pt x="6249" y="11718"/>
                        <a:pt x="6352" y="11596"/>
                        <a:pt x="6306" y="11467"/>
                      </a:cubicBezTo>
                      <a:cubicBezTo>
                        <a:pt x="6248" y="11307"/>
                        <a:pt x="6132" y="11248"/>
                        <a:pt x="6019" y="11192"/>
                      </a:cubicBezTo>
                      <a:cubicBezTo>
                        <a:pt x="5887" y="11126"/>
                        <a:pt x="5762" y="11064"/>
                        <a:pt x="5755" y="10849"/>
                      </a:cubicBezTo>
                      <a:cubicBezTo>
                        <a:pt x="5748" y="10660"/>
                        <a:pt x="5836" y="10547"/>
                        <a:pt x="5913" y="10447"/>
                      </a:cubicBezTo>
                      <a:cubicBezTo>
                        <a:pt x="6000" y="10335"/>
                        <a:pt x="6075" y="10238"/>
                        <a:pt x="6024" y="10058"/>
                      </a:cubicBezTo>
                      <a:cubicBezTo>
                        <a:pt x="5984" y="9919"/>
                        <a:pt x="5748" y="9848"/>
                        <a:pt x="5476" y="9893"/>
                      </a:cubicBezTo>
                      <a:cubicBezTo>
                        <a:pt x="5122" y="9953"/>
                        <a:pt x="4719" y="10218"/>
                        <a:pt x="4748" y="10771"/>
                      </a:cubicBezTo>
                      <a:cubicBezTo>
                        <a:pt x="4769" y="11168"/>
                        <a:pt x="4910" y="11420"/>
                        <a:pt x="5167" y="11519"/>
                      </a:cubicBezTo>
                      <a:cubicBezTo>
                        <a:pt x="5220" y="11540"/>
                        <a:pt x="5254" y="11589"/>
                        <a:pt x="5253" y="11644"/>
                      </a:cubicBezTo>
                      <a:cubicBezTo>
                        <a:pt x="5252" y="11698"/>
                        <a:pt x="5219" y="11743"/>
                        <a:pt x="5167" y="11762"/>
                      </a:cubicBezTo>
                      <a:cubicBezTo>
                        <a:pt x="4772" y="11900"/>
                        <a:pt x="4245" y="11962"/>
                        <a:pt x="3974" y="11470"/>
                      </a:cubicBezTo>
                      <a:cubicBezTo>
                        <a:pt x="3649" y="10880"/>
                        <a:pt x="3903" y="10382"/>
                        <a:pt x="4059" y="10162"/>
                      </a:cubicBezTo>
                      <a:cubicBezTo>
                        <a:pt x="3839" y="10318"/>
                        <a:pt x="3341" y="10572"/>
                        <a:pt x="2752" y="10248"/>
                      </a:cubicBezTo>
                      <a:cubicBezTo>
                        <a:pt x="2480" y="10098"/>
                        <a:pt x="2208" y="9770"/>
                        <a:pt x="2459" y="9054"/>
                      </a:cubicBezTo>
                      <a:cubicBezTo>
                        <a:pt x="2478" y="9002"/>
                        <a:pt x="2523" y="8969"/>
                        <a:pt x="2577" y="8968"/>
                      </a:cubicBezTo>
                      <a:cubicBezTo>
                        <a:pt x="2634" y="8967"/>
                        <a:pt x="2681" y="9001"/>
                        <a:pt x="2702" y="9054"/>
                      </a:cubicBezTo>
                      <a:cubicBezTo>
                        <a:pt x="2802" y="9311"/>
                        <a:pt x="3053" y="9452"/>
                        <a:pt x="3450" y="9473"/>
                      </a:cubicBezTo>
                      <a:cubicBezTo>
                        <a:pt x="4002" y="9502"/>
                        <a:pt x="4268" y="9099"/>
                        <a:pt x="4327" y="8745"/>
                      </a:cubicBezTo>
                      <a:cubicBezTo>
                        <a:pt x="4373" y="8472"/>
                        <a:pt x="4302" y="8237"/>
                        <a:pt x="4163" y="8197"/>
                      </a:cubicBezTo>
                      <a:cubicBezTo>
                        <a:pt x="3982" y="8146"/>
                        <a:pt x="3886" y="8221"/>
                        <a:pt x="3774" y="8308"/>
                      </a:cubicBezTo>
                      <a:cubicBezTo>
                        <a:pt x="3674" y="8385"/>
                        <a:pt x="3560" y="8473"/>
                        <a:pt x="3372" y="8466"/>
                      </a:cubicBezTo>
                      <a:cubicBezTo>
                        <a:pt x="3157" y="8459"/>
                        <a:pt x="3095" y="8334"/>
                        <a:pt x="3029" y="8202"/>
                      </a:cubicBezTo>
                      <a:cubicBezTo>
                        <a:pt x="2973" y="8089"/>
                        <a:pt x="2914" y="7973"/>
                        <a:pt x="2754" y="7915"/>
                      </a:cubicBezTo>
                      <a:cubicBezTo>
                        <a:pt x="2625" y="7868"/>
                        <a:pt x="2503" y="7972"/>
                        <a:pt x="2348" y="8102"/>
                      </a:cubicBezTo>
                      <a:cubicBezTo>
                        <a:pt x="2101" y="8310"/>
                        <a:pt x="1763" y="8595"/>
                        <a:pt x="1187" y="8402"/>
                      </a:cubicBezTo>
                      <a:cubicBezTo>
                        <a:pt x="263" y="8094"/>
                        <a:pt x="329" y="6910"/>
                        <a:pt x="330" y="6898"/>
                      </a:cubicBezTo>
                      <a:lnTo>
                        <a:pt x="334" y="6828"/>
                      </a:lnTo>
                      <a:lnTo>
                        <a:pt x="362" y="6893"/>
                      </a:lnTo>
                      <a:cubicBezTo>
                        <a:pt x="541" y="7324"/>
                        <a:pt x="795" y="7576"/>
                        <a:pt x="1117" y="7641"/>
                      </a:cubicBezTo>
                      <a:cubicBezTo>
                        <a:pt x="1718" y="7763"/>
                        <a:pt x="2389" y="7200"/>
                        <a:pt x="2554" y="7051"/>
                      </a:cubicBezTo>
                      <a:cubicBezTo>
                        <a:pt x="1965" y="7125"/>
                        <a:pt x="1473" y="6996"/>
                        <a:pt x="1093" y="6668"/>
                      </a:cubicBezTo>
                      <a:cubicBezTo>
                        <a:pt x="608" y="6248"/>
                        <a:pt x="330" y="5501"/>
                        <a:pt x="330" y="4618"/>
                      </a:cubicBezTo>
                      <a:cubicBezTo>
                        <a:pt x="330" y="3903"/>
                        <a:pt x="682" y="3347"/>
                        <a:pt x="992" y="2856"/>
                      </a:cubicBezTo>
                      <a:cubicBezTo>
                        <a:pt x="1277" y="2406"/>
                        <a:pt x="1546" y="1981"/>
                        <a:pt x="1510" y="1503"/>
                      </a:cubicBezTo>
                      <a:cubicBezTo>
                        <a:pt x="1463" y="887"/>
                        <a:pt x="1159" y="791"/>
                        <a:pt x="1031" y="778"/>
                      </a:cubicBezTo>
                      <a:cubicBezTo>
                        <a:pt x="828" y="757"/>
                        <a:pt x="617" y="885"/>
                        <a:pt x="567" y="1058"/>
                      </a:cubicBezTo>
                      <a:cubicBezTo>
                        <a:pt x="546" y="1134"/>
                        <a:pt x="554" y="1202"/>
                        <a:pt x="593" y="1261"/>
                      </a:cubicBezTo>
                      <a:cubicBezTo>
                        <a:pt x="701" y="1425"/>
                        <a:pt x="1012" y="1467"/>
                        <a:pt x="1015" y="1467"/>
                      </a:cubicBezTo>
                      <a:lnTo>
                        <a:pt x="1036" y="1470"/>
                      </a:lnTo>
                      <a:lnTo>
                        <a:pt x="1029" y="1489"/>
                      </a:lnTo>
                      <a:cubicBezTo>
                        <a:pt x="942" y="1721"/>
                        <a:pt x="676" y="1768"/>
                        <a:pt x="458" y="1696"/>
                      </a:cubicBezTo>
                      <a:cubicBezTo>
                        <a:pt x="140" y="1589"/>
                        <a:pt x="-109" y="1245"/>
                        <a:pt x="48" y="715"/>
                      </a:cubicBezTo>
                      <a:cubicBezTo>
                        <a:pt x="181" y="267"/>
                        <a:pt x="593" y="-19"/>
                        <a:pt x="1078" y="1"/>
                      </a:cubicBezTo>
                      <a:cubicBezTo>
                        <a:pt x="1483" y="18"/>
                        <a:pt x="1966" y="275"/>
                        <a:pt x="2106" y="947"/>
                      </a:cubicBezTo>
                      <a:cubicBezTo>
                        <a:pt x="2264" y="1705"/>
                        <a:pt x="2125" y="2013"/>
                        <a:pt x="1895" y="2525"/>
                      </a:cubicBezTo>
                      <a:cubicBezTo>
                        <a:pt x="1752" y="2844"/>
                        <a:pt x="1573" y="3241"/>
                        <a:pt x="1414" y="3878"/>
                      </a:cubicBezTo>
                      <a:cubicBezTo>
                        <a:pt x="1201" y="4731"/>
                        <a:pt x="1329" y="5510"/>
                        <a:pt x="1765" y="6016"/>
                      </a:cubicBezTo>
                      <a:cubicBezTo>
                        <a:pt x="2067" y="6366"/>
                        <a:pt x="2493" y="6543"/>
                        <a:pt x="2935" y="6499"/>
                      </a:cubicBezTo>
                      <a:cubicBezTo>
                        <a:pt x="3555" y="6438"/>
                        <a:pt x="3627" y="6697"/>
                        <a:pt x="3691" y="6924"/>
                      </a:cubicBezTo>
                      <a:cubicBezTo>
                        <a:pt x="3737" y="7089"/>
                        <a:pt x="3776" y="7231"/>
                        <a:pt x="4014" y="7242"/>
                      </a:cubicBezTo>
                      <a:cubicBezTo>
                        <a:pt x="4371" y="7259"/>
                        <a:pt x="4514" y="6865"/>
                        <a:pt x="4570" y="6535"/>
                      </a:cubicBezTo>
                      <a:cubicBezTo>
                        <a:pt x="4580" y="6473"/>
                        <a:pt x="4624" y="6426"/>
                        <a:pt x="4684" y="6410"/>
                      </a:cubicBezTo>
                      <a:cubicBezTo>
                        <a:pt x="4744" y="6396"/>
                        <a:pt x="4804" y="6416"/>
                        <a:pt x="4841" y="6464"/>
                      </a:cubicBezTo>
                      <a:cubicBezTo>
                        <a:pt x="5411" y="7193"/>
                        <a:pt x="5226" y="7814"/>
                        <a:pt x="5139" y="8017"/>
                      </a:cubicBezTo>
                      <a:cubicBezTo>
                        <a:pt x="5867" y="7434"/>
                        <a:pt x="6736" y="7459"/>
                        <a:pt x="6745" y="7460"/>
                      </a:cubicBezTo>
                      <a:lnTo>
                        <a:pt x="6761" y="7460"/>
                      </a:lnTo>
                      <a:lnTo>
                        <a:pt x="6761" y="7476"/>
                      </a:lnTo>
                      <a:cubicBezTo>
                        <a:pt x="6762" y="7484"/>
                        <a:pt x="6787" y="8354"/>
                        <a:pt x="6204" y="9082"/>
                      </a:cubicBezTo>
                      <a:cubicBezTo>
                        <a:pt x="6407" y="8995"/>
                        <a:pt x="7028" y="8810"/>
                        <a:pt x="7757" y="9380"/>
                      </a:cubicBezTo>
                      <a:cubicBezTo>
                        <a:pt x="7805" y="9417"/>
                        <a:pt x="7826" y="9477"/>
                        <a:pt x="7811" y="9537"/>
                      </a:cubicBezTo>
                      <a:cubicBezTo>
                        <a:pt x="7795" y="9597"/>
                        <a:pt x="7748" y="9641"/>
                        <a:pt x="7686" y="9651"/>
                      </a:cubicBezTo>
                      <a:cubicBezTo>
                        <a:pt x="7356" y="9707"/>
                        <a:pt x="6964" y="9849"/>
                        <a:pt x="6979" y="10207"/>
                      </a:cubicBezTo>
                      <a:cubicBezTo>
                        <a:pt x="6990" y="10444"/>
                        <a:pt x="7132" y="10484"/>
                        <a:pt x="7297" y="10530"/>
                      </a:cubicBezTo>
                      <a:cubicBezTo>
                        <a:pt x="7524" y="10594"/>
                        <a:pt x="7782" y="10666"/>
                        <a:pt x="7722" y="11286"/>
                      </a:cubicBezTo>
                      <a:cubicBezTo>
                        <a:pt x="7679" y="11728"/>
                        <a:pt x="7855" y="12154"/>
                        <a:pt x="8205" y="12456"/>
                      </a:cubicBezTo>
                      <a:cubicBezTo>
                        <a:pt x="8711" y="12892"/>
                        <a:pt x="9490" y="13020"/>
                        <a:pt x="10343" y="12807"/>
                      </a:cubicBezTo>
                      <a:cubicBezTo>
                        <a:pt x="10980" y="12648"/>
                        <a:pt x="11377" y="12469"/>
                        <a:pt x="11696" y="12326"/>
                      </a:cubicBezTo>
                      <a:cubicBezTo>
                        <a:pt x="12208" y="12096"/>
                        <a:pt x="12516" y="11957"/>
                        <a:pt x="13274" y="12115"/>
                      </a:cubicBezTo>
                      <a:cubicBezTo>
                        <a:pt x="13946" y="12255"/>
                        <a:pt x="14203" y="12738"/>
                        <a:pt x="14220" y="13143"/>
                      </a:cubicBezTo>
                      <a:cubicBezTo>
                        <a:pt x="14240" y="13626"/>
                        <a:pt x="13953" y="14040"/>
                        <a:pt x="13506" y="14173"/>
                      </a:cubicBezTo>
                      <a:cubicBezTo>
                        <a:pt x="13393" y="14206"/>
                        <a:pt x="13289" y="14221"/>
                        <a:pt x="13194" y="14221"/>
                      </a:cubicBezTo>
                      <a:moveTo>
                        <a:pt x="12724" y="13231"/>
                      </a:moveTo>
                      <a:cubicBezTo>
                        <a:pt x="12529" y="13318"/>
                        <a:pt x="12491" y="13556"/>
                        <a:pt x="12557" y="13753"/>
                      </a:cubicBezTo>
                      <a:cubicBezTo>
                        <a:pt x="12658" y="14055"/>
                        <a:pt x="12988" y="14292"/>
                        <a:pt x="13497" y="14141"/>
                      </a:cubicBezTo>
                      <a:cubicBezTo>
                        <a:pt x="13996" y="13992"/>
                        <a:pt x="14204" y="13534"/>
                        <a:pt x="14187" y="13145"/>
                      </a:cubicBezTo>
                      <a:cubicBezTo>
                        <a:pt x="14171" y="12752"/>
                        <a:pt x="13921" y="12283"/>
                        <a:pt x="13267" y="12147"/>
                      </a:cubicBezTo>
                      <a:cubicBezTo>
                        <a:pt x="12520" y="11991"/>
                        <a:pt x="12215" y="12129"/>
                        <a:pt x="11710" y="12356"/>
                      </a:cubicBezTo>
                      <a:cubicBezTo>
                        <a:pt x="11390" y="12500"/>
                        <a:pt x="10991" y="12679"/>
                        <a:pt x="10351" y="12839"/>
                      </a:cubicBezTo>
                      <a:cubicBezTo>
                        <a:pt x="9488" y="13055"/>
                        <a:pt x="8698" y="12925"/>
                        <a:pt x="8184" y="12481"/>
                      </a:cubicBezTo>
                      <a:cubicBezTo>
                        <a:pt x="7825" y="12172"/>
                        <a:pt x="7645" y="11735"/>
                        <a:pt x="7689" y="11283"/>
                      </a:cubicBezTo>
                      <a:cubicBezTo>
                        <a:pt x="7747" y="10691"/>
                        <a:pt x="7513" y="10625"/>
                        <a:pt x="7288" y="10562"/>
                      </a:cubicBezTo>
                      <a:cubicBezTo>
                        <a:pt x="7126" y="10517"/>
                        <a:pt x="6958" y="10470"/>
                        <a:pt x="6946" y="10208"/>
                      </a:cubicBezTo>
                      <a:cubicBezTo>
                        <a:pt x="6929" y="9806"/>
                        <a:pt x="7399" y="9666"/>
                        <a:pt x="7681" y="9619"/>
                      </a:cubicBezTo>
                      <a:cubicBezTo>
                        <a:pt x="7729" y="9611"/>
                        <a:pt x="7767" y="9576"/>
                        <a:pt x="7779" y="9528"/>
                      </a:cubicBezTo>
                      <a:cubicBezTo>
                        <a:pt x="7790" y="9482"/>
                        <a:pt x="7774" y="9435"/>
                        <a:pt x="7737" y="9406"/>
                      </a:cubicBezTo>
                      <a:cubicBezTo>
                        <a:pt x="6866" y="8726"/>
                        <a:pt x="6158" y="9140"/>
                        <a:pt x="6151" y="9144"/>
                      </a:cubicBezTo>
                      <a:lnTo>
                        <a:pt x="6063" y="9198"/>
                      </a:lnTo>
                      <a:lnTo>
                        <a:pt x="6130" y="9120"/>
                      </a:lnTo>
                      <a:cubicBezTo>
                        <a:pt x="6710" y="8443"/>
                        <a:pt x="6729" y="7616"/>
                        <a:pt x="6729" y="7492"/>
                      </a:cubicBezTo>
                      <a:lnTo>
                        <a:pt x="6724" y="7492"/>
                      </a:lnTo>
                      <a:cubicBezTo>
                        <a:pt x="6587" y="7492"/>
                        <a:pt x="5770" y="7518"/>
                        <a:pt x="5102" y="8091"/>
                      </a:cubicBezTo>
                      <a:lnTo>
                        <a:pt x="5023" y="8159"/>
                      </a:lnTo>
                      <a:lnTo>
                        <a:pt x="5077" y="8070"/>
                      </a:lnTo>
                      <a:cubicBezTo>
                        <a:pt x="5081" y="8063"/>
                        <a:pt x="5495" y="7355"/>
                        <a:pt x="4816" y="6484"/>
                      </a:cubicBezTo>
                      <a:cubicBezTo>
                        <a:pt x="4786" y="6447"/>
                        <a:pt x="4739" y="6431"/>
                        <a:pt x="4693" y="6442"/>
                      </a:cubicBezTo>
                      <a:cubicBezTo>
                        <a:pt x="4645" y="6454"/>
                        <a:pt x="4610" y="6492"/>
                        <a:pt x="4602" y="6540"/>
                      </a:cubicBezTo>
                      <a:cubicBezTo>
                        <a:pt x="4555" y="6822"/>
                        <a:pt x="4415" y="7293"/>
                        <a:pt x="4013" y="7275"/>
                      </a:cubicBezTo>
                      <a:cubicBezTo>
                        <a:pt x="3751" y="7263"/>
                        <a:pt x="3704" y="7095"/>
                        <a:pt x="3659" y="6933"/>
                      </a:cubicBezTo>
                      <a:cubicBezTo>
                        <a:pt x="3596" y="6708"/>
                        <a:pt x="3531" y="6474"/>
                        <a:pt x="2938" y="6532"/>
                      </a:cubicBezTo>
                      <a:cubicBezTo>
                        <a:pt x="2486" y="6576"/>
                        <a:pt x="2049" y="6396"/>
                        <a:pt x="1740" y="6037"/>
                      </a:cubicBezTo>
                      <a:cubicBezTo>
                        <a:pt x="1296" y="5523"/>
                        <a:pt x="1166" y="4733"/>
                        <a:pt x="1382" y="3870"/>
                      </a:cubicBezTo>
                      <a:cubicBezTo>
                        <a:pt x="1542" y="3230"/>
                        <a:pt x="1721" y="2831"/>
                        <a:pt x="1865" y="2511"/>
                      </a:cubicBezTo>
                      <a:cubicBezTo>
                        <a:pt x="2092" y="2006"/>
                        <a:pt x="2230" y="1701"/>
                        <a:pt x="2074" y="954"/>
                      </a:cubicBezTo>
                      <a:cubicBezTo>
                        <a:pt x="1938" y="300"/>
                        <a:pt x="1469" y="50"/>
                        <a:pt x="1076" y="34"/>
                      </a:cubicBezTo>
                      <a:cubicBezTo>
                        <a:pt x="686" y="16"/>
                        <a:pt x="229" y="225"/>
                        <a:pt x="80" y="724"/>
                      </a:cubicBezTo>
                      <a:cubicBezTo>
                        <a:pt x="-71" y="1233"/>
                        <a:pt x="166" y="1563"/>
                        <a:pt x="468" y="1664"/>
                      </a:cubicBezTo>
                      <a:cubicBezTo>
                        <a:pt x="665" y="1730"/>
                        <a:pt x="903" y="1692"/>
                        <a:pt x="990" y="1497"/>
                      </a:cubicBezTo>
                      <a:cubicBezTo>
                        <a:pt x="915" y="1484"/>
                        <a:pt x="666" y="1432"/>
                        <a:pt x="565" y="1279"/>
                      </a:cubicBezTo>
                      <a:cubicBezTo>
                        <a:pt x="521" y="1212"/>
                        <a:pt x="511" y="1134"/>
                        <a:pt x="536" y="1048"/>
                      </a:cubicBezTo>
                      <a:cubicBezTo>
                        <a:pt x="589" y="862"/>
                        <a:pt x="818" y="723"/>
                        <a:pt x="1034" y="745"/>
                      </a:cubicBezTo>
                      <a:cubicBezTo>
                        <a:pt x="1171" y="759"/>
                        <a:pt x="1494" y="860"/>
                        <a:pt x="1543" y="1501"/>
                      </a:cubicBezTo>
                      <a:cubicBezTo>
                        <a:pt x="1580" y="1990"/>
                        <a:pt x="1308" y="2419"/>
                        <a:pt x="1020" y="2874"/>
                      </a:cubicBezTo>
                      <a:cubicBezTo>
                        <a:pt x="697" y="3384"/>
                        <a:pt x="363" y="3912"/>
                        <a:pt x="363" y="4618"/>
                      </a:cubicBezTo>
                      <a:cubicBezTo>
                        <a:pt x="363" y="5491"/>
                        <a:pt x="637" y="6230"/>
                        <a:pt x="1115" y="6643"/>
                      </a:cubicBezTo>
                      <a:cubicBezTo>
                        <a:pt x="1499" y="6974"/>
                        <a:pt x="1999" y="7098"/>
                        <a:pt x="2601" y="7011"/>
                      </a:cubicBezTo>
                      <a:lnTo>
                        <a:pt x="2651" y="7004"/>
                      </a:lnTo>
                      <a:lnTo>
                        <a:pt x="2615" y="7039"/>
                      </a:lnTo>
                      <a:cubicBezTo>
                        <a:pt x="2613" y="7041"/>
                        <a:pt x="2414" y="7236"/>
                        <a:pt x="2131" y="7410"/>
                      </a:cubicBezTo>
                      <a:cubicBezTo>
                        <a:pt x="1869" y="7571"/>
                        <a:pt x="1480" y="7748"/>
                        <a:pt x="1110" y="7673"/>
                      </a:cubicBezTo>
                      <a:cubicBezTo>
                        <a:pt x="795" y="7609"/>
                        <a:pt x="543" y="7375"/>
                        <a:pt x="362" y="6976"/>
                      </a:cubicBezTo>
                      <a:cubicBezTo>
                        <a:pt x="364" y="7240"/>
                        <a:pt x="432" y="8116"/>
                        <a:pt x="1198" y="8371"/>
                      </a:cubicBezTo>
                      <a:cubicBezTo>
                        <a:pt x="1756" y="8557"/>
                        <a:pt x="2072" y="8291"/>
                        <a:pt x="2327" y="8077"/>
                      </a:cubicBezTo>
                      <a:cubicBezTo>
                        <a:pt x="2483" y="7945"/>
                        <a:pt x="2619" y="7831"/>
                        <a:pt x="2765" y="7884"/>
                      </a:cubicBezTo>
                      <a:cubicBezTo>
                        <a:pt x="2938" y="7946"/>
                        <a:pt x="3002" y="8074"/>
                        <a:pt x="3059" y="8187"/>
                      </a:cubicBezTo>
                      <a:cubicBezTo>
                        <a:pt x="3123" y="8315"/>
                        <a:pt x="3178" y="8426"/>
                        <a:pt x="3373" y="8433"/>
                      </a:cubicBezTo>
                      <a:cubicBezTo>
                        <a:pt x="3550" y="8439"/>
                        <a:pt x="3654" y="8359"/>
                        <a:pt x="3754" y="8281"/>
                      </a:cubicBezTo>
                      <a:cubicBezTo>
                        <a:pt x="3868" y="8193"/>
                        <a:pt x="3976" y="8109"/>
                        <a:pt x="4172" y="8165"/>
                      </a:cubicBezTo>
                      <a:cubicBezTo>
                        <a:pt x="4327" y="8210"/>
                        <a:pt x="4408" y="8461"/>
                        <a:pt x="4360" y="8750"/>
                      </a:cubicBezTo>
                      <a:cubicBezTo>
                        <a:pt x="4299" y="9118"/>
                        <a:pt x="4022" y="9536"/>
                        <a:pt x="3449" y="9506"/>
                      </a:cubicBezTo>
                      <a:cubicBezTo>
                        <a:pt x="2936" y="9479"/>
                        <a:pt x="2743" y="9252"/>
                        <a:pt x="2671" y="9066"/>
                      </a:cubicBezTo>
                      <a:cubicBezTo>
                        <a:pt x="2652" y="9017"/>
                        <a:pt x="2612" y="9001"/>
                        <a:pt x="2578" y="9001"/>
                      </a:cubicBezTo>
                      <a:cubicBezTo>
                        <a:pt x="2546" y="9002"/>
                        <a:pt x="2507" y="9019"/>
                        <a:pt x="2490" y="9065"/>
                      </a:cubicBezTo>
                      <a:cubicBezTo>
                        <a:pt x="2356" y="9448"/>
                        <a:pt x="2295" y="9959"/>
                        <a:pt x="2767" y="10218"/>
                      </a:cubicBezTo>
                      <a:cubicBezTo>
                        <a:pt x="3540" y="10643"/>
                        <a:pt x="4150" y="10048"/>
                        <a:pt x="4156" y="10042"/>
                      </a:cubicBezTo>
                      <a:lnTo>
                        <a:pt x="4179" y="10065"/>
                      </a:lnTo>
                      <a:lnTo>
                        <a:pt x="4179" y="10065"/>
                      </a:lnTo>
                      <a:lnTo>
                        <a:pt x="4179" y="10065"/>
                      </a:lnTo>
                      <a:cubicBezTo>
                        <a:pt x="4168" y="10076"/>
                        <a:pt x="3580" y="10685"/>
                        <a:pt x="4002" y="11453"/>
                      </a:cubicBezTo>
                      <a:cubicBezTo>
                        <a:pt x="4262" y="11926"/>
                        <a:pt x="4773" y="11865"/>
                        <a:pt x="5156" y="11731"/>
                      </a:cubicBezTo>
                      <a:cubicBezTo>
                        <a:pt x="5202" y="11714"/>
                        <a:pt x="5219" y="11675"/>
                        <a:pt x="5220" y="11643"/>
                      </a:cubicBezTo>
                      <a:cubicBezTo>
                        <a:pt x="5220" y="11610"/>
                        <a:pt x="5204" y="11569"/>
                        <a:pt x="5155" y="11550"/>
                      </a:cubicBezTo>
                      <a:cubicBezTo>
                        <a:pt x="4969" y="11478"/>
                        <a:pt x="4742" y="11285"/>
                        <a:pt x="4715" y="10772"/>
                      </a:cubicBezTo>
                      <a:cubicBezTo>
                        <a:pt x="4685" y="10198"/>
                        <a:pt x="5103" y="9922"/>
                        <a:pt x="5471" y="9861"/>
                      </a:cubicBezTo>
                      <a:cubicBezTo>
                        <a:pt x="5759" y="9813"/>
                        <a:pt x="6011" y="9894"/>
                        <a:pt x="6055" y="10049"/>
                      </a:cubicBezTo>
                      <a:cubicBezTo>
                        <a:pt x="6112" y="10245"/>
                        <a:pt x="6028" y="10353"/>
                        <a:pt x="5940" y="10467"/>
                      </a:cubicBezTo>
                      <a:cubicBezTo>
                        <a:pt x="5862" y="10567"/>
                        <a:pt x="5781" y="10671"/>
                        <a:pt x="5788" y="10848"/>
                      </a:cubicBezTo>
                      <a:cubicBezTo>
                        <a:pt x="5795" y="11043"/>
                        <a:pt x="5906" y="11098"/>
                        <a:pt x="6034" y="11162"/>
                      </a:cubicBezTo>
                      <a:cubicBezTo>
                        <a:pt x="6147" y="11219"/>
                        <a:pt x="6275" y="11283"/>
                        <a:pt x="6337" y="11456"/>
                      </a:cubicBezTo>
                      <a:cubicBezTo>
                        <a:pt x="6390" y="11602"/>
                        <a:pt x="6276" y="11738"/>
                        <a:pt x="6144" y="11894"/>
                      </a:cubicBezTo>
                      <a:cubicBezTo>
                        <a:pt x="5930" y="12149"/>
                        <a:pt x="5664" y="12465"/>
                        <a:pt x="5850" y="13023"/>
                      </a:cubicBezTo>
                      <a:cubicBezTo>
                        <a:pt x="6105" y="13789"/>
                        <a:pt x="6982" y="13857"/>
                        <a:pt x="7245" y="13859"/>
                      </a:cubicBezTo>
                      <a:cubicBezTo>
                        <a:pt x="6846" y="13678"/>
                        <a:pt x="6612" y="13426"/>
                        <a:pt x="6548" y="13111"/>
                      </a:cubicBezTo>
                      <a:cubicBezTo>
                        <a:pt x="6473" y="12742"/>
                        <a:pt x="6650" y="12352"/>
                        <a:pt x="6811" y="12090"/>
                      </a:cubicBezTo>
                      <a:cubicBezTo>
                        <a:pt x="6985" y="11807"/>
                        <a:pt x="7180" y="11608"/>
                        <a:pt x="7182" y="11606"/>
                      </a:cubicBezTo>
                      <a:lnTo>
                        <a:pt x="7217" y="11570"/>
                      </a:lnTo>
                      <a:lnTo>
                        <a:pt x="7210" y="11620"/>
                      </a:lnTo>
                      <a:cubicBezTo>
                        <a:pt x="7123" y="12222"/>
                        <a:pt x="7247" y="12722"/>
                        <a:pt x="7578" y="13106"/>
                      </a:cubicBezTo>
                      <a:cubicBezTo>
                        <a:pt x="7991" y="13584"/>
                        <a:pt x="8730" y="13858"/>
                        <a:pt x="9603" y="13858"/>
                      </a:cubicBezTo>
                      <a:cubicBezTo>
                        <a:pt x="10309" y="13858"/>
                        <a:pt x="10837" y="13524"/>
                        <a:pt x="11347" y="13201"/>
                      </a:cubicBezTo>
                      <a:cubicBezTo>
                        <a:pt x="11802" y="12913"/>
                        <a:pt x="12231" y="12640"/>
                        <a:pt x="12720" y="12679"/>
                      </a:cubicBezTo>
                      <a:cubicBezTo>
                        <a:pt x="13361" y="12727"/>
                        <a:pt x="13462" y="13050"/>
                        <a:pt x="13476" y="13187"/>
                      </a:cubicBezTo>
                      <a:cubicBezTo>
                        <a:pt x="13498" y="13404"/>
                        <a:pt x="13359" y="13632"/>
                        <a:pt x="13173" y="13685"/>
                      </a:cubicBezTo>
                      <a:cubicBezTo>
                        <a:pt x="13087" y="13710"/>
                        <a:pt x="13009" y="13700"/>
                        <a:pt x="12942" y="13656"/>
                      </a:cubicBezTo>
                      <a:cubicBezTo>
                        <a:pt x="12789" y="13555"/>
                        <a:pt x="12737" y="13306"/>
                        <a:pt x="12724" y="13231"/>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221" name="Google Shape;221;p24"/>
                <p:cNvSpPr/>
                <p:nvPr/>
              </p:nvSpPr>
              <p:spPr>
                <a:xfrm>
                  <a:off x="2949084" y="3267357"/>
                  <a:ext cx="584525" cy="458136"/>
                </a:xfrm>
                <a:custGeom>
                  <a:rect b="b" l="l" r="r" t="t"/>
                  <a:pathLst>
                    <a:path extrusionOk="0" h="1403" w="1790">
                      <a:moveTo>
                        <a:pt x="494" y="965"/>
                      </a:moveTo>
                      <a:cubicBezTo>
                        <a:pt x="98" y="671"/>
                        <a:pt x="191" y="139"/>
                        <a:pt x="214" y="1"/>
                      </a:cubicBezTo>
                      <a:cubicBezTo>
                        <a:pt x="167" y="-5"/>
                        <a:pt x="116" y="18"/>
                        <a:pt x="97" y="74"/>
                      </a:cubicBezTo>
                      <a:cubicBezTo>
                        <a:pt x="-33" y="442"/>
                        <a:pt x="-109" y="977"/>
                        <a:pt x="382" y="1247"/>
                      </a:cubicBezTo>
                      <a:cubicBezTo>
                        <a:pt x="1174" y="1683"/>
                        <a:pt x="1790" y="1068"/>
                        <a:pt x="1790" y="1068"/>
                      </a:cubicBezTo>
                      <a:cubicBezTo>
                        <a:pt x="1790" y="1068"/>
                        <a:pt x="892" y="1260"/>
                        <a:pt x="494" y="965"/>
                      </a:cubicBezTo>
                      <a:close/>
                    </a:path>
                  </a:pathLst>
                </a:custGeom>
                <a:solidFill>
                  <a:schemeClr val="lt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222" name="Google Shape;222;p24"/>
                <p:cNvSpPr/>
                <p:nvPr/>
              </p:nvSpPr>
              <p:spPr>
                <a:xfrm>
                  <a:off x="2943206" y="3261806"/>
                  <a:ext cx="607056" cy="468911"/>
                </a:xfrm>
                <a:custGeom>
                  <a:rect b="b" l="l" r="r" t="t"/>
                  <a:pathLst>
                    <a:path extrusionOk="0" h="1436" w="1859">
                      <a:moveTo>
                        <a:pt x="974" y="1436"/>
                      </a:moveTo>
                      <a:cubicBezTo>
                        <a:pt x="797" y="1436"/>
                        <a:pt x="600" y="1393"/>
                        <a:pt x="392" y="1279"/>
                      </a:cubicBezTo>
                      <a:cubicBezTo>
                        <a:pt x="-101" y="1008"/>
                        <a:pt x="-39" y="480"/>
                        <a:pt x="99" y="85"/>
                      </a:cubicBezTo>
                      <a:cubicBezTo>
                        <a:pt x="122" y="19"/>
                        <a:pt x="183" y="-5"/>
                        <a:pt x="234" y="1"/>
                      </a:cubicBezTo>
                      <a:lnTo>
                        <a:pt x="252" y="3"/>
                      </a:lnTo>
                      <a:lnTo>
                        <a:pt x="249" y="20"/>
                      </a:lnTo>
                      <a:cubicBezTo>
                        <a:pt x="173" y="460"/>
                        <a:pt x="266" y="778"/>
                        <a:pt x="522" y="969"/>
                      </a:cubicBezTo>
                      <a:cubicBezTo>
                        <a:pt x="909" y="1256"/>
                        <a:pt x="1795" y="1070"/>
                        <a:pt x="1804" y="1068"/>
                      </a:cubicBezTo>
                      <a:lnTo>
                        <a:pt x="1859" y="1057"/>
                      </a:lnTo>
                      <a:lnTo>
                        <a:pt x="1819" y="1096"/>
                      </a:lnTo>
                      <a:cubicBezTo>
                        <a:pt x="1815" y="1101"/>
                        <a:pt x="1472" y="1436"/>
                        <a:pt x="974" y="1436"/>
                      </a:cubicBezTo>
                      <a:moveTo>
                        <a:pt x="213" y="33"/>
                      </a:moveTo>
                      <a:cubicBezTo>
                        <a:pt x="181" y="35"/>
                        <a:pt x="146" y="52"/>
                        <a:pt x="130" y="96"/>
                      </a:cubicBezTo>
                      <a:cubicBezTo>
                        <a:pt x="-4" y="479"/>
                        <a:pt x="-65" y="990"/>
                        <a:pt x="407" y="1250"/>
                      </a:cubicBezTo>
                      <a:cubicBezTo>
                        <a:pt x="1060" y="1609"/>
                        <a:pt x="1596" y="1239"/>
                        <a:pt x="1751" y="1112"/>
                      </a:cubicBezTo>
                      <a:cubicBezTo>
                        <a:pt x="1541" y="1150"/>
                        <a:pt x="846" y="1250"/>
                        <a:pt x="503" y="995"/>
                      </a:cubicBezTo>
                      <a:cubicBezTo>
                        <a:pt x="239" y="799"/>
                        <a:pt x="141" y="476"/>
                        <a:pt x="213" y="3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223" name="Google Shape;223;p24"/>
                <p:cNvSpPr/>
                <p:nvPr/>
              </p:nvSpPr>
              <p:spPr>
                <a:xfrm>
                  <a:off x="2283899" y="2549296"/>
                  <a:ext cx="576687" cy="289968"/>
                </a:xfrm>
                <a:custGeom>
                  <a:rect b="b" l="l" r="r" t="t"/>
                  <a:pathLst>
                    <a:path extrusionOk="0" h="888" w="1766">
                      <a:moveTo>
                        <a:pt x="1766" y="618"/>
                      </a:moveTo>
                      <a:lnTo>
                        <a:pt x="1766" y="618"/>
                      </a:lnTo>
                      <a:cubicBezTo>
                        <a:pt x="1749" y="622"/>
                        <a:pt x="1732" y="626"/>
                        <a:pt x="1715" y="630"/>
                      </a:cubicBezTo>
                      <a:cubicBezTo>
                        <a:pt x="418" y="935"/>
                        <a:pt x="247" y="61"/>
                        <a:pt x="108" y="11"/>
                      </a:cubicBezTo>
                      <a:cubicBezTo>
                        <a:pt x="-33" y="-41"/>
                        <a:pt x="5" y="112"/>
                        <a:pt x="5" y="112"/>
                      </a:cubicBezTo>
                      <a:cubicBezTo>
                        <a:pt x="448" y="1178"/>
                        <a:pt x="1247" y="933"/>
                        <a:pt x="1766" y="618"/>
                      </a:cubicBezTo>
                      <a:close/>
                    </a:path>
                  </a:pathLst>
                </a:custGeom>
                <a:solidFill>
                  <a:schemeClr val="lt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224" name="Google Shape;224;p24"/>
                <p:cNvSpPr/>
                <p:nvPr/>
              </p:nvSpPr>
              <p:spPr>
                <a:xfrm>
                  <a:off x="2278674" y="2543745"/>
                  <a:ext cx="615220" cy="300743"/>
                </a:xfrm>
                <a:custGeom>
                  <a:rect b="b" l="l" r="r" t="t"/>
                  <a:pathLst>
                    <a:path extrusionOk="0" h="921" w="1884">
                      <a:moveTo>
                        <a:pt x="966" y="921"/>
                      </a:moveTo>
                      <a:cubicBezTo>
                        <a:pt x="874" y="921"/>
                        <a:pt x="781" y="908"/>
                        <a:pt x="690" y="878"/>
                      </a:cubicBezTo>
                      <a:cubicBezTo>
                        <a:pt x="402" y="784"/>
                        <a:pt x="172" y="534"/>
                        <a:pt x="6" y="135"/>
                      </a:cubicBezTo>
                      <a:cubicBezTo>
                        <a:pt x="3" y="125"/>
                        <a:pt x="-14" y="53"/>
                        <a:pt x="25" y="17"/>
                      </a:cubicBezTo>
                      <a:cubicBezTo>
                        <a:pt x="48" y="-3"/>
                        <a:pt x="83" y="-5"/>
                        <a:pt x="130" y="12"/>
                      </a:cubicBezTo>
                      <a:cubicBezTo>
                        <a:pt x="164" y="25"/>
                        <a:pt x="194" y="71"/>
                        <a:pt x="240" y="140"/>
                      </a:cubicBezTo>
                      <a:cubicBezTo>
                        <a:pt x="394" y="377"/>
                        <a:pt x="715" y="869"/>
                        <a:pt x="1727" y="631"/>
                      </a:cubicBezTo>
                      <a:cubicBezTo>
                        <a:pt x="1744" y="627"/>
                        <a:pt x="1761" y="623"/>
                        <a:pt x="1778" y="619"/>
                      </a:cubicBezTo>
                      <a:lnTo>
                        <a:pt x="1884" y="592"/>
                      </a:lnTo>
                      <a:lnTo>
                        <a:pt x="1790" y="649"/>
                      </a:lnTo>
                      <a:cubicBezTo>
                        <a:pt x="1570" y="783"/>
                        <a:pt x="1269" y="921"/>
                        <a:pt x="966" y="921"/>
                      </a:cubicBezTo>
                      <a:moveTo>
                        <a:pt x="74" y="34"/>
                      </a:moveTo>
                      <a:cubicBezTo>
                        <a:pt x="64" y="34"/>
                        <a:pt x="54" y="36"/>
                        <a:pt x="47" y="42"/>
                      </a:cubicBezTo>
                      <a:cubicBezTo>
                        <a:pt x="27" y="61"/>
                        <a:pt x="33" y="108"/>
                        <a:pt x="37" y="125"/>
                      </a:cubicBezTo>
                      <a:cubicBezTo>
                        <a:pt x="198" y="512"/>
                        <a:pt x="422" y="756"/>
                        <a:pt x="701" y="847"/>
                      </a:cubicBezTo>
                      <a:cubicBezTo>
                        <a:pt x="1036" y="956"/>
                        <a:pt x="1402" y="827"/>
                        <a:pt x="1677" y="676"/>
                      </a:cubicBezTo>
                      <a:cubicBezTo>
                        <a:pt x="687" y="887"/>
                        <a:pt x="368" y="396"/>
                        <a:pt x="213" y="158"/>
                      </a:cubicBezTo>
                      <a:cubicBezTo>
                        <a:pt x="173" y="98"/>
                        <a:pt x="142" y="52"/>
                        <a:pt x="118" y="43"/>
                      </a:cubicBezTo>
                      <a:cubicBezTo>
                        <a:pt x="105" y="38"/>
                        <a:pt x="88" y="34"/>
                        <a:pt x="74" y="34"/>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225" name="Google Shape;225;p24"/>
                <p:cNvSpPr/>
                <p:nvPr/>
              </p:nvSpPr>
              <p:spPr>
                <a:xfrm>
                  <a:off x="2280307" y="2628318"/>
                  <a:ext cx="10776" cy="4898"/>
                </a:xfrm>
                <a:custGeom>
                  <a:rect b="b" l="l" r="r" t="t"/>
                  <a:pathLst>
                    <a:path extrusionOk="0" h="15" w="33">
                      <a:moveTo>
                        <a:pt x="0" y="15"/>
                      </a:moveTo>
                      <a:lnTo>
                        <a:pt x="15" y="11"/>
                      </a:lnTo>
                      <a:lnTo>
                        <a:pt x="0" y="11"/>
                      </a:lnTo>
                      <a:lnTo>
                        <a:pt x="16" y="11"/>
                      </a:lnTo>
                      <a:lnTo>
                        <a:pt x="28" y="0"/>
                      </a:lnTo>
                      <a:lnTo>
                        <a:pt x="17" y="11"/>
                      </a:lnTo>
                      <a:lnTo>
                        <a:pt x="33" y="11"/>
                      </a:lnTo>
                      <a:lnTo>
                        <a:pt x="16" y="11"/>
                      </a:lnTo>
                      <a:lnTo>
                        <a:pt x="0" y="15"/>
                      </a:lnTo>
                      <a:moveTo>
                        <a:pt x="17" y="11"/>
                      </a:moveTo>
                      <a:lnTo>
                        <a:pt x="17" y="11"/>
                      </a:lnTo>
                      <a:lnTo>
                        <a:pt x="33" y="11"/>
                      </a:lnTo>
                      <a:lnTo>
                        <a:pt x="17" y="11"/>
                      </a:lnTo>
                      <a:close/>
                    </a:path>
                  </a:pathLst>
                </a:custGeom>
                <a:solidFill>
                  <a:srgbClr val="000000">
                    <a:alpha val="25000"/>
                  </a:srgbClr>
                </a:solidFill>
                <a:ln>
                  <a:noFill/>
                </a:ln>
              </p:spPr>
              <p:txBody>
                <a:bodyPr anchorCtr="1" anchor="ctr" bIns="0" lIns="81625" spcFirstLastPara="1" rIns="81625" wrap="square" tIns="0">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226" name="Google Shape;226;p24"/>
                <p:cNvSpPr/>
                <p:nvPr/>
              </p:nvSpPr>
              <p:spPr>
                <a:xfrm>
                  <a:off x="3423889" y="3616101"/>
                  <a:ext cx="458150" cy="584507"/>
                </a:xfrm>
                <a:custGeom>
                  <a:rect b="b" l="l" r="r" t="t"/>
                  <a:pathLst>
                    <a:path extrusionOk="0" h="1790" w="1403">
                      <a:moveTo>
                        <a:pt x="438" y="1295"/>
                      </a:moveTo>
                      <a:cubicBezTo>
                        <a:pt x="732" y="1691"/>
                        <a:pt x="1264" y="1598"/>
                        <a:pt x="1403" y="1575"/>
                      </a:cubicBezTo>
                      <a:cubicBezTo>
                        <a:pt x="1408" y="1623"/>
                        <a:pt x="1385" y="1673"/>
                        <a:pt x="1329" y="1692"/>
                      </a:cubicBezTo>
                      <a:cubicBezTo>
                        <a:pt x="961" y="1822"/>
                        <a:pt x="426" y="1898"/>
                        <a:pt x="156" y="1408"/>
                      </a:cubicBezTo>
                      <a:cubicBezTo>
                        <a:pt x="-280" y="615"/>
                        <a:pt x="336" y="0"/>
                        <a:pt x="336" y="0"/>
                      </a:cubicBezTo>
                      <a:cubicBezTo>
                        <a:pt x="336" y="0"/>
                        <a:pt x="143" y="897"/>
                        <a:pt x="438" y="1295"/>
                      </a:cubicBezTo>
                      <a:close/>
                    </a:path>
                  </a:pathLst>
                </a:custGeom>
                <a:solidFill>
                  <a:schemeClr val="lt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227" name="Google Shape;227;p24"/>
                <p:cNvSpPr/>
                <p:nvPr/>
              </p:nvSpPr>
              <p:spPr>
                <a:xfrm>
                  <a:off x="3418991" y="3599121"/>
                  <a:ext cx="468599" cy="607038"/>
                </a:xfrm>
                <a:custGeom>
                  <a:rect b="b" l="l" r="r" t="t"/>
                  <a:pathLst>
                    <a:path extrusionOk="0" h="1859" w="1435">
                      <a:moveTo>
                        <a:pt x="836" y="1859"/>
                      </a:moveTo>
                      <a:cubicBezTo>
                        <a:pt x="573" y="1859"/>
                        <a:pt x="319" y="1763"/>
                        <a:pt x="157" y="1467"/>
                      </a:cubicBezTo>
                      <a:cubicBezTo>
                        <a:pt x="-280" y="673"/>
                        <a:pt x="333" y="46"/>
                        <a:pt x="339" y="40"/>
                      </a:cubicBezTo>
                      <a:lnTo>
                        <a:pt x="378" y="0"/>
                      </a:lnTo>
                      <a:lnTo>
                        <a:pt x="367" y="55"/>
                      </a:lnTo>
                      <a:cubicBezTo>
                        <a:pt x="365" y="64"/>
                        <a:pt x="179" y="950"/>
                        <a:pt x="466" y="1337"/>
                      </a:cubicBezTo>
                      <a:cubicBezTo>
                        <a:pt x="657" y="1593"/>
                        <a:pt x="975" y="1685"/>
                        <a:pt x="1412" y="1611"/>
                      </a:cubicBezTo>
                      <a:lnTo>
                        <a:pt x="1429" y="1608"/>
                      </a:lnTo>
                      <a:lnTo>
                        <a:pt x="1434" y="1625"/>
                      </a:lnTo>
                      <a:cubicBezTo>
                        <a:pt x="1440" y="1675"/>
                        <a:pt x="1416" y="1737"/>
                        <a:pt x="1350" y="1760"/>
                      </a:cubicBezTo>
                      <a:cubicBezTo>
                        <a:pt x="1191" y="1815"/>
                        <a:pt x="1012" y="1859"/>
                        <a:pt x="836" y="1859"/>
                      </a:cubicBezTo>
                      <a:moveTo>
                        <a:pt x="323" y="108"/>
                      </a:moveTo>
                      <a:cubicBezTo>
                        <a:pt x="196" y="263"/>
                        <a:pt x="-173" y="800"/>
                        <a:pt x="185" y="1452"/>
                      </a:cubicBezTo>
                      <a:cubicBezTo>
                        <a:pt x="445" y="1924"/>
                        <a:pt x="956" y="1863"/>
                        <a:pt x="1339" y="1729"/>
                      </a:cubicBezTo>
                      <a:cubicBezTo>
                        <a:pt x="1383" y="1713"/>
                        <a:pt x="1400" y="1678"/>
                        <a:pt x="1402" y="1646"/>
                      </a:cubicBezTo>
                      <a:cubicBezTo>
                        <a:pt x="958" y="1718"/>
                        <a:pt x="635" y="1620"/>
                        <a:pt x="440" y="1356"/>
                      </a:cubicBezTo>
                      <a:lnTo>
                        <a:pt x="440" y="1356"/>
                      </a:lnTo>
                      <a:cubicBezTo>
                        <a:pt x="185" y="1013"/>
                        <a:pt x="285" y="318"/>
                        <a:pt x="323" y="108"/>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228" name="Google Shape;228;p24"/>
                <p:cNvSpPr/>
                <p:nvPr/>
              </p:nvSpPr>
              <p:spPr>
                <a:xfrm>
                  <a:off x="4309822" y="4287467"/>
                  <a:ext cx="290303" cy="576343"/>
                </a:xfrm>
                <a:custGeom>
                  <a:rect b="b" l="l" r="r" t="t"/>
                  <a:pathLst>
                    <a:path extrusionOk="0" h="1765" w="889">
                      <a:moveTo>
                        <a:pt x="270" y="0"/>
                      </a:moveTo>
                      <a:lnTo>
                        <a:pt x="270" y="0"/>
                      </a:lnTo>
                      <a:cubicBezTo>
                        <a:pt x="266" y="17"/>
                        <a:pt x="262" y="34"/>
                        <a:pt x="258" y="50"/>
                      </a:cubicBezTo>
                      <a:cubicBezTo>
                        <a:pt x="-46" y="1347"/>
                        <a:pt x="827" y="1518"/>
                        <a:pt x="878" y="1657"/>
                      </a:cubicBezTo>
                      <a:cubicBezTo>
                        <a:pt x="929" y="1798"/>
                        <a:pt x="776" y="1760"/>
                        <a:pt x="776" y="1760"/>
                      </a:cubicBezTo>
                      <a:cubicBezTo>
                        <a:pt x="-290" y="1317"/>
                        <a:pt x="-45" y="518"/>
                        <a:pt x="270" y="0"/>
                      </a:cubicBezTo>
                      <a:close/>
                    </a:path>
                  </a:pathLst>
                </a:custGeom>
                <a:solidFill>
                  <a:schemeClr val="lt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229" name="Google Shape;229;p24"/>
                <p:cNvSpPr/>
                <p:nvPr/>
              </p:nvSpPr>
              <p:spPr>
                <a:xfrm>
                  <a:off x="4304598" y="4253833"/>
                  <a:ext cx="300753" cy="615201"/>
                </a:xfrm>
                <a:custGeom>
                  <a:rect b="b" l="l" r="r" t="t"/>
                  <a:pathLst>
                    <a:path extrusionOk="0" h="1884" w="921">
                      <a:moveTo>
                        <a:pt x="834" y="1884"/>
                      </a:moveTo>
                      <a:cubicBezTo>
                        <a:pt x="811" y="1884"/>
                        <a:pt x="792" y="1880"/>
                        <a:pt x="788" y="1879"/>
                      </a:cubicBezTo>
                      <a:cubicBezTo>
                        <a:pt x="387" y="1713"/>
                        <a:pt x="137" y="1482"/>
                        <a:pt x="43" y="1194"/>
                      </a:cubicBezTo>
                      <a:cubicBezTo>
                        <a:pt x="-84" y="806"/>
                        <a:pt x="98" y="381"/>
                        <a:pt x="272" y="94"/>
                      </a:cubicBezTo>
                      <a:lnTo>
                        <a:pt x="329" y="0"/>
                      </a:lnTo>
                      <a:lnTo>
                        <a:pt x="302" y="107"/>
                      </a:lnTo>
                      <a:cubicBezTo>
                        <a:pt x="298" y="124"/>
                        <a:pt x="294" y="140"/>
                        <a:pt x="290" y="157"/>
                      </a:cubicBezTo>
                      <a:cubicBezTo>
                        <a:pt x="53" y="1169"/>
                        <a:pt x="545" y="1490"/>
                        <a:pt x="781" y="1644"/>
                      </a:cubicBezTo>
                      <a:cubicBezTo>
                        <a:pt x="850" y="1690"/>
                        <a:pt x="897" y="1720"/>
                        <a:pt x="909" y="1755"/>
                      </a:cubicBezTo>
                      <a:cubicBezTo>
                        <a:pt x="926" y="1801"/>
                        <a:pt x="924" y="1836"/>
                        <a:pt x="904" y="1859"/>
                      </a:cubicBezTo>
                      <a:cubicBezTo>
                        <a:pt x="886" y="1879"/>
                        <a:pt x="857" y="1884"/>
                        <a:pt x="834" y="1884"/>
                      </a:cubicBezTo>
                      <a:moveTo>
                        <a:pt x="245" y="207"/>
                      </a:moveTo>
                      <a:cubicBezTo>
                        <a:pt x="94" y="482"/>
                        <a:pt x="-35" y="848"/>
                        <a:pt x="74" y="1184"/>
                      </a:cubicBezTo>
                      <a:cubicBezTo>
                        <a:pt x="165" y="1462"/>
                        <a:pt x="409" y="1686"/>
                        <a:pt x="798" y="1848"/>
                      </a:cubicBezTo>
                      <a:cubicBezTo>
                        <a:pt x="813" y="1851"/>
                        <a:pt x="861" y="1858"/>
                        <a:pt x="879" y="1837"/>
                      </a:cubicBezTo>
                      <a:cubicBezTo>
                        <a:pt x="894" y="1821"/>
                        <a:pt x="887" y="1789"/>
                        <a:pt x="878" y="1766"/>
                      </a:cubicBezTo>
                      <a:cubicBezTo>
                        <a:pt x="869" y="1742"/>
                        <a:pt x="823" y="1711"/>
                        <a:pt x="763" y="1672"/>
                      </a:cubicBezTo>
                      <a:cubicBezTo>
                        <a:pt x="525" y="1517"/>
                        <a:pt x="34" y="1197"/>
                        <a:pt x="245" y="207"/>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230" name="Google Shape;230;p24"/>
                <p:cNvSpPr/>
                <p:nvPr/>
              </p:nvSpPr>
              <p:spPr>
                <a:xfrm>
                  <a:off x="4517182" y="4856626"/>
                  <a:ext cx="0" cy="11102"/>
                </a:xfrm>
                <a:custGeom>
                  <a:rect b="b" l="l" r="r" t="t"/>
                  <a:pathLst>
                    <a:path extrusionOk="0" h="34" w="120000">
                      <a:moveTo>
                        <a:pt x="0" y="0"/>
                      </a:moveTo>
                      <a:lnTo>
                        <a:pt x="0" y="0"/>
                      </a:lnTo>
                      <a:lnTo>
                        <a:pt x="0" y="34"/>
                      </a:lnTo>
                      <a:lnTo>
                        <a:pt x="0" y="34"/>
                      </a:lnTo>
                      <a:lnTo>
                        <a:pt x="0" y="0"/>
                      </a:lnTo>
                      <a:close/>
                    </a:path>
                  </a:pathLst>
                </a:custGeom>
                <a:solidFill>
                  <a:srgbClr val="000000">
                    <a:alpha val="25000"/>
                  </a:srgbClr>
                </a:solidFill>
                <a:ln>
                  <a:noFill/>
                </a:ln>
              </p:spPr>
              <p:txBody>
                <a:bodyPr anchorCtr="1" anchor="ctr" bIns="0" lIns="81625" spcFirstLastPara="1" rIns="81625" wrap="square" tIns="0">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231" name="Google Shape;231;p24"/>
                <p:cNvSpPr/>
                <p:nvPr/>
              </p:nvSpPr>
              <p:spPr>
                <a:xfrm>
                  <a:off x="2013841" y="232170"/>
                  <a:ext cx="1501477" cy="2230595"/>
                </a:xfrm>
                <a:custGeom>
                  <a:rect b="b" l="l" r="r" t="t"/>
                  <a:pathLst>
                    <a:path extrusionOk="0" h="6831" w="4598">
                      <a:moveTo>
                        <a:pt x="3423" y="6824"/>
                      </a:moveTo>
                      <a:cubicBezTo>
                        <a:pt x="2371" y="6927"/>
                        <a:pt x="1474" y="5824"/>
                        <a:pt x="1884" y="4183"/>
                      </a:cubicBezTo>
                      <a:cubicBezTo>
                        <a:pt x="2294" y="2542"/>
                        <a:pt x="2832" y="2490"/>
                        <a:pt x="2576" y="1259"/>
                      </a:cubicBezTo>
                      <a:cubicBezTo>
                        <a:pt x="2319" y="28"/>
                        <a:pt x="832" y="80"/>
                        <a:pt x="550" y="1029"/>
                      </a:cubicBezTo>
                      <a:cubicBezTo>
                        <a:pt x="268" y="1978"/>
                        <a:pt x="1320" y="2274"/>
                        <a:pt x="1499" y="1793"/>
                      </a:cubicBezTo>
                      <a:cubicBezTo>
                        <a:pt x="1499" y="1793"/>
                        <a:pt x="1384" y="2550"/>
                        <a:pt x="502" y="2247"/>
                      </a:cubicBezTo>
                      <a:cubicBezTo>
                        <a:pt x="-338" y="1957"/>
                        <a:pt x="-99" y="259"/>
                        <a:pt x="1029" y="37"/>
                      </a:cubicBezTo>
                      <a:cubicBezTo>
                        <a:pt x="2157" y="-185"/>
                        <a:pt x="2886" y="635"/>
                        <a:pt x="2864" y="1661"/>
                      </a:cubicBezTo>
                      <a:cubicBezTo>
                        <a:pt x="2841" y="2687"/>
                        <a:pt x="2267" y="4459"/>
                        <a:pt x="2967" y="5269"/>
                      </a:cubicBezTo>
                      <a:cubicBezTo>
                        <a:pt x="3611" y="6012"/>
                        <a:pt x="4158" y="5132"/>
                        <a:pt x="3542" y="4927"/>
                      </a:cubicBezTo>
                      <a:cubicBezTo>
                        <a:pt x="3542" y="4927"/>
                        <a:pt x="4260" y="4585"/>
                        <a:pt x="4517" y="5303"/>
                      </a:cubicBezTo>
                      <a:cubicBezTo>
                        <a:pt x="4773" y="6021"/>
                        <a:pt x="4414" y="6701"/>
                        <a:pt x="3542" y="6831"/>
                      </a:cubicBezTo>
                      <a:lnTo>
                        <a:pt x="3423" y="6824"/>
                      </a:lnTo>
                      <a:close/>
                    </a:path>
                  </a:pathLst>
                </a:custGeom>
                <a:solidFill>
                  <a:schemeClr val="accent4"/>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232" name="Google Shape;232;p24"/>
                <p:cNvSpPr/>
                <p:nvPr/>
              </p:nvSpPr>
              <p:spPr>
                <a:xfrm>
                  <a:off x="2008290" y="226619"/>
                  <a:ext cx="1512253" cy="2241371"/>
                </a:xfrm>
                <a:custGeom>
                  <a:rect b="b" l="l" r="r" t="t"/>
                  <a:pathLst>
                    <a:path extrusionOk="0" h="6864" w="4631">
                      <a:moveTo>
                        <a:pt x="3307" y="6864"/>
                      </a:moveTo>
                      <a:cubicBezTo>
                        <a:pt x="2903" y="6864"/>
                        <a:pt x="2521" y="6686"/>
                        <a:pt x="2243" y="6363"/>
                      </a:cubicBezTo>
                      <a:cubicBezTo>
                        <a:pt x="1800" y="5849"/>
                        <a:pt x="1669" y="5059"/>
                        <a:pt x="1885" y="4196"/>
                      </a:cubicBezTo>
                      <a:cubicBezTo>
                        <a:pt x="2045" y="3556"/>
                        <a:pt x="2224" y="3157"/>
                        <a:pt x="2368" y="2837"/>
                      </a:cubicBezTo>
                      <a:cubicBezTo>
                        <a:pt x="2595" y="2332"/>
                        <a:pt x="2733" y="2027"/>
                        <a:pt x="2577" y="1280"/>
                      </a:cubicBezTo>
                      <a:cubicBezTo>
                        <a:pt x="2441" y="626"/>
                        <a:pt x="1972" y="376"/>
                        <a:pt x="1579" y="360"/>
                      </a:cubicBezTo>
                      <a:cubicBezTo>
                        <a:pt x="1189" y="342"/>
                        <a:pt x="732" y="551"/>
                        <a:pt x="583" y="1050"/>
                      </a:cubicBezTo>
                      <a:cubicBezTo>
                        <a:pt x="432" y="1559"/>
                        <a:pt x="669" y="1889"/>
                        <a:pt x="971" y="1990"/>
                      </a:cubicBezTo>
                      <a:cubicBezTo>
                        <a:pt x="1174" y="2058"/>
                        <a:pt x="1422" y="2016"/>
                        <a:pt x="1501" y="1804"/>
                      </a:cubicBezTo>
                      <a:cubicBezTo>
                        <a:pt x="1504" y="1796"/>
                        <a:pt x="1512" y="1791"/>
                        <a:pt x="1520" y="1794"/>
                      </a:cubicBezTo>
                      <a:cubicBezTo>
                        <a:pt x="1529" y="1796"/>
                        <a:pt x="1534" y="1804"/>
                        <a:pt x="1533" y="1812"/>
                      </a:cubicBezTo>
                      <a:cubicBezTo>
                        <a:pt x="1531" y="1824"/>
                        <a:pt x="1484" y="2114"/>
                        <a:pt x="1234" y="2265"/>
                      </a:cubicBezTo>
                      <a:cubicBezTo>
                        <a:pt x="1051" y="2376"/>
                        <a:pt x="809" y="2381"/>
                        <a:pt x="514" y="2279"/>
                      </a:cubicBezTo>
                      <a:cubicBezTo>
                        <a:pt x="167" y="2160"/>
                        <a:pt x="-29" y="1791"/>
                        <a:pt x="4" y="1317"/>
                      </a:cubicBezTo>
                      <a:cubicBezTo>
                        <a:pt x="40" y="792"/>
                        <a:pt x="380" y="168"/>
                        <a:pt x="1043" y="38"/>
                      </a:cubicBezTo>
                      <a:cubicBezTo>
                        <a:pt x="1548" y="-62"/>
                        <a:pt x="1997" y="39"/>
                        <a:pt x="2342" y="328"/>
                      </a:cubicBezTo>
                      <a:cubicBezTo>
                        <a:pt x="2707" y="635"/>
                        <a:pt x="2909" y="1127"/>
                        <a:pt x="2897" y="1679"/>
                      </a:cubicBezTo>
                      <a:cubicBezTo>
                        <a:pt x="2891" y="1968"/>
                        <a:pt x="2841" y="2316"/>
                        <a:pt x="2788" y="2685"/>
                      </a:cubicBezTo>
                      <a:cubicBezTo>
                        <a:pt x="2652" y="3629"/>
                        <a:pt x="2498" y="4698"/>
                        <a:pt x="2997" y="5275"/>
                      </a:cubicBezTo>
                      <a:cubicBezTo>
                        <a:pt x="3291" y="5615"/>
                        <a:pt x="3526" y="5574"/>
                        <a:pt x="3613" y="5540"/>
                      </a:cubicBezTo>
                      <a:cubicBezTo>
                        <a:pt x="3735" y="5493"/>
                        <a:pt x="3814" y="5377"/>
                        <a:pt x="3812" y="5252"/>
                      </a:cubicBezTo>
                      <a:cubicBezTo>
                        <a:pt x="3808" y="5120"/>
                        <a:pt x="3715" y="5013"/>
                        <a:pt x="3554" y="4959"/>
                      </a:cubicBezTo>
                      <a:cubicBezTo>
                        <a:pt x="3548" y="4957"/>
                        <a:pt x="3543" y="4951"/>
                        <a:pt x="3543" y="4945"/>
                      </a:cubicBezTo>
                      <a:cubicBezTo>
                        <a:pt x="3542" y="4938"/>
                        <a:pt x="3546" y="4932"/>
                        <a:pt x="3552" y="4929"/>
                      </a:cubicBezTo>
                      <a:cubicBezTo>
                        <a:pt x="3566" y="4922"/>
                        <a:pt x="3890" y="4771"/>
                        <a:pt x="4185" y="4893"/>
                      </a:cubicBezTo>
                      <a:cubicBezTo>
                        <a:pt x="4351" y="4961"/>
                        <a:pt x="4474" y="5103"/>
                        <a:pt x="4549" y="5314"/>
                      </a:cubicBezTo>
                      <a:cubicBezTo>
                        <a:pt x="4678" y="5674"/>
                        <a:pt x="4655" y="6027"/>
                        <a:pt x="4486" y="6310"/>
                      </a:cubicBezTo>
                      <a:cubicBezTo>
                        <a:pt x="4309" y="6605"/>
                        <a:pt x="3981" y="6802"/>
                        <a:pt x="3562" y="6864"/>
                      </a:cubicBezTo>
                      <a:lnTo>
                        <a:pt x="3440" y="6858"/>
                      </a:lnTo>
                      <a:cubicBezTo>
                        <a:pt x="3395" y="6862"/>
                        <a:pt x="3351" y="6864"/>
                        <a:pt x="3307" y="6864"/>
                      </a:cubicBezTo>
                      <a:moveTo>
                        <a:pt x="3440" y="6825"/>
                      </a:moveTo>
                      <a:lnTo>
                        <a:pt x="3440" y="6825"/>
                      </a:lnTo>
                      <a:lnTo>
                        <a:pt x="3560" y="6832"/>
                      </a:lnTo>
                      <a:cubicBezTo>
                        <a:pt x="3966" y="6771"/>
                        <a:pt x="4286" y="6579"/>
                        <a:pt x="4457" y="6293"/>
                      </a:cubicBezTo>
                      <a:cubicBezTo>
                        <a:pt x="4621" y="6019"/>
                        <a:pt x="4643" y="5675"/>
                        <a:pt x="4518" y="5325"/>
                      </a:cubicBezTo>
                      <a:cubicBezTo>
                        <a:pt x="4446" y="5123"/>
                        <a:pt x="4330" y="4988"/>
                        <a:pt x="4173" y="4923"/>
                      </a:cubicBezTo>
                      <a:cubicBezTo>
                        <a:pt x="3949" y="4831"/>
                        <a:pt x="3698" y="4907"/>
                        <a:pt x="3604" y="4943"/>
                      </a:cubicBezTo>
                      <a:cubicBezTo>
                        <a:pt x="3755" y="5005"/>
                        <a:pt x="3842" y="5116"/>
                        <a:pt x="3845" y="5251"/>
                      </a:cubicBezTo>
                      <a:cubicBezTo>
                        <a:pt x="3848" y="5391"/>
                        <a:pt x="3759" y="5519"/>
                        <a:pt x="3625" y="5571"/>
                      </a:cubicBezTo>
                      <a:cubicBezTo>
                        <a:pt x="3531" y="5607"/>
                        <a:pt x="3280" y="5653"/>
                        <a:pt x="2972" y="5296"/>
                      </a:cubicBezTo>
                      <a:cubicBezTo>
                        <a:pt x="2463" y="4708"/>
                        <a:pt x="2618" y="3631"/>
                        <a:pt x="2755" y="2680"/>
                      </a:cubicBezTo>
                      <a:cubicBezTo>
                        <a:pt x="2808" y="2312"/>
                        <a:pt x="2858" y="1965"/>
                        <a:pt x="2864" y="1678"/>
                      </a:cubicBezTo>
                      <a:cubicBezTo>
                        <a:pt x="2876" y="1137"/>
                        <a:pt x="2678" y="654"/>
                        <a:pt x="2320" y="353"/>
                      </a:cubicBezTo>
                      <a:cubicBezTo>
                        <a:pt x="1984" y="71"/>
                        <a:pt x="1545" y="-27"/>
                        <a:pt x="1049" y="70"/>
                      </a:cubicBezTo>
                      <a:cubicBezTo>
                        <a:pt x="404" y="197"/>
                        <a:pt x="72" y="807"/>
                        <a:pt x="37" y="1319"/>
                      </a:cubicBezTo>
                      <a:cubicBezTo>
                        <a:pt x="5" y="1778"/>
                        <a:pt x="192" y="2134"/>
                        <a:pt x="525" y="2248"/>
                      </a:cubicBezTo>
                      <a:cubicBezTo>
                        <a:pt x="810" y="2346"/>
                        <a:pt x="1043" y="2343"/>
                        <a:pt x="1217" y="2237"/>
                      </a:cubicBezTo>
                      <a:cubicBezTo>
                        <a:pt x="1354" y="2154"/>
                        <a:pt x="1427" y="2024"/>
                        <a:pt x="1465" y="1928"/>
                      </a:cubicBezTo>
                      <a:cubicBezTo>
                        <a:pt x="1346" y="2061"/>
                        <a:pt x="1137" y="2081"/>
                        <a:pt x="961" y="2022"/>
                      </a:cubicBezTo>
                      <a:cubicBezTo>
                        <a:pt x="643" y="1915"/>
                        <a:pt x="394" y="1571"/>
                        <a:pt x="551" y="1041"/>
                      </a:cubicBezTo>
                      <a:cubicBezTo>
                        <a:pt x="684" y="593"/>
                        <a:pt x="1096" y="307"/>
                        <a:pt x="1581" y="327"/>
                      </a:cubicBezTo>
                      <a:cubicBezTo>
                        <a:pt x="1986" y="343"/>
                        <a:pt x="2469" y="601"/>
                        <a:pt x="2609" y="1273"/>
                      </a:cubicBezTo>
                      <a:cubicBezTo>
                        <a:pt x="2767" y="2031"/>
                        <a:pt x="2628" y="2339"/>
                        <a:pt x="2398" y="2851"/>
                      </a:cubicBezTo>
                      <a:cubicBezTo>
                        <a:pt x="2255" y="3170"/>
                        <a:pt x="2076" y="3567"/>
                        <a:pt x="1917" y="4204"/>
                      </a:cubicBezTo>
                      <a:cubicBezTo>
                        <a:pt x="1704" y="5057"/>
                        <a:pt x="1832" y="5836"/>
                        <a:pt x="2268" y="6342"/>
                      </a:cubicBezTo>
                      <a:cubicBezTo>
                        <a:pt x="2570" y="6692"/>
                        <a:pt x="2997" y="6868"/>
                        <a:pt x="3438" y="6825"/>
                      </a:cubicBezTo>
                      <a:cubicBezTo>
                        <a:pt x="3438" y="6825"/>
                        <a:pt x="3439" y="6825"/>
                        <a:pt x="3440" y="6825"/>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233" name="Google Shape;233;p24"/>
                <p:cNvSpPr/>
                <p:nvPr/>
              </p:nvSpPr>
              <p:spPr>
                <a:xfrm>
                  <a:off x="2965738" y="1839398"/>
                  <a:ext cx="390227" cy="313152"/>
                </a:xfrm>
                <a:custGeom>
                  <a:rect b="b" l="l" r="r" t="t"/>
                  <a:pathLst>
                    <a:path extrusionOk="0" h="959" w="1195">
                      <a:moveTo>
                        <a:pt x="52" y="347"/>
                      </a:moveTo>
                      <a:cubicBezTo>
                        <a:pt x="34" y="325"/>
                        <a:pt x="17" y="303"/>
                        <a:pt x="0" y="280"/>
                      </a:cubicBezTo>
                      <a:lnTo>
                        <a:pt x="0" y="280"/>
                      </a:lnTo>
                      <a:cubicBezTo>
                        <a:pt x="0" y="280"/>
                        <a:pt x="269" y="1031"/>
                        <a:pt x="844" y="954"/>
                      </a:cubicBezTo>
                      <a:cubicBezTo>
                        <a:pt x="1418" y="877"/>
                        <a:pt x="1247" y="-72"/>
                        <a:pt x="627" y="5"/>
                      </a:cubicBezTo>
                      <a:cubicBezTo>
                        <a:pt x="1243" y="210"/>
                        <a:pt x="696" y="1090"/>
                        <a:pt x="52" y="347"/>
                      </a:cubicBezTo>
                      <a:close/>
                    </a:path>
                  </a:pathLst>
                </a:custGeom>
                <a:solidFill>
                  <a:schemeClr val="accent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234" name="Google Shape;234;p24"/>
                <p:cNvSpPr/>
                <p:nvPr/>
              </p:nvSpPr>
              <p:spPr>
                <a:xfrm>
                  <a:off x="2960186" y="1833847"/>
                  <a:ext cx="401330" cy="324254"/>
                </a:xfrm>
                <a:custGeom>
                  <a:rect b="b" l="l" r="r" t="t"/>
                  <a:pathLst>
                    <a:path extrusionOk="0" h="993" w="1229">
                      <a:moveTo>
                        <a:pt x="780" y="993"/>
                      </a:moveTo>
                      <a:cubicBezTo>
                        <a:pt x="255" y="993"/>
                        <a:pt x="4" y="310"/>
                        <a:pt x="1" y="303"/>
                      </a:cubicBezTo>
                      <a:cubicBezTo>
                        <a:pt x="0" y="298"/>
                        <a:pt x="0" y="294"/>
                        <a:pt x="2" y="290"/>
                      </a:cubicBezTo>
                      <a:cubicBezTo>
                        <a:pt x="4" y="286"/>
                        <a:pt x="7" y="283"/>
                        <a:pt x="11" y="281"/>
                      </a:cubicBezTo>
                      <a:cubicBezTo>
                        <a:pt x="18" y="279"/>
                        <a:pt x="26" y="281"/>
                        <a:pt x="30" y="287"/>
                      </a:cubicBezTo>
                      <a:cubicBezTo>
                        <a:pt x="44" y="306"/>
                        <a:pt x="62" y="330"/>
                        <a:pt x="82" y="353"/>
                      </a:cubicBezTo>
                      <a:cubicBezTo>
                        <a:pt x="376" y="693"/>
                        <a:pt x="611" y="652"/>
                        <a:pt x="698" y="618"/>
                      </a:cubicBezTo>
                      <a:cubicBezTo>
                        <a:pt x="820" y="571"/>
                        <a:pt x="899" y="455"/>
                        <a:pt x="897" y="330"/>
                      </a:cubicBezTo>
                      <a:cubicBezTo>
                        <a:pt x="893" y="198"/>
                        <a:pt x="800" y="91"/>
                        <a:pt x="639" y="37"/>
                      </a:cubicBezTo>
                      <a:cubicBezTo>
                        <a:pt x="632" y="35"/>
                        <a:pt x="627" y="28"/>
                        <a:pt x="628" y="20"/>
                      </a:cubicBezTo>
                      <a:cubicBezTo>
                        <a:pt x="629" y="12"/>
                        <a:pt x="635" y="6"/>
                        <a:pt x="642" y="5"/>
                      </a:cubicBezTo>
                      <a:cubicBezTo>
                        <a:pt x="978" y="-36"/>
                        <a:pt x="1189" y="212"/>
                        <a:pt x="1224" y="478"/>
                      </a:cubicBezTo>
                      <a:cubicBezTo>
                        <a:pt x="1253" y="704"/>
                        <a:pt x="1152" y="948"/>
                        <a:pt x="863" y="987"/>
                      </a:cubicBezTo>
                      <a:cubicBezTo>
                        <a:pt x="834" y="991"/>
                        <a:pt x="807" y="993"/>
                        <a:pt x="780" y="993"/>
                      </a:cubicBezTo>
                      <a:moveTo>
                        <a:pt x="81" y="402"/>
                      </a:moveTo>
                      <a:cubicBezTo>
                        <a:pt x="182" y="605"/>
                        <a:pt x="439" y="1010"/>
                        <a:pt x="858" y="954"/>
                      </a:cubicBezTo>
                      <a:cubicBezTo>
                        <a:pt x="1125" y="918"/>
                        <a:pt x="1218" y="691"/>
                        <a:pt x="1191" y="482"/>
                      </a:cubicBezTo>
                      <a:cubicBezTo>
                        <a:pt x="1161" y="252"/>
                        <a:pt x="991" y="36"/>
                        <a:pt x="718" y="34"/>
                      </a:cubicBezTo>
                      <a:cubicBezTo>
                        <a:pt x="851" y="98"/>
                        <a:pt x="927" y="203"/>
                        <a:pt x="930" y="329"/>
                      </a:cubicBezTo>
                      <a:cubicBezTo>
                        <a:pt x="933" y="469"/>
                        <a:pt x="845" y="597"/>
                        <a:pt x="710" y="649"/>
                      </a:cubicBezTo>
                      <a:cubicBezTo>
                        <a:pt x="618" y="684"/>
                        <a:pt x="378" y="728"/>
                        <a:pt x="81" y="402"/>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235" name="Google Shape;235;p24"/>
                <p:cNvSpPr/>
                <p:nvPr/>
              </p:nvSpPr>
              <p:spPr>
                <a:xfrm>
                  <a:off x="4686663" y="3634061"/>
                  <a:ext cx="2230663" cy="1501431"/>
                </a:xfrm>
                <a:custGeom>
                  <a:rect b="b" l="l" r="r" t="t"/>
                  <a:pathLst>
                    <a:path extrusionOk="0" h="4598" w="6831">
                      <a:moveTo>
                        <a:pt x="7" y="1175"/>
                      </a:moveTo>
                      <a:cubicBezTo>
                        <a:pt x="-96" y="2227"/>
                        <a:pt x="1007" y="3125"/>
                        <a:pt x="2648" y="2714"/>
                      </a:cubicBezTo>
                      <a:cubicBezTo>
                        <a:pt x="4289" y="2304"/>
                        <a:pt x="4341" y="1765"/>
                        <a:pt x="5572" y="2022"/>
                      </a:cubicBezTo>
                      <a:cubicBezTo>
                        <a:pt x="6803" y="2278"/>
                        <a:pt x="6751" y="3766"/>
                        <a:pt x="5802" y="4048"/>
                      </a:cubicBezTo>
                      <a:cubicBezTo>
                        <a:pt x="4854" y="4330"/>
                        <a:pt x="4557" y="3278"/>
                        <a:pt x="5038" y="3099"/>
                      </a:cubicBezTo>
                      <a:cubicBezTo>
                        <a:pt x="5038" y="3099"/>
                        <a:pt x="4281" y="3214"/>
                        <a:pt x="4584" y="4096"/>
                      </a:cubicBezTo>
                      <a:cubicBezTo>
                        <a:pt x="4874" y="4936"/>
                        <a:pt x="6572" y="4697"/>
                        <a:pt x="6794" y="3569"/>
                      </a:cubicBezTo>
                      <a:cubicBezTo>
                        <a:pt x="7016" y="2441"/>
                        <a:pt x="6196" y="1712"/>
                        <a:pt x="5170" y="1734"/>
                      </a:cubicBezTo>
                      <a:cubicBezTo>
                        <a:pt x="4144" y="1757"/>
                        <a:pt x="2372" y="2331"/>
                        <a:pt x="1562" y="1631"/>
                      </a:cubicBezTo>
                      <a:cubicBezTo>
                        <a:pt x="819" y="987"/>
                        <a:pt x="1699" y="440"/>
                        <a:pt x="1904" y="1056"/>
                      </a:cubicBezTo>
                      <a:cubicBezTo>
                        <a:pt x="1904" y="1056"/>
                        <a:pt x="2246" y="338"/>
                        <a:pt x="1528" y="81"/>
                      </a:cubicBezTo>
                      <a:cubicBezTo>
                        <a:pt x="810" y="-175"/>
                        <a:pt x="130" y="184"/>
                        <a:pt x="0" y="1056"/>
                      </a:cubicBezTo>
                      <a:lnTo>
                        <a:pt x="7" y="1175"/>
                      </a:lnTo>
                      <a:close/>
                    </a:path>
                  </a:pathLst>
                </a:custGeom>
                <a:solidFill>
                  <a:schemeClr val="accent4"/>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236" name="Google Shape;236;p24"/>
                <p:cNvSpPr/>
                <p:nvPr/>
              </p:nvSpPr>
              <p:spPr>
                <a:xfrm>
                  <a:off x="4681111" y="3628836"/>
                  <a:ext cx="2241766" cy="1512207"/>
                </a:xfrm>
                <a:custGeom>
                  <a:rect b="b" l="l" r="r" t="t"/>
                  <a:pathLst>
                    <a:path extrusionOk="0" h="4631" w="6865">
                      <a:moveTo>
                        <a:pt x="5447" y="4631"/>
                      </a:moveTo>
                      <a:cubicBezTo>
                        <a:pt x="5022" y="4631"/>
                        <a:pt x="4697" y="4439"/>
                        <a:pt x="4586" y="4117"/>
                      </a:cubicBezTo>
                      <a:cubicBezTo>
                        <a:pt x="4484" y="3822"/>
                        <a:pt x="4489" y="3580"/>
                        <a:pt x="4600" y="3397"/>
                      </a:cubicBezTo>
                      <a:cubicBezTo>
                        <a:pt x="4751" y="3147"/>
                        <a:pt x="5041" y="3100"/>
                        <a:pt x="5053" y="3099"/>
                      </a:cubicBezTo>
                      <a:cubicBezTo>
                        <a:pt x="5061" y="3097"/>
                        <a:pt x="5069" y="3103"/>
                        <a:pt x="5071" y="3111"/>
                      </a:cubicBezTo>
                      <a:cubicBezTo>
                        <a:pt x="5074" y="3119"/>
                        <a:pt x="5069" y="3127"/>
                        <a:pt x="5061" y="3130"/>
                      </a:cubicBezTo>
                      <a:cubicBezTo>
                        <a:pt x="4849" y="3209"/>
                        <a:pt x="4807" y="3457"/>
                        <a:pt x="4875" y="3660"/>
                      </a:cubicBezTo>
                      <a:cubicBezTo>
                        <a:pt x="4976" y="3962"/>
                        <a:pt x="5306" y="4199"/>
                        <a:pt x="5815" y="4048"/>
                      </a:cubicBezTo>
                      <a:cubicBezTo>
                        <a:pt x="6314" y="3899"/>
                        <a:pt x="6522" y="3440"/>
                        <a:pt x="6505" y="3052"/>
                      </a:cubicBezTo>
                      <a:cubicBezTo>
                        <a:pt x="6489" y="2659"/>
                        <a:pt x="6239" y="2190"/>
                        <a:pt x="5585" y="2054"/>
                      </a:cubicBezTo>
                      <a:cubicBezTo>
                        <a:pt x="4838" y="1898"/>
                        <a:pt x="4533" y="2035"/>
                        <a:pt x="4028" y="2263"/>
                      </a:cubicBezTo>
                      <a:cubicBezTo>
                        <a:pt x="3708" y="2407"/>
                        <a:pt x="3309" y="2586"/>
                        <a:pt x="2669" y="2746"/>
                      </a:cubicBezTo>
                      <a:cubicBezTo>
                        <a:pt x="1806" y="2962"/>
                        <a:pt x="1016" y="2832"/>
                        <a:pt x="502" y="2388"/>
                      </a:cubicBezTo>
                      <a:cubicBezTo>
                        <a:pt x="144" y="2079"/>
                        <a:pt x="-37" y="1643"/>
                        <a:pt x="7" y="1191"/>
                      </a:cubicBezTo>
                      <a:lnTo>
                        <a:pt x="0" y="1073"/>
                      </a:lnTo>
                      <a:cubicBezTo>
                        <a:pt x="63" y="650"/>
                        <a:pt x="260" y="322"/>
                        <a:pt x="555" y="145"/>
                      </a:cubicBezTo>
                      <a:cubicBezTo>
                        <a:pt x="838" y="-24"/>
                        <a:pt x="1192" y="-47"/>
                        <a:pt x="1551" y="82"/>
                      </a:cubicBezTo>
                      <a:cubicBezTo>
                        <a:pt x="1762" y="157"/>
                        <a:pt x="1904" y="280"/>
                        <a:pt x="1972" y="446"/>
                      </a:cubicBezTo>
                      <a:cubicBezTo>
                        <a:pt x="2094" y="741"/>
                        <a:pt x="1943" y="1065"/>
                        <a:pt x="1936" y="1079"/>
                      </a:cubicBezTo>
                      <a:cubicBezTo>
                        <a:pt x="1933" y="1085"/>
                        <a:pt x="1928" y="1088"/>
                        <a:pt x="1920" y="1088"/>
                      </a:cubicBezTo>
                      <a:cubicBezTo>
                        <a:pt x="1914" y="1088"/>
                        <a:pt x="1908" y="1083"/>
                        <a:pt x="1906" y="1077"/>
                      </a:cubicBezTo>
                      <a:cubicBezTo>
                        <a:pt x="1852" y="916"/>
                        <a:pt x="1745" y="822"/>
                        <a:pt x="1613" y="819"/>
                      </a:cubicBezTo>
                      <a:cubicBezTo>
                        <a:pt x="1489" y="817"/>
                        <a:pt x="1372" y="896"/>
                        <a:pt x="1325" y="1018"/>
                      </a:cubicBezTo>
                      <a:cubicBezTo>
                        <a:pt x="1291" y="1105"/>
                        <a:pt x="1250" y="1340"/>
                        <a:pt x="1590" y="1634"/>
                      </a:cubicBezTo>
                      <a:cubicBezTo>
                        <a:pt x="2167" y="2133"/>
                        <a:pt x="3237" y="1979"/>
                        <a:pt x="4180" y="1843"/>
                      </a:cubicBezTo>
                      <a:cubicBezTo>
                        <a:pt x="4549" y="1790"/>
                        <a:pt x="4897" y="1740"/>
                        <a:pt x="5186" y="1734"/>
                      </a:cubicBezTo>
                      <a:cubicBezTo>
                        <a:pt x="5739" y="1721"/>
                        <a:pt x="6230" y="1924"/>
                        <a:pt x="6537" y="2289"/>
                      </a:cubicBezTo>
                      <a:cubicBezTo>
                        <a:pt x="6826" y="2634"/>
                        <a:pt x="6927" y="3083"/>
                        <a:pt x="6827" y="3588"/>
                      </a:cubicBezTo>
                      <a:cubicBezTo>
                        <a:pt x="6697" y="4251"/>
                        <a:pt x="6073" y="4591"/>
                        <a:pt x="5548" y="4628"/>
                      </a:cubicBezTo>
                      <a:cubicBezTo>
                        <a:pt x="5514" y="4630"/>
                        <a:pt x="5480" y="4631"/>
                        <a:pt x="5447" y="4631"/>
                      </a:cubicBezTo>
                      <a:moveTo>
                        <a:pt x="4937" y="3167"/>
                      </a:moveTo>
                      <a:cubicBezTo>
                        <a:pt x="4841" y="3204"/>
                        <a:pt x="4711" y="3277"/>
                        <a:pt x="4628" y="3414"/>
                      </a:cubicBezTo>
                      <a:cubicBezTo>
                        <a:pt x="4522" y="3588"/>
                        <a:pt x="4519" y="3821"/>
                        <a:pt x="4617" y="4106"/>
                      </a:cubicBezTo>
                      <a:cubicBezTo>
                        <a:pt x="4731" y="4439"/>
                        <a:pt x="5087" y="4625"/>
                        <a:pt x="5546" y="4595"/>
                      </a:cubicBezTo>
                      <a:cubicBezTo>
                        <a:pt x="6058" y="4559"/>
                        <a:pt x="6668" y="4227"/>
                        <a:pt x="6795" y="3582"/>
                      </a:cubicBezTo>
                      <a:cubicBezTo>
                        <a:pt x="6892" y="3087"/>
                        <a:pt x="6794" y="2647"/>
                        <a:pt x="6512" y="2311"/>
                      </a:cubicBezTo>
                      <a:cubicBezTo>
                        <a:pt x="6211" y="1953"/>
                        <a:pt x="5729" y="1753"/>
                        <a:pt x="5187" y="1767"/>
                      </a:cubicBezTo>
                      <a:cubicBezTo>
                        <a:pt x="4900" y="1773"/>
                        <a:pt x="4553" y="1823"/>
                        <a:pt x="4185" y="1876"/>
                      </a:cubicBezTo>
                      <a:cubicBezTo>
                        <a:pt x="3234" y="2013"/>
                        <a:pt x="2157" y="2168"/>
                        <a:pt x="1569" y="1659"/>
                      </a:cubicBezTo>
                      <a:cubicBezTo>
                        <a:pt x="1212" y="1351"/>
                        <a:pt x="1258" y="1100"/>
                        <a:pt x="1294" y="1006"/>
                      </a:cubicBezTo>
                      <a:cubicBezTo>
                        <a:pt x="1346" y="872"/>
                        <a:pt x="1475" y="784"/>
                        <a:pt x="1614" y="786"/>
                      </a:cubicBezTo>
                      <a:cubicBezTo>
                        <a:pt x="1749" y="789"/>
                        <a:pt x="1860" y="876"/>
                        <a:pt x="1922" y="1027"/>
                      </a:cubicBezTo>
                      <a:cubicBezTo>
                        <a:pt x="1958" y="933"/>
                        <a:pt x="2035" y="683"/>
                        <a:pt x="1942" y="458"/>
                      </a:cubicBezTo>
                      <a:cubicBezTo>
                        <a:pt x="1877" y="301"/>
                        <a:pt x="1742" y="185"/>
                        <a:pt x="1540" y="113"/>
                      </a:cubicBezTo>
                      <a:cubicBezTo>
                        <a:pt x="1190" y="-12"/>
                        <a:pt x="846" y="10"/>
                        <a:pt x="572" y="174"/>
                      </a:cubicBezTo>
                      <a:cubicBezTo>
                        <a:pt x="286" y="345"/>
                        <a:pt x="94" y="665"/>
                        <a:pt x="33" y="1074"/>
                      </a:cubicBezTo>
                      <a:lnTo>
                        <a:pt x="40" y="1191"/>
                      </a:lnTo>
                      <a:cubicBezTo>
                        <a:pt x="40" y="1191"/>
                        <a:pt x="40" y="1192"/>
                        <a:pt x="40" y="1193"/>
                      </a:cubicBezTo>
                      <a:cubicBezTo>
                        <a:pt x="-3" y="1635"/>
                        <a:pt x="173" y="2061"/>
                        <a:pt x="523" y="2363"/>
                      </a:cubicBezTo>
                      <a:cubicBezTo>
                        <a:pt x="1029" y="2799"/>
                        <a:pt x="1808" y="2927"/>
                        <a:pt x="2661" y="2714"/>
                      </a:cubicBezTo>
                      <a:cubicBezTo>
                        <a:pt x="3298" y="2555"/>
                        <a:pt x="3695" y="2376"/>
                        <a:pt x="4015" y="2233"/>
                      </a:cubicBezTo>
                      <a:cubicBezTo>
                        <a:pt x="4526" y="2003"/>
                        <a:pt x="4834" y="1864"/>
                        <a:pt x="5592" y="2022"/>
                      </a:cubicBezTo>
                      <a:cubicBezTo>
                        <a:pt x="6264" y="2162"/>
                        <a:pt x="6521" y="2645"/>
                        <a:pt x="6538" y="3050"/>
                      </a:cubicBezTo>
                      <a:cubicBezTo>
                        <a:pt x="6559" y="3533"/>
                        <a:pt x="6272" y="3947"/>
                        <a:pt x="5824" y="4080"/>
                      </a:cubicBezTo>
                      <a:cubicBezTo>
                        <a:pt x="5293" y="4237"/>
                        <a:pt x="4950" y="3988"/>
                        <a:pt x="4844" y="3670"/>
                      </a:cubicBezTo>
                      <a:cubicBezTo>
                        <a:pt x="4784" y="3494"/>
                        <a:pt x="4804" y="3285"/>
                        <a:pt x="4937" y="3167"/>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237" name="Google Shape;237;p24"/>
                <p:cNvSpPr/>
                <p:nvPr/>
              </p:nvSpPr>
              <p:spPr>
                <a:xfrm>
                  <a:off x="4996886" y="3793412"/>
                  <a:ext cx="313161" cy="390215"/>
                </a:xfrm>
                <a:custGeom>
                  <a:rect b="b" l="l" r="r" t="t"/>
                  <a:pathLst>
                    <a:path extrusionOk="0" h="1195" w="959">
                      <a:moveTo>
                        <a:pt x="612" y="1143"/>
                      </a:moveTo>
                      <a:cubicBezTo>
                        <a:pt x="634" y="1161"/>
                        <a:pt x="656" y="1178"/>
                        <a:pt x="679" y="1195"/>
                      </a:cubicBezTo>
                      <a:lnTo>
                        <a:pt x="679" y="1195"/>
                      </a:lnTo>
                      <a:cubicBezTo>
                        <a:pt x="679" y="1195"/>
                        <a:pt x="-72" y="926"/>
                        <a:pt x="5" y="351"/>
                      </a:cubicBezTo>
                      <a:cubicBezTo>
                        <a:pt x="82" y="-223"/>
                        <a:pt x="1031" y="-52"/>
                        <a:pt x="954" y="568"/>
                      </a:cubicBezTo>
                      <a:cubicBezTo>
                        <a:pt x="749" y="-48"/>
                        <a:pt x="-131" y="499"/>
                        <a:pt x="612" y="1143"/>
                      </a:cubicBezTo>
                      <a:close/>
                    </a:path>
                  </a:pathLst>
                </a:custGeom>
                <a:solidFill>
                  <a:schemeClr val="accent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238" name="Google Shape;238;p24"/>
                <p:cNvSpPr/>
                <p:nvPr/>
              </p:nvSpPr>
              <p:spPr>
                <a:xfrm>
                  <a:off x="4991661" y="3787861"/>
                  <a:ext cx="323938" cy="401318"/>
                </a:xfrm>
                <a:custGeom>
                  <a:rect b="b" l="l" r="r" t="t"/>
                  <a:pathLst>
                    <a:path extrusionOk="0" h="1229" w="992">
                      <a:moveTo>
                        <a:pt x="695" y="1229"/>
                      </a:moveTo>
                      <a:cubicBezTo>
                        <a:pt x="693" y="1229"/>
                        <a:pt x="691" y="1229"/>
                        <a:pt x="689" y="1228"/>
                      </a:cubicBezTo>
                      <a:cubicBezTo>
                        <a:pt x="682" y="1225"/>
                        <a:pt x="-73" y="947"/>
                        <a:pt x="5" y="366"/>
                      </a:cubicBezTo>
                      <a:cubicBezTo>
                        <a:pt x="44" y="77"/>
                        <a:pt x="289" y="-24"/>
                        <a:pt x="514" y="5"/>
                      </a:cubicBezTo>
                      <a:cubicBezTo>
                        <a:pt x="780" y="40"/>
                        <a:pt x="1028" y="251"/>
                        <a:pt x="987" y="587"/>
                      </a:cubicBezTo>
                      <a:cubicBezTo>
                        <a:pt x="986" y="594"/>
                        <a:pt x="980" y="600"/>
                        <a:pt x="972" y="601"/>
                      </a:cubicBezTo>
                      <a:cubicBezTo>
                        <a:pt x="964" y="602"/>
                        <a:pt x="957" y="597"/>
                        <a:pt x="955" y="590"/>
                      </a:cubicBezTo>
                      <a:cubicBezTo>
                        <a:pt x="901" y="429"/>
                        <a:pt x="794" y="335"/>
                        <a:pt x="662" y="332"/>
                      </a:cubicBezTo>
                      <a:cubicBezTo>
                        <a:pt x="538" y="330"/>
                        <a:pt x="421" y="409"/>
                        <a:pt x="374" y="531"/>
                      </a:cubicBezTo>
                      <a:cubicBezTo>
                        <a:pt x="340" y="618"/>
                        <a:pt x="299" y="853"/>
                        <a:pt x="639" y="1147"/>
                      </a:cubicBezTo>
                      <a:cubicBezTo>
                        <a:pt x="662" y="1167"/>
                        <a:pt x="686" y="1185"/>
                        <a:pt x="705" y="1199"/>
                      </a:cubicBezTo>
                      <a:cubicBezTo>
                        <a:pt x="711" y="1204"/>
                        <a:pt x="714" y="1212"/>
                        <a:pt x="710" y="1220"/>
                      </a:cubicBezTo>
                      <a:cubicBezTo>
                        <a:pt x="707" y="1225"/>
                        <a:pt x="701" y="1229"/>
                        <a:pt x="695" y="1229"/>
                      </a:cubicBezTo>
                      <a:moveTo>
                        <a:pt x="440" y="34"/>
                      </a:moveTo>
                      <a:cubicBezTo>
                        <a:pt x="253" y="34"/>
                        <a:pt x="70" y="133"/>
                        <a:pt x="38" y="371"/>
                      </a:cubicBezTo>
                      <a:cubicBezTo>
                        <a:pt x="-19" y="791"/>
                        <a:pt x="388" y="1048"/>
                        <a:pt x="590" y="1148"/>
                      </a:cubicBezTo>
                      <a:cubicBezTo>
                        <a:pt x="264" y="851"/>
                        <a:pt x="308" y="611"/>
                        <a:pt x="343" y="519"/>
                      </a:cubicBezTo>
                      <a:cubicBezTo>
                        <a:pt x="395" y="385"/>
                        <a:pt x="524" y="297"/>
                        <a:pt x="663" y="299"/>
                      </a:cubicBezTo>
                      <a:cubicBezTo>
                        <a:pt x="789" y="302"/>
                        <a:pt x="894" y="378"/>
                        <a:pt x="958" y="511"/>
                      </a:cubicBezTo>
                      <a:cubicBezTo>
                        <a:pt x="956" y="238"/>
                        <a:pt x="740" y="68"/>
                        <a:pt x="510" y="38"/>
                      </a:cubicBezTo>
                      <a:cubicBezTo>
                        <a:pt x="487" y="35"/>
                        <a:pt x="463" y="34"/>
                        <a:pt x="440" y="34"/>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239" name="Google Shape;239;p24"/>
                <p:cNvSpPr/>
                <p:nvPr/>
              </p:nvSpPr>
              <p:spPr>
                <a:xfrm>
                  <a:off x="3544713" y="1343385"/>
                  <a:ext cx="2261359" cy="2261289"/>
                </a:xfrm>
                <a:custGeom>
                  <a:rect b="b" l="l" r="r" t="t"/>
                  <a:pathLst>
                    <a:path extrusionOk="0" h="6925" w="6925">
                      <a:moveTo>
                        <a:pt x="6916" y="5191"/>
                      </a:moveTo>
                      <a:cubicBezTo>
                        <a:pt x="6708" y="4769"/>
                        <a:pt x="6173" y="4046"/>
                        <a:pt x="4926" y="3959"/>
                      </a:cubicBezTo>
                      <a:cubicBezTo>
                        <a:pt x="4926" y="3959"/>
                        <a:pt x="6222" y="3293"/>
                        <a:pt x="5799" y="1126"/>
                      </a:cubicBezTo>
                      <a:cubicBezTo>
                        <a:pt x="3632" y="703"/>
                        <a:pt x="2966" y="1999"/>
                        <a:pt x="2966" y="1999"/>
                      </a:cubicBezTo>
                      <a:cubicBezTo>
                        <a:pt x="2879" y="752"/>
                        <a:pt x="2156" y="217"/>
                        <a:pt x="1734" y="9"/>
                      </a:cubicBezTo>
                      <a:cubicBezTo>
                        <a:pt x="1661" y="-28"/>
                        <a:pt x="1588" y="57"/>
                        <a:pt x="1634" y="125"/>
                      </a:cubicBezTo>
                      <a:cubicBezTo>
                        <a:pt x="2103" y="821"/>
                        <a:pt x="1855" y="1853"/>
                        <a:pt x="1855" y="1853"/>
                      </a:cubicBezTo>
                      <a:cubicBezTo>
                        <a:pt x="1596" y="813"/>
                        <a:pt x="690" y="553"/>
                        <a:pt x="90" y="498"/>
                      </a:cubicBezTo>
                      <a:cubicBezTo>
                        <a:pt x="2" y="490"/>
                        <a:pt x="-34" y="605"/>
                        <a:pt x="42" y="650"/>
                      </a:cubicBezTo>
                      <a:cubicBezTo>
                        <a:pt x="394" y="860"/>
                        <a:pt x="588" y="1253"/>
                        <a:pt x="649" y="1643"/>
                      </a:cubicBezTo>
                      <a:cubicBezTo>
                        <a:pt x="735" y="2190"/>
                        <a:pt x="752" y="2772"/>
                        <a:pt x="1573" y="3428"/>
                      </a:cubicBezTo>
                      <a:cubicBezTo>
                        <a:pt x="2393" y="4083"/>
                        <a:pt x="3324" y="3601"/>
                        <a:pt x="3324" y="3601"/>
                      </a:cubicBezTo>
                      <a:cubicBezTo>
                        <a:pt x="3324" y="3601"/>
                        <a:pt x="2842" y="4532"/>
                        <a:pt x="3497" y="5352"/>
                      </a:cubicBezTo>
                      <a:cubicBezTo>
                        <a:pt x="4153" y="6173"/>
                        <a:pt x="4735" y="6190"/>
                        <a:pt x="5282" y="6276"/>
                      </a:cubicBezTo>
                      <a:cubicBezTo>
                        <a:pt x="5672" y="6337"/>
                        <a:pt x="6065" y="6531"/>
                        <a:pt x="6275" y="6883"/>
                      </a:cubicBezTo>
                      <a:cubicBezTo>
                        <a:pt x="6320" y="6959"/>
                        <a:pt x="6435" y="6923"/>
                        <a:pt x="6427" y="6835"/>
                      </a:cubicBezTo>
                      <a:cubicBezTo>
                        <a:pt x="6372" y="6236"/>
                        <a:pt x="6112" y="5330"/>
                        <a:pt x="5072" y="5070"/>
                      </a:cubicBezTo>
                      <a:cubicBezTo>
                        <a:pt x="5072" y="5070"/>
                        <a:pt x="6104" y="4822"/>
                        <a:pt x="6800" y="5292"/>
                      </a:cubicBezTo>
                      <a:cubicBezTo>
                        <a:pt x="6868" y="5337"/>
                        <a:pt x="6953" y="5264"/>
                        <a:pt x="6916" y="5191"/>
                      </a:cubicBezTo>
                      <a:close/>
                    </a:path>
                  </a:pathLst>
                </a:custGeom>
                <a:solidFill>
                  <a:schemeClr val="accent3"/>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240" name="Google Shape;240;p24"/>
                <p:cNvSpPr/>
                <p:nvPr/>
              </p:nvSpPr>
              <p:spPr>
                <a:xfrm>
                  <a:off x="3539488" y="1337833"/>
                  <a:ext cx="2272135" cy="2272065"/>
                </a:xfrm>
                <a:custGeom>
                  <a:rect b="b" l="l" r="r" t="t"/>
                  <a:pathLst>
                    <a:path extrusionOk="0" h="6958" w="6958">
                      <a:moveTo>
                        <a:pt x="6362" y="6958"/>
                      </a:moveTo>
                      <a:cubicBezTo>
                        <a:pt x="6331" y="6958"/>
                        <a:pt x="6297" y="6944"/>
                        <a:pt x="6276" y="6908"/>
                      </a:cubicBezTo>
                      <a:cubicBezTo>
                        <a:pt x="6090" y="6596"/>
                        <a:pt x="5732" y="6377"/>
                        <a:pt x="5295" y="6309"/>
                      </a:cubicBezTo>
                      <a:cubicBezTo>
                        <a:pt x="5249" y="6302"/>
                        <a:pt x="5202" y="6295"/>
                        <a:pt x="5155" y="6288"/>
                      </a:cubicBezTo>
                      <a:cubicBezTo>
                        <a:pt x="4639" y="6213"/>
                        <a:pt x="4105" y="6136"/>
                        <a:pt x="3500" y="5380"/>
                      </a:cubicBezTo>
                      <a:cubicBezTo>
                        <a:pt x="2924" y="4658"/>
                        <a:pt x="3223" y="3842"/>
                        <a:pt x="3306" y="3652"/>
                      </a:cubicBezTo>
                      <a:cubicBezTo>
                        <a:pt x="3116" y="3735"/>
                        <a:pt x="2300" y="4034"/>
                        <a:pt x="1578" y="3458"/>
                      </a:cubicBezTo>
                      <a:cubicBezTo>
                        <a:pt x="822" y="2853"/>
                        <a:pt x="745" y="2319"/>
                        <a:pt x="670" y="1802"/>
                      </a:cubicBezTo>
                      <a:cubicBezTo>
                        <a:pt x="663" y="1756"/>
                        <a:pt x="656" y="1709"/>
                        <a:pt x="649" y="1663"/>
                      </a:cubicBezTo>
                      <a:cubicBezTo>
                        <a:pt x="581" y="1226"/>
                        <a:pt x="362" y="868"/>
                        <a:pt x="50" y="682"/>
                      </a:cubicBezTo>
                      <a:cubicBezTo>
                        <a:pt x="2" y="653"/>
                        <a:pt x="-7" y="603"/>
                        <a:pt x="5" y="565"/>
                      </a:cubicBezTo>
                      <a:cubicBezTo>
                        <a:pt x="17" y="529"/>
                        <a:pt x="53" y="494"/>
                        <a:pt x="108" y="499"/>
                      </a:cubicBezTo>
                      <a:cubicBezTo>
                        <a:pt x="646" y="548"/>
                        <a:pt x="1578" y="784"/>
                        <a:pt x="1868" y="1798"/>
                      </a:cubicBezTo>
                      <a:cubicBezTo>
                        <a:pt x="1913" y="1557"/>
                        <a:pt x="2027" y="731"/>
                        <a:pt x="1636" y="151"/>
                      </a:cubicBezTo>
                      <a:cubicBezTo>
                        <a:pt x="1610" y="114"/>
                        <a:pt x="1613" y="68"/>
                        <a:pt x="1643" y="34"/>
                      </a:cubicBezTo>
                      <a:cubicBezTo>
                        <a:pt x="1672" y="0"/>
                        <a:pt x="1717" y="-9"/>
                        <a:pt x="1758" y="11"/>
                      </a:cubicBezTo>
                      <a:cubicBezTo>
                        <a:pt x="2177" y="218"/>
                        <a:pt x="2891" y="746"/>
                        <a:pt x="2995" y="1963"/>
                      </a:cubicBezTo>
                      <a:cubicBezTo>
                        <a:pt x="3141" y="1736"/>
                        <a:pt x="3897" y="752"/>
                        <a:pt x="5818" y="1127"/>
                      </a:cubicBezTo>
                      <a:lnTo>
                        <a:pt x="5829" y="1129"/>
                      </a:lnTo>
                      <a:lnTo>
                        <a:pt x="5831" y="1140"/>
                      </a:lnTo>
                      <a:cubicBezTo>
                        <a:pt x="6206" y="3061"/>
                        <a:pt x="5222" y="3817"/>
                        <a:pt x="4995" y="3964"/>
                      </a:cubicBezTo>
                      <a:cubicBezTo>
                        <a:pt x="6213" y="4067"/>
                        <a:pt x="6740" y="4781"/>
                        <a:pt x="6947" y="5201"/>
                      </a:cubicBezTo>
                      <a:lnTo>
                        <a:pt x="6947" y="5201"/>
                      </a:lnTo>
                      <a:cubicBezTo>
                        <a:pt x="6967" y="5241"/>
                        <a:pt x="6958" y="5286"/>
                        <a:pt x="6924" y="5315"/>
                      </a:cubicBezTo>
                      <a:cubicBezTo>
                        <a:pt x="6890" y="5345"/>
                        <a:pt x="6844" y="5347"/>
                        <a:pt x="6807" y="5322"/>
                      </a:cubicBezTo>
                      <a:cubicBezTo>
                        <a:pt x="6228" y="4931"/>
                        <a:pt x="5401" y="5045"/>
                        <a:pt x="5160" y="5090"/>
                      </a:cubicBezTo>
                      <a:cubicBezTo>
                        <a:pt x="6174" y="5380"/>
                        <a:pt x="6410" y="6312"/>
                        <a:pt x="6459" y="6850"/>
                      </a:cubicBezTo>
                      <a:cubicBezTo>
                        <a:pt x="6464" y="6904"/>
                        <a:pt x="6429" y="6941"/>
                        <a:pt x="6393" y="6953"/>
                      </a:cubicBezTo>
                      <a:cubicBezTo>
                        <a:pt x="6383" y="6956"/>
                        <a:pt x="6372" y="6958"/>
                        <a:pt x="6362" y="6958"/>
                      </a:cubicBezTo>
                      <a:moveTo>
                        <a:pt x="3379" y="3579"/>
                      </a:moveTo>
                      <a:lnTo>
                        <a:pt x="3355" y="3626"/>
                      </a:lnTo>
                      <a:cubicBezTo>
                        <a:pt x="3350" y="3635"/>
                        <a:pt x="2885" y="4557"/>
                        <a:pt x="3526" y="5359"/>
                      </a:cubicBezTo>
                      <a:cubicBezTo>
                        <a:pt x="4123" y="6105"/>
                        <a:pt x="4650" y="6182"/>
                        <a:pt x="5160" y="6256"/>
                      </a:cubicBezTo>
                      <a:cubicBezTo>
                        <a:pt x="5207" y="6262"/>
                        <a:pt x="5254" y="6269"/>
                        <a:pt x="5300" y="6276"/>
                      </a:cubicBezTo>
                      <a:cubicBezTo>
                        <a:pt x="5747" y="6346"/>
                        <a:pt x="6113" y="6570"/>
                        <a:pt x="6305" y="6891"/>
                      </a:cubicBezTo>
                      <a:cubicBezTo>
                        <a:pt x="6325" y="6925"/>
                        <a:pt x="6359" y="6929"/>
                        <a:pt x="6382" y="6921"/>
                      </a:cubicBezTo>
                      <a:cubicBezTo>
                        <a:pt x="6405" y="6914"/>
                        <a:pt x="6430" y="6892"/>
                        <a:pt x="6426" y="6853"/>
                      </a:cubicBezTo>
                      <a:cubicBezTo>
                        <a:pt x="6316" y="5656"/>
                        <a:pt x="5636" y="5241"/>
                        <a:pt x="5084" y="5103"/>
                      </a:cubicBezTo>
                      <a:lnTo>
                        <a:pt x="5019" y="5087"/>
                      </a:lnTo>
                      <a:lnTo>
                        <a:pt x="5084" y="5071"/>
                      </a:lnTo>
                      <a:cubicBezTo>
                        <a:pt x="5094" y="5069"/>
                        <a:pt x="6132" y="4826"/>
                        <a:pt x="6825" y="5295"/>
                      </a:cubicBezTo>
                      <a:cubicBezTo>
                        <a:pt x="6855" y="5315"/>
                        <a:pt x="6886" y="5305"/>
                        <a:pt x="6903" y="5290"/>
                      </a:cubicBezTo>
                      <a:cubicBezTo>
                        <a:pt x="6919" y="5276"/>
                        <a:pt x="6933" y="5247"/>
                        <a:pt x="6918" y="5215"/>
                      </a:cubicBezTo>
                      <a:cubicBezTo>
                        <a:pt x="6711" y="4796"/>
                        <a:pt x="6179" y="4079"/>
                        <a:pt x="4941" y="3992"/>
                      </a:cubicBezTo>
                      <a:lnTo>
                        <a:pt x="4882" y="3988"/>
                      </a:lnTo>
                      <a:lnTo>
                        <a:pt x="4935" y="3961"/>
                      </a:lnTo>
                      <a:cubicBezTo>
                        <a:pt x="4947" y="3955"/>
                        <a:pt x="6210" y="3277"/>
                        <a:pt x="5801" y="1157"/>
                      </a:cubicBezTo>
                      <a:cubicBezTo>
                        <a:pt x="3680" y="748"/>
                        <a:pt x="3003" y="2010"/>
                        <a:pt x="2997" y="2023"/>
                      </a:cubicBezTo>
                      <a:lnTo>
                        <a:pt x="2969" y="2076"/>
                      </a:lnTo>
                      <a:lnTo>
                        <a:pt x="2965" y="2017"/>
                      </a:lnTo>
                      <a:cubicBezTo>
                        <a:pt x="2879" y="779"/>
                        <a:pt x="2162" y="247"/>
                        <a:pt x="1743" y="40"/>
                      </a:cubicBezTo>
                      <a:cubicBezTo>
                        <a:pt x="1711" y="25"/>
                        <a:pt x="1682" y="39"/>
                        <a:pt x="1668" y="55"/>
                      </a:cubicBezTo>
                      <a:cubicBezTo>
                        <a:pt x="1653" y="72"/>
                        <a:pt x="1643" y="103"/>
                        <a:pt x="1663" y="133"/>
                      </a:cubicBezTo>
                      <a:cubicBezTo>
                        <a:pt x="2132" y="826"/>
                        <a:pt x="1889" y="1863"/>
                        <a:pt x="1887" y="1874"/>
                      </a:cubicBezTo>
                      <a:lnTo>
                        <a:pt x="1871" y="1939"/>
                      </a:lnTo>
                      <a:lnTo>
                        <a:pt x="1855" y="1874"/>
                      </a:lnTo>
                      <a:cubicBezTo>
                        <a:pt x="1717" y="1322"/>
                        <a:pt x="1302" y="642"/>
                        <a:pt x="105" y="532"/>
                      </a:cubicBezTo>
                      <a:cubicBezTo>
                        <a:pt x="66" y="528"/>
                        <a:pt x="44" y="553"/>
                        <a:pt x="37" y="576"/>
                      </a:cubicBezTo>
                      <a:cubicBezTo>
                        <a:pt x="29" y="599"/>
                        <a:pt x="32" y="633"/>
                        <a:pt x="67" y="653"/>
                      </a:cubicBezTo>
                      <a:cubicBezTo>
                        <a:pt x="388" y="845"/>
                        <a:pt x="612" y="1211"/>
                        <a:pt x="682" y="1658"/>
                      </a:cubicBezTo>
                      <a:cubicBezTo>
                        <a:pt x="689" y="1704"/>
                        <a:pt x="696" y="1751"/>
                        <a:pt x="702" y="1798"/>
                      </a:cubicBezTo>
                      <a:cubicBezTo>
                        <a:pt x="776" y="2308"/>
                        <a:pt x="853" y="2835"/>
                        <a:pt x="1599" y="3432"/>
                      </a:cubicBezTo>
                      <a:cubicBezTo>
                        <a:pt x="2401" y="4073"/>
                        <a:pt x="3323" y="3608"/>
                        <a:pt x="3332" y="3603"/>
                      </a:cubicBezTo>
                      <a:lnTo>
                        <a:pt x="3379" y="3579"/>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241" name="Google Shape;241;p24"/>
                <p:cNvSpPr/>
                <p:nvPr/>
              </p:nvSpPr>
              <p:spPr>
                <a:xfrm>
                  <a:off x="5022357" y="1527880"/>
                  <a:ext cx="487213" cy="594629"/>
                </a:xfrm>
                <a:custGeom>
                  <a:rect b="b" l="l" r="r" t="t"/>
                  <a:pathLst>
                    <a:path extrusionOk="0" h="1821" w="1492">
                      <a:moveTo>
                        <a:pt x="1210" y="625"/>
                      </a:moveTo>
                      <a:lnTo>
                        <a:pt x="0" y="1821"/>
                      </a:lnTo>
                      <a:cubicBezTo>
                        <a:pt x="0" y="1821"/>
                        <a:pt x="178" y="673"/>
                        <a:pt x="797" y="0"/>
                      </a:cubicBezTo>
                      <a:lnTo>
                        <a:pt x="1492" y="343"/>
                      </a:lnTo>
                      <a:lnTo>
                        <a:pt x="1210" y="625"/>
                      </a:lnTo>
                      <a:close/>
                    </a:path>
                  </a:pathLst>
                </a:custGeom>
                <a:solidFill>
                  <a:srgbClr val="000000">
                    <a:alpha val="25000"/>
                  </a:srgbClr>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242" name="Google Shape;242;p24"/>
                <p:cNvSpPr/>
                <p:nvPr/>
              </p:nvSpPr>
              <p:spPr>
                <a:xfrm>
                  <a:off x="5014520" y="1521022"/>
                  <a:ext cx="504193" cy="616834"/>
                </a:xfrm>
                <a:custGeom>
                  <a:rect b="b" l="l" r="r" t="t"/>
                  <a:pathLst>
                    <a:path extrusionOk="0" h="1889" w="1544">
                      <a:moveTo>
                        <a:pt x="0" y="1889"/>
                      </a:moveTo>
                      <a:lnTo>
                        <a:pt x="8" y="1839"/>
                      </a:lnTo>
                      <a:cubicBezTo>
                        <a:pt x="10" y="1828"/>
                        <a:pt x="194" y="679"/>
                        <a:pt x="808" y="9"/>
                      </a:cubicBezTo>
                      <a:lnTo>
                        <a:pt x="817" y="0"/>
                      </a:lnTo>
                      <a:lnTo>
                        <a:pt x="1544" y="360"/>
                      </a:lnTo>
                      <a:lnTo>
                        <a:pt x="1245" y="658"/>
                      </a:lnTo>
                      <a:lnTo>
                        <a:pt x="0" y="1889"/>
                      </a:lnTo>
                      <a:moveTo>
                        <a:pt x="824" y="41"/>
                      </a:moveTo>
                      <a:cubicBezTo>
                        <a:pt x="297" y="624"/>
                        <a:pt x="92" y="1565"/>
                        <a:pt x="50" y="1793"/>
                      </a:cubicBezTo>
                      <a:lnTo>
                        <a:pt x="1222" y="635"/>
                      </a:lnTo>
                      <a:lnTo>
                        <a:pt x="1488" y="369"/>
                      </a:lnTo>
                      <a:lnTo>
                        <a:pt x="824" y="41"/>
                      </a:lnTo>
                      <a:close/>
                    </a:path>
                  </a:pathLst>
                </a:custGeom>
                <a:solidFill>
                  <a:srgbClr val="000000">
                    <a:alpha val="25000"/>
                  </a:srgbClr>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243" name="Google Shape;243;p24"/>
                <p:cNvSpPr/>
                <p:nvPr/>
              </p:nvSpPr>
              <p:spPr>
                <a:xfrm>
                  <a:off x="4606658" y="1315302"/>
                  <a:ext cx="1227501" cy="1227464"/>
                </a:xfrm>
                <a:custGeom>
                  <a:rect b="b" l="l" r="r" t="t"/>
                  <a:pathLst>
                    <a:path extrusionOk="0" h="3759" w="3759">
                      <a:moveTo>
                        <a:pt x="3757" y="3217"/>
                      </a:moveTo>
                      <a:cubicBezTo>
                        <a:pt x="3681" y="2797"/>
                        <a:pt x="3403" y="1677"/>
                        <a:pt x="2547" y="1212"/>
                      </a:cubicBezTo>
                      <a:cubicBezTo>
                        <a:pt x="2082" y="356"/>
                        <a:pt x="962" y="78"/>
                        <a:pt x="542" y="2"/>
                      </a:cubicBezTo>
                      <a:cubicBezTo>
                        <a:pt x="461" y="-13"/>
                        <a:pt x="393" y="63"/>
                        <a:pt x="416" y="143"/>
                      </a:cubicBezTo>
                      <a:cubicBezTo>
                        <a:pt x="562" y="664"/>
                        <a:pt x="944" y="840"/>
                        <a:pt x="944" y="840"/>
                      </a:cubicBezTo>
                      <a:cubicBezTo>
                        <a:pt x="637" y="823"/>
                        <a:pt x="285" y="897"/>
                        <a:pt x="83" y="948"/>
                      </a:cubicBezTo>
                      <a:cubicBezTo>
                        <a:pt x="3" y="969"/>
                        <a:pt x="-28" y="1068"/>
                        <a:pt x="28" y="1129"/>
                      </a:cubicBezTo>
                      <a:cubicBezTo>
                        <a:pt x="488" y="1631"/>
                        <a:pt x="1124" y="1605"/>
                        <a:pt x="1124" y="1605"/>
                      </a:cubicBezTo>
                      <a:cubicBezTo>
                        <a:pt x="1124" y="1605"/>
                        <a:pt x="559" y="2353"/>
                        <a:pt x="559" y="3200"/>
                      </a:cubicBezTo>
                      <a:cubicBezTo>
                        <a:pt x="1406" y="3200"/>
                        <a:pt x="2154" y="2636"/>
                        <a:pt x="2154" y="2636"/>
                      </a:cubicBezTo>
                      <a:cubicBezTo>
                        <a:pt x="2154" y="2636"/>
                        <a:pt x="2128" y="3271"/>
                        <a:pt x="2630" y="3731"/>
                      </a:cubicBezTo>
                      <a:cubicBezTo>
                        <a:pt x="2691" y="3787"/>
                        <a:pt x="2790" y="3756"/>
                        <a:pt x="2811" y="3676"/>
                      </a:cubicBezTo>
                      <a:cubicBezTo>
                        <a:pt x="2862" y="3474"/>
                        <a:pt x="2936" y="3122"/>
                        <a:pt x="2919" y="2815"/>
                      </a:cubicBezTo>
                      <a:cubicBezTo>
                        <a:pt x="2919" y="2815"/>
                        <a:pt x="3095" y="3197"/>
                        <a:pt x="3616" y="3343"/>
                      </a:cubicBezTo>
                      <a:cubicBezTo>
                        <a:pt x="3696" y="3366"/>
                        <a:pt x="3772" y="3298"/>
                        <a:pt x="3757" y="3217"/>
                      </a:cubicBezTo>
                      <a:close/>
                    </a:path>
                  </a:pathLst>
                </a:custGeom>
                <a:solidFill>
                  <a:schemeClr val="lt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244" name="Google Shape;244;p24"/>
                <p:cNvSpPr/>
                <p:nvPr/>
              </p:nvSpPr>
              <p:spPr>
                <a:xfrm>
                  <a:off x="4601433" y="1310077"/>
                  <a:ext cx="1237951" cy="1238240"/>
                </a:xfrm>
                <a:custGeom>
                  <a:rect b="b" l="l" r="r" t="t"/>
                  <a:pathLst>
                    <a:path extrusionOk="0" h="3792" w="3791">
                      <a:moveTo>
                        <a:pt x="2719" y="3792"/>
                      </a:moveTo>
                      <a:cubicBezTo>
                        <a:pt x="2688" y="3792"/>
                        <a:pt x="2658" y="3781"/>
                        <a:pt x="2635" y="3759"/>
                      </a:cubicBezTo>
                      <a:cubicBezTo>
                        <a:pt x="2198" y="3359"/>
                        <a:pt x="2157" y="2821"/>
                        <a:pt x="2153" y="2684"/>
                      </a:cubicBezTo>
                      <a:cubicBezTo>
                        <a:pt x="2012" y="2782"/>
                        <a:pt x="1329" y="3232"/>
                        <a:pt x="575" y="3232"/>
                      </a:cubicBezTo>
                      <a:lnTo>
                        <a:pt x="559" y="3232"/>
                      </a:lnTo>
                      <a:lnTo>
                        <a:pt x="559" y="3216"/>
                      </a:lnTo>
                      <a:cubicBezTo>
                        <a:pt x="559" y="2462"/>
                        <a:pt x="1009" y="1779"/>
                        <a:pt x="1107" y="1638"/>
                      </a:cubicBezTo>
                      <a:cubicBezTo>
                        <a:pt x="970" y="1634"/>
                        <a:pt x="432" y="1593"/>
                        <a:pt x="32" y="1156"/>
                      </a:cubicBezTo>
                      <a:cubicBezTo>
                        <a:pt x="2" y="1124"/>
                        <a:pt x="-8" y="1079"/>
                        <a:pt x="4" y="1036"/>
                      </a:cubicBezTo>
                      <a:cubicBezTo>
                        <a:pt x="17" y="992"/>
                        <a:pt x="51" y="959"/>
                        <a:pt x="95" y="948"/>
                      </a:cubicBezTo>
                      <a:cubicBezTo>
                        <a:pt x="270" y="904"/>
                        <a:pt x="597" y="835"/>
                        <a:pt x="894" y="837"/>
                      </a:cubicBezTo>
                      <a:cubicBezTo>
                        <a:pt x="780" y="764"/>
                        <a:pt x="528" y="562"/>
                        <a:pt x="416" y="163"/>
                      </a:cubicBezTo>
                      <a:cubicBezTo>
                        <a:pt x="404" y="120"/>
                        <a:pt x="414" y="74"/>
                        <a:pt x="445" y="41"/>
                      </a:cubicBezTo>
                      <a:cubicBezTo>
                        <a:pt x="474" y="9"/>
                        <a:pt x="517" y="-6"/>
                        <a:pt x="561" y="2"/>
                      </a:cubicBezTo>
                      <a:cubicBezTo>
                        <a:pt x="1012" y="83"/>
                        <a:pt x="2110" y="364"/>
                        <a:pt x="2575" y="1216"/>
                      </a:cubicBezTo>
                      <a:cubicBezTo>
                        <a:pt x="3426" y="1681"/>
                        <a:pt x="3708" y="2779"/>
                        <a:pt x="3789" y="3230"/>
                      </a:cubicBezTo>
                      <a:lnTo>
                        <a:pt x="3789" y="3230"/>
                      </a:lnTo>
                      <a:cubicBezTo>
                        <a:pt x="3797" y="3273"/>
                        <a:pt x="3782" y="3317"/>
                        <a:pt x="3750" y="3346"/>
                      </a:cubicBezTo>
                      <a:cubicBezTo>
                        <a:pt x="3717" y="3377"/>
                        <a:pt x="3671" y="3387"/>
                        <a:pt x="3627" y="3375"/>
                      </a:cubicBezTo>
                      <a:cubicBezTo>
                        <a:pt x="3229" y="3263"/>
                        <a:pt x="3027" y="3011"/>
                        <a:pt x="2954" y="2897"/>
                      </a:cubicBezTo>
                      <a:cubicBezTo>
                        <a:pt x="2958" y="3194"/>
                        <a:pt x="2887" y="3521"/>
                        <a:pt x="2843" y="3696"/>
                      </a:cubicBezTo>
                      <a:cubicBezTo>
                        <a:pt x="2832" y="3740"/>
                        <a:pt x="2799" y="3774"/>
                        <a:pt x="2755" y="3787"/>
                      </a:cubicBezTo>
                      <a:cubicBezTo>
                        <a:pt x="2743" y="3790"/>
                        <a:pt x="2731" y="3792"/>
                        <a:pt x="2719" y="3792"/>
                      </a:cubicBezTo>
                      <a:moveTo>
                        <a:pt x="2188" y="2617"/>
                      </a:moveTo>
                      <a:lnTo>
                        <a:pt x="2186" y="2652"/>
                      </a:lnTo>
                      <a:cubicBezTo>
                        <a:pt x="2186" y="2658"/>
                        <a:pt x="2167" y="3285"/>
                        <a:pt x="2657" y="3735"/>
                      </a:cubicBezTo>
                      <a:cubicBezTo>
                        <a:pt x="2681" y="3757"/>
                        <a:pt x="2714" y="3764"/>
                        <a:pt x="2746" y="3755"/>
                      </a:cubicBezTo>
                      <a:cubicBezTo>
                        <a:pt x="2778" y="3745"/>
                        <a:pt x="2802" y="3720"/>
                        <a:pt x="2811" y="3688"/>
                      </a:cubicBezTo>
                      <a:cubicBezTo>
                        <a:pt x="2858" y="3501"/>
                        <a:pt x="2935" y="3142"/>
                        <a:pt x="2918" y="2832"/>
                      </a:cubicBezTo>
                      <a:lnTo>
                        <a:pt x="2913" y="2746"/>
                      </a:lnTo>
                      <a:lnTo>
                        <a:pt x="2950" y="2824"/>
                      </a:lnTo>
                      <a:cubicBezTo>
                        <a:pt x="2951" y="2828"/>
                        <a:pt x="3129" y="3201"/>
                        <a:pt x="3636" y="3343"/>
                      </a:cubicBezTo>
                      <a:cubicBezTo>
                        <a:pt x="3669" y="3352"/>
                        <a:pt x="3703" y="3344"/>
                        <a:pt x="3727" y="3322"/>
                      </a:cubicBezTo>
                      <a:cubicBezTo>
                        <a:pt x="3752" y="3300"/>
                        <a:pt x="3762" y="3268"/>
                        <a:pt x="3757" y="3236"/>
                      </a:cubicBezTo>
                      <a:cubicBezTo>
                        <a:pt x="3676" y="2789"/>
                        <a:pt x="3397" y="1699"/>
                        <a:pt x="2555" y="1243"/>
                      </a:cubicBezTo>
                      <a:lnTo>
                        <a:pt x="2551" y="1240"/>
                      </a:lnTo>
                      <a:lnTo>
                        <a:pt x="2548" y="1236"/>
                      </a:lnTo>
                      <a:cubicBezTo>
                        <a:pt x="2396" y="955"/>
                        <a:pt x="1898" y="277"/>
                        <a:pt x="555" y="34"/>
                      </a:cubicBezTo>
                      <a:cubicBezTo>
                        <a:pt x="523" y="28"/>
                        <a:pt x="491" y="39"/>
                        <a:pt x="469" y="64"/>
                      </a:cubicBezTo>
                      <a:cubicBezTo>
                        <a:pt x="447" y="88"/>
                        <a:pt x="439" y="122"/>
                        <a:pt x="448" y="155"/>
                      </a:cubicBezTo>
                      <a:cubicBezTo>
                        <a:pt x="590" y="661"/>
                        <a:pt x="963" y="840"/>
                        <a:pt x="967" y="841"/>
                      </a:cubicBezTo>
                      <a:lnTo>
                        <a:pt x="1045" y="878"/>
                      </a:lnTo>
                      <a:lnTo>
                        <a:pt x="959" y="873"/>
                      </a:lnTo>
                      <a:cubicBezTo>
                        <a:pt x="649" y="856"/>
                        <a:pt x="290" y="933"/>
                        <a:pt x="103" y="980"/>
                      </a:cubicBezTo>
                      <a:cubicBezTo>
                        <a:pt x="71" y="989"/>
                        <a:pt x="46" y="1013"/>
                        <a:pt x="36" y="1045"/>
                      </a:cubicBezTo>
                      <a:cubicBezTo>
                        <a:pt x="27" y="1077"/>
                        <a:pt x="34" y="1110"/>
                        <a:pt x="56" y="1134"/>
                      </a:cubicBezTo>
                      <a:cubicBezTo>
                        <a:pt x="506" y="1624"/>
                        <a:pt x="1132" y="1605"/>
                        <a:pt x="1139" y="1605"/>
                      </a:cubicBezTo>
                      <a:lnTo>
                        <a:pt x="1174" y="1603"/>
                      </a:lnTo>
                      <a:lnTo>
                        <a:pt x="1153" y="1631"/>
                      </a:lnTo>
                      <a:cubicBezTo>
                        <a:pt x="1147" y="1639"/>
                        <a:pt x="599" y="2375"/>
                        <a:pt x="592" y="3199"/>
                      </a:cubicBezTo>
                      <a:cubicBezTo>
                        <a:pt x="1416" y="3192"/>
                        <a:pt x="2153" y="2644"/>
                        <a:pt x="2160" y="2638"/>
                      </a:cubicBezTo>
                      <a:lnTo>
                        <a:pt x="2188" y="2617"/>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245" name="Google Shape;245;p24"/>
                <p:cNvSpPr/>
                <p:nvPr/>
              </p:nvSpPr>
              <p:spPr>
                <a:xfrm>
                  <a:off x="5022357" y="1527880"/>
                  <a:ext cx="594321" cy="594629"/>
                </a:xfrm>
                <a:custGeom>
                  <a:rect b="b" l="l" r="r" t="t"/>
                  <a:pathLst>
                    <a:path extrusionOk="0" h="1821" w="1820">
                      <a:moveTo>
                        <a:pt x="1487" y="348"/>
                      </a:moveTo>
                      <a:lnTo>
                        <a:pt x="1492" y="343"/>
                      </a:lnTo>
                      <a:lnTo>
                        <a:pt x="1481" y="338"/>
                      </a:lnTo>
                      <a:lnTo>
                        <a:pt x="1476" y="328"/>
                      </a:lnTo>
                      <a:lnTo>
                        <a:pt x="1471" y="333"/>
                      </a:lnTo>
                      <a:lnTo>
                        <a:pt x="797" y="0"/>
                      </a:lnTo>
                      <a:cubicBezTo>
                        <a:pt x="178" y="673"/>
                        <a:pt x="0" y="1821"/>
                        <a:pt x="0" y="1821"/>
                      </a:cubicBezTo>
                      <a:cubicBezTo>
                        <a:pt x="0" y="1821"/>
                        <a:pt x="1148" y="1641"/>
                        <a:pt x="1820" y="1023"/>
                      </a:cubicBezTo>
                      <a:lnTo>
                        <a:pt x="1487" y="348"/>
                      </a:lnTo>
                      <a:close/>
                    </a:path>
                  </a:pathLst>
                </a:custGeom>
                <a:solidFill>
                  <a:schemeClr val="dk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246" name="Google Shape;246;p24"/>
                <p:cNvSpPr/>
                <p:nvPr/>
              </p:nvSpPr>
              <p:spPr>
                <a:xfrm>
                  <a:off x="5017132" y="1522328"/>
                  <a:ext cx="605097" cy="605405"/>
                </a:xfrm>
                <a:custGeom>
                  <a:rect b="b" l="l" r="r" t="t"/>
                  <a:pathLst>
                    <a:path extrusionOk="0" h="1854" w="1853">
                      <a:moveTo>
                        <a:pt x="16" y="1854"/>
                      </a:moveTo>
                      <a:cubicBezTo>
                        <a:pt x="12" y="1854"/>
                        <a:pt x="8" y="1853"/>
                        <a:pt x="4" y="1849"/>
                      </a:cubicBezTo>
                      <a:cubicBezTo>
                        <a:pt x="1" y="1846"/>
                        <a:pt x="-1" y="1840"/>
                        <a:pt x="0" y="1835"/>
                      </a:cubicBezTo>
                      <a:cubicBezTo>
                        <a:pt x="2" y="1824"/>
                        <a:pt x="186" y="675"/>
                        <a:pt x="800" y="5"/>
                      </a:cubicBezTo>
                      <a:cubicBezTo>
                        <a:pt x="805" y="0"/>
                        <a:pt x="813" y="-2"/>
                        <a:pt x="820" y="2"/>
                      </a:cubicBezTo>
                      <a:lnTo>
                        <a:pt x="1484" y="330"/>
                      </a:lnTo>
                      <a:cubicBezTo>
                        <a:pt x="1488" y="329"/>
                        <a:pt x="1491" y="328"/>
                        <a:pt x="1495" y="328"/>
                      </a:cubicBezTo>
                      <a:cubicBezTo>
                        <a:pt x="1500" y="329"/>
                        <a:pt x="1505" y="333"/>
                        <a:pt x="1507" y="337"/>
                      </a:cubicBezTo>
                      <a:lnTo>
                        <a:pt x="1510" y="343"/>
                      </a:lnTo>
                      <a:lnTo>
                        <a:pt x="1515" y="345"/>
                      </a:lnTo>
                      <a:cubicBezTo>
                        <a:pt x="1520" y="348"/>
                        <a:pt x="1523" y="352"/>
                        <a:pt x="1524" y="357"/>
                      </a:cubicBezTo>
                      <a:cubicBezTo>
                        <a:pt x="1525" y="361"/>
                        <a:pt x="1524" y="365"/>
                        <a:pt x="1522" y="368"/>
                      </a:cubicBezTo>
                      <a:lnTo>
                        <a:pt x="1851" y="1032"/>
                      </a:lnTo>
                      <a:cubicBezTo>
                        <a:pt x="1855" y="1039"/>
                        <a:pt x="1853" y="1047"/>
                        <a:pt x="1848" y="1052"/>
                      </a:cubicBezTo>
                      <a:cubicBezTo>
                        <a:pt x="1179" y="1667"/>
                        <a:pt x="30" y="1852"/>
                        <a:pt x="19" y="1854"/>
                      </a:cubicBezTo>
                      <a:cubicBezTo>
                        <a:pt x="18" y="1854"/>
                        <a:pt x="17" y="1854"/>
                        <a:pt x="16" y="1854"/>
                      </a:cubicBezTo>
                      <a:moveTo>
                        <a:pt x="816" y="37"/>
                      </a:moveTo>
                      <a:cubicBezTo>
                        <a:pt x="263" y="648"/>
                        <a:pt x="65" y="1654"/>
                        <a:pt x="36" y="1818"/>
                      </a:cubicBezTo>
                      <a:cubicBezTo>
                        <a:pt x="200" y="1788"/>
                        <a:pt x="1206" y="1590"/>
                        <a:pt x="1816" y="1036"/>
                      </a:cubicBezTo>
                      <a:lnTo>
                        <a:pt x="1488" y="373"/>
                      </a:lnTo>
                      <a:cubicBezTo>
                        <a:pt x="1487" y="371"/>
                        <a:pt x="1486" y="369"/>
                        <a:pt x="1486" y="367"/>
                      </a:cubicBezTo>
                      <a:lnTo>
                        <a:pt x="1485" y="366"/>
                      </a:lnTo>
                      <a:cubicBezTo>
                        <a:pt x="1483" y="366"/>
                        <a:pt x="1481" y="366"/>
                        <a:pt x="1480" y="365"/>
                      </a:cubicBezTo>
                      <a:lnTo>
                        <a:pt x="816" y="37"/>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247" name="Google Shape;247;p24"/>
                <p:cNvSpPr/>
                <p:nvPr/>
              </p:nvSpPr>
              <p:spPr>
                <a:xfrm>
                  <a:off x="4240267" y="485891"/>
                  <a:ext cx="1198112" cy="1225178"/>
                </a:xfrm>
                <a:custGeom>
                  <a:rect b="b" l="l" r="r" t="t"/>
                  <a:pathLst>
                    <a:path extrusionOk="0" h="3752" w="3669">
                      <a:moveTo>
                        <a:pt x="3669" y="3752"/>
                      </a:moveTo>
                      <a:cubicBezTo>
                        <a:pt x="3669" y="3752"/>
                        <a:pt x="3122" y="3675"/>
                        <a:pt x="2733" y="3201"/>
                      </a:cubicBezTo>
                      <a:cubicBezTo>
                        <a:pt x="2343" y="2726"/>
                        <a:pt x="1446" y="1713"/>
                        <a:pt x="539" y="1867"/>
                      </a:cubicBezTo>
                      <a:cubicBezTo>
                        <a:pt x="-369" y="2021"/>
                        <a:pt x="118" y="1354"/>
                        <a:pt x="246" y="1149"/>
                      </a:cubicBezTo>
                      <a:cubicBezTo>
                        <a:pt x="374" y="944"/>
                        <a:pt x="426" y="764"/>
                        <a:pt x="413" y="508"/>
                      </a:cubicBezTo>
                      <a:cubicBezTo>
                        <a:pt x="400" y="252"/>
                        <a:pt x="503" y="-133"/>
                        <a:pt x="1040" y="46"/>
                      </a:cubicBezTo>
                      <a:cubicBezTo>
                        <a:pt x="1579" y="226"/>
                        <a:pt x="3630" y="1867"/>
                        <a:pt x="3669" y="3752"/>
                      </a:cubicBezTo>
                      <a:close/>
                    </a:path>
                  </a:pathLst>
                </a:custGeom>
                <a:solidFill>
                  <a:schemeClr val="accent5"/>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248" name="Google Shape;248;p24"/>
                <p:cNvSpPr/>
                <p:nvPr/>
              </p:nvSpPr>
              <p:spPr>
                <a:xfrm>
                  <a:off x="4235042" y="480667"/>
                  <a:ext cx="1208562" cy="1235954"/>
                </a:xfrm>
                <a:custGeom>
                  <a:rect b="b" l="l" r="r" t="t"/>
                  <a:pathLst>
                    <a:path extrusionOk="0" h="3785" w="3701">
                      <a:moveTo>
                        <a:pt x="3685" y="3785"/>
                      </a:moveTo>
                      <a:cubicBezTo>
                        <a:pt x="3684" y="3785"/>
                        <a:pt x="3683" y="3785"/>
                        <a:pt x="3683" y="3785"/>
                      </a:cubicBezTo>
                      <a:cubicBezTo>
                        <a:pt x="3677" y="3784"/>
                        <a:pt x="3125" y="3701"/>
                        <a:pt x="2736" y="3227"/>
                      </a:cubicBezTo>
                      <a:cubicBezTo>
                        <a:pt x="1925" y="2239"/>
                        <a:pt x="1192" y="1792"/>
                        <a:pt x="558" y="1900"/>
                      </a:cubicBezTo>
                      <a:cubicBezTo>
                        <a:pt x="272" y="1948"/>
                        <a:pt x="100" y="1921"/>
                        <a:pt x="31" y="1817"/>
                      </a:cubicBezTo>
                      <a:cubicBezTo>
                        <a:pt x="-74" y="1657"/>
                        <a:pt x="116" y="1361"/>
                        <a:pt x="219" y="1203"/>
                      </a:cubicBezTo>
                      <a:cubicBezTo>
                        <a:pt x="230" y="1185"/>
                        <a:pt x="240" y="1170"/>
                        <a:pt x="248" y="1156"/>
                      </a:cubicBezTo>
                      <a:cubicBezTo>
                        <a:pt x="379" y="948"/>
                        <a:pt x="425" y="771"/>
                        <a:pt x="412" y="525"/>
                      </a:cubicBezTo>
                      <a:cubicBezTo>
                        <a:pt x="408" y="429"/>
                        <a:pt x="414" y="193"/>
                        <a:pt x="575" y="71"/>
                      </a:cubicBezTo>
                      <a:cubicBezTo>
                        <a:pt x="688" y="-15"/>
                        <a:pt x="852" y="-23"/>
                        <a:pt x="1061" y="47"/>
                      </a:cubicBezTo>
                      <a:cubicBezTo>
                        <a:pt x="1488" y="189"/>
                        <a:pt x="2214" y="858"/>
                        <a:pt x="2570" y="1265"/>
                      </a:cubicBezTo>
                      <a:cubicBezTo>
                        <a:pt x="3075" y="1841"/>
                        <a:pt x="3680" y="2743"/>
                        <a:pt x="3701" y="3768"/>
                      </a:cubicBezTo>
                      <a:cubicBezTo>
                        <a:pt x="3701" y="3773"/>
                        <a:pt x="3699" y="3777"/>
                        <a:pt x="3696" y="3781"/>
                      </a:cubicBezTo>
                      <a:cubicBezTo>
                        <a:pt x="3693" y="3783"/>
                        <a:pt x="3689" y="3785"/>
                        <a:pt x="3685" y="3785"/>
                      </a:cubicBezTo>
                      <a:moveTo>
                        <a:pt x="745" y="1851"/>
                      </a:moveTo>
                      <a:cubicBezTo>
                        <a:pt x="1345" y="1851"/>
                        <a:pt x="2023" y="2306"/>
                        <a:pt x="2761" y="3206"/>
                      </a:cubicBezTo>
                      <a:cubicBezTo>
                        <a:pt x="3101" y="3620"/>
                        <a:pt x="3568" y="3729"/>
                        <a:pt x="3668" y="3748"/>
                      </a:cubicBezTo>
                      <a:cubicBezTo>
                        <a:pt x="3640" y="2742"/>
                        <a:pt x="3043" y="1855"/>
                        <a:pt x="2546" y="1287"/>
                      </a:cubicBezTo>
                      <a:cubicBezTo>
                        <a:pt x="1947" y="602"/>
                        <a:pt x="1300" y="161"/>
                        <a:pt x="1052" y="78"/>
                      </a:cubicBezTo>
                      <a:cubicBezTo>
                        <a:pt x="853" y="12"/>
                        <a:pt x="699" y="18"/>
                        <a:pt x="594" y="97"/>
                      </a:cubicBezTo>
                      <a:cubicBezTo>
                        <a:pt x="446" y="210"/>
                        <a:pt x="441" y="433"/>
                        <a:pt x="445" y="523"/>
                      </a:cubicBezTo>
                      <a:cubicBezTo>
                        <a:pt x="458" y="776"/>
                        <a:pt x="411" y="959"/>
                        <a:pt x="276" y="1174"/>
                      </a:cubicBezTo>
                      <a:cubicBezTo>
                        <a:pt x="268" y="1188"/>
                        <a:pt x="258" y="1203"/>
                        <a:pt x="246" y="1221"/>
                      </a:cubicBezTo>
                      <a:cubicBezTo>
                        <a:pt x="148" y="1373"/>
                        <a:pt x="-35" y="1657"/>
                        <a:pt x="59" y="1799"/>
                      </a:cubicBezTo>
                      <a:cubicBezTo>
                        <a:pt x="118" y="1890"/>
                        <a:pt x="284" y="1912"/>
                        <a:pt x="552" y="1867"/>
                      </a:cubicBezTo>
                      <a:cubicBezTo>
                        <a:pt x="616" y="1856"/>
                        <a:pt x="680" y="1851"/>
                        <a:pt x="745" y="1851"/>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249" name="Google Shape;249;p24"/>
                <p:cNvSpPr/>
                <p:nvPr/>
              </p:nvSpPr>
              <p:spPr>
                <a:xfrm>
                  <a:off x="4708868" y="972762"/>
                  <a:ext cx="735064" cy="743858"/>
                </a:xfrm>
                <a:custGeom>
                  <a:rect b="b" l="l" r="r" t="t"/>
                  <a:pathLst>
                    <a:path extrusionOk="0" h="2278" w="2251">
                      <a:moveTo>
                        <a:pt x="2234" y="2278"/>
                      </a:moveTo>
                      <a:cubicBezTo>
                        <a:pt x="2228" y="2278"/>
                        <a:pt x="2222" y="2274"/>
                        <a:pt x="2219" y="2268"/>
                      </a:cubicBezTo>
                      <a:cubicBezTo>
                        <a:pt x="1688" y="1119"/>
                        <a:pt x="23" y="42"/>
                        <a:pt x="7" y="31"/>
                      </a:cubicBezTo>
                      <a:cubicBezTo>
                        <a:pt x="-1" y="26"/>
                        <a:pt x="-3" y="16"/>
                        <a:pt x="2" y="8"/>
                      </a:cubicBezTo>
                      <a:cubicBezTo>
                        <a:pt x="7" y="1"/>
                        <a:pt x="17" y="-2"/>
                        <a:pt x="24" y="3"/>
                      </a:cubicBezTo>
                      <a:cubicBezTo>
                        <a:pt x="41" y="14"/>
                        <a:pt x="1714" y="1096"/>
                        <a:pt x="2249" y="2254"/>
                      </a:cubicBezTo>
                      <a:cubicBezTo>
                        <a:pt x="2253" y="2263"/>
                        <a:pt x="2249" y="2272"/>
                        <a:pt x="2241" y="2276"/>
                      </a:cubicBezTo>
                      <a:cubicBezTo>
                        <a:pt x="2239" y="2277"/>
                        <a:pt x="2236" y="2278"/>
                        <a:pt x="2234" y="2278"/>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250" name="Google Shape;250;p24"/>
                <p:cNvSpPr/>
                <p:nvPr/>
              </p:nvSpPr>
              <p:spPr>
                <a:xfrm>
                  <a:off x="5017132" y="1035784"/>
                  <a:ext cx="422556" cy="659937"/>
                </a:xfrm>
                <a:custGeom>
                  <a:rect b="b" l="l" r="r" t="t"/>
                  <a:pathLst>
                    <a:path extrusionOk="0" h="2021" w="1294">
                      <a:moveTo>
                        <a:pt x="1277" y="2021"/>
                      </a:moveTo>
                      <a:cubicBezTo>
                        <a:pt x="1270" y="2021"/>
                        <a:pt x="1263" y="2016"/>
                        <a:pt x="1261" y="2008"/>
                      </a:cubicBezTo>
                      <a:cubicBezTo>
                        <a:pt x="1034" y="1062"/>
                        <a:pt x="15" y="38"/>
                        <a:pt x="4" y="28"/>
                      </a:cubicBezTo>
                      <a:cubicBezTo>
                        <a:pt x="-2" y="22"/>
                        <a:pt x="-2" y="11"/>
                        <a:pt x="4" y="5"/>
                      </a:cubicBezTo>
                      <a:cubicBezTo>
                        <a:pt x="11" y="-2"/>
                        <a:pt x="21" y="-2"/>
                        <a:pt x="28" y="5"/>
                      </a:cubicBezTo>
                      <a:cubicBezTo>
                        <a:pt x="38" y="15"/>
                        <a:pt x="1064" y="1045"/>
                        <a:pt x="1293" y="2000"/>
                      </a:cubicBezTo>
                      <a:cubicBezTo>
                        <a:pt x="1295" y="2009"/>
                        <a:pt x="1290" y="2018"/>
                        <a:pt x="1281" y="2020"/>
                      </a:cubicBezTo>
                      <a:cubicBezTo>
                        <a:pt x="1280" y="2021"/>
                        <a:pt x="1278" y="2021"/>
                        <a:pt x="1277" y="2021"/>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251" name="Google Shape;251;p24"/>
                <p:cNvSpPr/>
                <p:nvPr/>
              </p:nvSpPr>
              <p:spPr>
                <a:xfrm>
                  <a:off x="4941372" y="51267"/>
                  <a:ext cx="766086" cy="1659803"/>
                </a:xfrm>
                <a:custGeom>
                  <a:rect b="b" l="l" r="r" t="t"/>
                  <a:pathLst>
                    <a:path extrusionOk="0" h="5083" w="2346">
                      <a:moveTo>
                        <a:pt x="1522" y="5083"/>
                      </a:moveTo>
                      <a:cubicBezTo>
                        <a:pt x="1522" y="5083"/>
                        <a:pt x="791" y="1962"/>
                        <a:pt x="346" y="1483"/>
                      </a:cubicBezTo>
                      <a:cubicBezTo>
                        <a:pt x="-98" y="1004"/>
                        <a:pt x="-132" y="555"/>
                        <a:pt x="346" y="455"/>
                      </a:cubicBezTo>
                      <a:cubicBezTo>
                        <a:pt x="825" y="355"/>
                        <a:pt x="894" y="350"/>
                        <a:pt x="1235" y="130"/>
                      </a:cubicBezTo>
                      <a:cubicBezTo>
                        <a:pt x="1577" y="-90"/>
                        <a:pt x="2159" y="-61"/>
                        <a:pt x="2227" y="455"/>
                      </a:cubicBezTo>
                      <a:cubicBezTo>
                        <a:pt x="2266" y="749"/>
                        <a:pt x="2464" y="2812"/>
                        <a:pt x="2241" y="3871"/>
                      </a:cubicBezTo>
                      <a:cubicBezTo>
                        <a:pt x="2072" y="4669"/>
                        <a:pt x="1641" y="4964"/>
                        <a:pt x="1522" y="5083"/>
                      </a:cubicBezTo>
                      <a:close/>
                    </a:path>
                  </a:pathLst>
                </a:custGeom>
                <a:solidFill>
                  <a:schemeClr val="accent5"/>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252" name="Google Shape;252;p24"/>
                <p:cNvSpPr/>
                <p:nvPr/>
              </p:nvSpPr>
              <p:spPr>
                <a:xfrm>
                  <a:off x="4936148" y="46042"/>
                  <a:ext cx="776536" cy="1670579"/>
                </a:xfrm>
                <a:custGeom>
                  <a:rect b="b" l="l" r="r" t="t"/>
                  <a:pathLst>
                    <a:path extrusionOk="0" h="5116" w="2378">
                      <a:moveTo>
                        <a:pt x="1538" y="5116"/>
                      </a:moveTo>
                      <a:cubicBezTo>
                        <a:pt x="1536" y="5116"/>
                        <a:pt x="1535" y="5115"/>
                        <a:pt x="1533" y="5115"/>
                      </a:cubicBezTo>
                      <a:cubicBezTo>
                        <a:pt x="1528" y="5113"/>
                        <a:pt x="1523" y="5109"/>
                        <a:pt x="1522" y="5103"/>
                      </a:cubicBezTo>
                      <a:cubicBezTo>
                        <a:pt x="1514" y="5072"/>
                        <a:pt x="787" y="1980"/>
                        <a:pt x="350" y="1510"/>
                      </a:cubicBezTo>
                      <a:cubicBezTo>
                        <a:pt x="73" y="1211"/>
                        <a:pt x="-49" y="922"/>
                        <a:pt x="17" y="715"/>
                      </a:cubicBezTo>
                      <a:cubicBezTo>
                        <a:pt x="59" y="583"/>
                        <a:pt x="178" y="492"/>
                        <a:pt x="359" y="454"/>
                      </a:cubicBezTo>
                      <a:lnTo>
                        <a:pt x="440" y="438"/>
                      </a:lnTo>
                      <a:cubicBezTo>
                        <a:pt x="850" y="352"/>
                        <a:pt x="924" y="337"/>
                        <a:pt x="1243" y="132"/>
                      </a:cubicBezTo>
                      <a:cubicBezTo>
                        <a:pt x="1463" y="-9"/>
                        <a:pt x="1762" y="-41"/>
                        <a:pt x="1972" y="56"/>
                      </a:cubicBezTo>
                      <a:cubicBezTo>
                        <a:pt x="2085" y="109"/>
                        <a:pt x="2227" y="223"/>
                        <a:pt x="2260" y="469"/>
                      </a:cubicBezTo>
                      <a:cubicBezTo>
                        <a:pt x="2304" y="801"/>
                        <a:pt x="2494" y="2844"/>
                        <a:pt x="2273" y="3891"/>
                      </a:cubicBezTo>
                      <a:cubicBezTo>
                        <a:pt x="2124" y="4596"/>
                        <a:pt x="1774" y="4909"/>
                        <a:pt x="1606" y="5059"/>
                      </a:cubicBezTo>
                      <a:cubicBezTo>
                        <a:pt x="1583" y="5079"/>
                        <a:pt x="1564" y="5096"/>
                        <a:pt x="1550" y="5111"/>
                      </a:cubicBezTo>
                      <a:cubicBezTo>
                        <a:pt x="1546" y="5114"/>
                        <a:pt x="1542" y="5116"/>
                        <a:pt x="1538" y="5116"/>
                      </a:cubicBezTo>
                      <a:moveTo>
                        <a:pt x="1696" y="33"/>
                      </a:moveTo>
                      <a:cubicBezTo>
                        <a:pt x="1548" y="33"/>
                        <a:pt x="1390" y="77"/>
                        <a:pt x="1260" y="160"/>
                      </a:cubicBezTo>
                      <a:cubicBezTo>
                        <a:pt x="936" y="368"/>
                        <a:pt x="852" y="386"/>
                        <a:pt x="447" y="470"/>
                      </a:cubicBezTo>
                      <a:lnTo>
                        <a:pt x="366" y="487"/>
                      </a:lnTo>
                      <a:cubicBezTo>
                        <a:pt x="197" y="522"/>
                        <a:pt x="87" y="605"/>
                        <a:pt x="48" y="725"/>
                      </a:cubicBezTo>
                      <a:cubicBezTo>
                        <a:pt x="-13" y="920"/>
                        <a:pt x="105" y="1198"/>
                        <a:pt x="375" y="1488"/>
                      </a:cubicBezTo>
                      <a:cubicBezTo>
                        <a:pt x="800" y="1945"/>
                        <a:pt x="1469" y="4735"/>
                        <a:pt x="1547" y="5067"/>
                      </a:cubicBezTo>
                      <a:cubicBezTo>
                        <a:pt x="1558" y="5057"/>
                        <a:pt x="1570" y="5046"/>
                        <a:pt x="1584" y="5034"/>
                      </a:cubicBezTo>
                      <a:cubicBezTo>
                        <a:pt x="1749" y="4886"/>
                        <a:pt x="2094" y="4579"/>
                        <a:pt x="2240" y="3884"/>
                      </a:cubicBezTo>
                      <a:cubicBezTo>
                        <a:pt x="2460" y="2842"/>
                        <a:pt x="2271" y="804"/>
                        <a:pt x="2227" y="473"/>
                      </a:cubicBezTo>
                      <a:cubicBezTo>
                        <a:pt x="2202" y="290"/>
                        <a:pt x="2109" y="157"/>
                        <a:pt x="1958" y="86"/>
                      </a:cubicBezTo>
                      <a:cubicBezTo>
                        <a:pt x="1881" y="50"/>
                        <a:pt x="1790" y="33"/>
                        <a:pt x="1696" y="3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253" name="Google Shape;253;p24"/>
                <p:cNvSpPr/>
                <p:nvPr/>
              </p:nvSpPr>
              <p:spPr>
                <a:xfrm>
                  <a:off x="5395279" y="579282"/>
                  <a:ext cx="111027" cy="1041010"/>
                </a:xfrm>
                <a:custGeom>
                  <a:rect b="b" l="l" r="r" t="t"/>
                  <a:pathLst>
                    <a:path extrusionOk="0" h="3188" w="340">
                      <a:moveTo>
                        <a:pt x="209" y="3188"/>
                      </a:moveTo>
                      <a:cubicBezTo>
                        <a:pt x="207" y="3188"/>
                        <a:pt x="205" y="3188"/>
                        <a:pt x="204" y="3187"/>
                      </a:cubicBezTo>
                      <a:cubicBezTo>
                        <a:pt x="195" y="3184"/>
                        <a:pt x="190" y="3175"/>
                        <a:pt x="193" y="3166"/>
                      </a:cubicBezTo>
                      <a:cubicBezTo>
                        <a:pt x="534" y="2106"/>
                        <a:pt x="6" y="42"/>
                        <a:pt x="0" y="21"/>
                      </a:cubicBezTo>
                      <a:cubicBezTo>
                        <a:pt x="-2" y="12"/>
                        <a:pt x="3" y="3"/>
                        <a:pt x="12" y="1"/>
                      </a:cubicBezTo>
                      <a:cubicBezTo>
                        <a:pt x="22" y="-1"/>
                        <a:pt x="30" y="4"/>
                        <a:pt x="32" y="13"/>
                      </a:cubicBezTo>
                      <a:cubicBezTo>
                        <a:pt x="38" y="34"/>
                        <a:pt x="568" y="2107"/>
                        <a:pt x="224" y="3176"/>
                      </a:cubicBezTo>
                      <a:cubicBezTo>
                        <a:pt x="222" y="3183"/>
                        <a:pt x="216" y="3188"/>
                        <a:pt x="209" y="3188"/>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254" name="Google Shape;254;p24"/>
                <p:cNvSpPr/>
                <p:nvPr/>
              </p:nvSpPr>
              <p:spPr>
                <a:xfrm>
                  <a:off x="5478876" y="416012"/>
                  <a:ext cx="104823" cy="1241832"/>
                </a:xfrm>
                <a:custGeom>
                  <a:rect b="b" l="l" r="r" t="t"/>
                  <a:pathLst>
                    <a:path extrusionOk="0" h="3803" w="321">
                      <a:moveTo>
                        <a:pt x="17" y="3803"/>
                      </a:moveTo>
                      <a:cubicBezTo>
                        <a:pt x="15" y="3803"/>
                        <a:pt x="14" y="3803"/>
                        <a:pt x="12" y="3802"/>
                      </a:cubicBezTo>
                      <a:cubicBezTo>
                        <a:pt x="3" y="3800"/>
                        <a:pt x="-2" y="3791"/>
                        <a:pt x="1" y="3782"/>
                      </a:cubicBezTo>
                      <a:cubicBezTo>
                        <a:pt x="595" y="1873"/>
                        <a:pt x="83" y="40"/>
                        <a:pt x="78" y="21"/>
                      </a:cubicBezTo>
                      <a:cubicBezTo>
                        <a:pt x="75" y="13"/>
                        <a:pt x="80" y="3"/>
                        <a:pt x="89" y="1"/>
                      </a:cubicBezTo>
                      <a:cubicBezTo>
                        <a:pt x="98" y="-2"/>
                        <a:pt x="107" y="3"/>
                        <a:pt x="110" y="12"/>
                      </a:cubicBezTo>
                      <a:cubicBezTo>
                        <a:pt x="115" y="31"/>
                        <a:pt x="630" y="1873"/>
                        <a:pt x="33" y="3792"/>
                      </a:cubicBezTo>
                      <a:cubicBezTo>
                        <a:pt x="30" y="3799"/>
                        <a:pt x="24" y="3803"/>
                        <a:pt x="17" y="380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255" name="Google Shape;255;p24"/>
                <p:cNvSpPr/>
                <p:nvPr/>
              </p:nvSpPr>
              <p:spPr>
                <a:xfrm>
                  <a:off x="5438383" y="1711068"/>
                  <a:ext cx="1225216" cy="1198075"/>
                </a:xfrm>
                <a:custGeom>
                  <a:rect b="b" l="l" r="r" t="t"/>
                  <a:pathLst>
                    <a:path extrusionOk="0" h="3669" w="3752">
                      <a:moveTo>
                        <a:pt x="0" y="0"/>
                      </a:moveTo>
                      <a:cubicBezTo>
                        <a:pt x="0" y="0"/>
                        <a:pt x="77" y="547"/>
                        <a:pt x="551" y="936"/>
                      </a:cubicBezTo>
                      <a:cubicBezTo>
                        <a:pt x="1026" y="1326"/>
                        <a:pt x="2039" y="2223"/>
                        <a:pt x="1885" y="3130"/>
                      </a:cubicBezTo>
                      <a:cubicBezTo>
                        <a:pt x="1731" y="4038"/>
                        <a:pt x="2398" y="3551"/>
                        <a:pt x="2603" y="3423"/>
                      </a:cubicBezTo>
                      <a:cubicBezTo>
                        <a:pt x="2808" y="3295"/>
                        <a:pt x="2988" y="3243"/>
                        <a:pt x="3244" y="3256"/>
                      </a:cubicBezTo>
                      <a:cubicBezTo>
                        <a:pt x="3501" y="3269"/>
                        <a:pt x="3885" y="3166"/>
                        <a:pt x="3706" y="2629"/>
                      </a:cubicBezTo>
                      <a:cubicBezTo>
                        <a:pt x="3526" y="2090"/>
                        <a:pt x="1885" y="39"/>
                        <a:pt x="0" y="0"/>
                      </a:cubicBezTo>
                      <a:close/>
                    </a:path>
                  </a:pathLst>
                </a:custGeom>
                <a:solidFill>
                  <a:schemeClr val="accent5"/>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256" name="Google Shape;256;p24"/>
                <p:cNvSpPr/>
                <p:nvPr/>
              </p:nvSpPr>
              <p:spPr>
                <a:xfrm>
                  <a:off x="5432832" y="1705844"/>
                  <a:ext cx="1235992" cy="1208525"/>
                </a:xfrm>
                <a:custGeom>
                  <a:rect b="b" l="l" r="r" t="t"/>
                  <a:pathLst>
                    <a:path extrusionOk="0" h="3701" w="3785">
                      <a:moveTo>
                        <a:pt x="2081" y="3701"/>
                      </a:moveTo>
                      <a:cubicBezTo>
                        <a:pt x="2039" y="3701"/>
                        <a:pt x="2000" y="3692"/>
                        <a:pt x="1968" y="3670"/>
                      </a:cubicBezTo>
                      <a:cubicBezTo>
                        <a:pt x="1864" y="3601"/>
                        <a:pt x="1837" y="3429"/>
                        <a:pt x="1885" y="3143"/>
                      </a:cubicBezTo>
                      <a:cubicBezTo>
                        <a:pt x="1993" y="2510"/>
                        <a:pt x="1546" y="1776"/>
                        <a:pt x="558" y="965"/>
                      </a:cubicBezTo>
                      <a:cubicBezTo>
                        <a:pt x="84" y="576"/>
                        <a:pt x="1" y="24"/>
                        <a:pt x="0" y="18"/>
                      </a:cubicBezTo>
                      <a:cubicBezTo>
                        <a:pt x="0" y="14"/>
                        <a:pt x="1" y="9"/>
                        <a:pt x="4" y="5"/>
                      </a:cubicBezTo>
                      <a:cubicBezTo>
                        <a:pt x="8" y="2"/>
                        <a:pt x="11" y="0"/>
                        <a:pt x="17" y="0"/>
                      </a:cubicBezTo>
                      <a:cubicBezTo>
                        <a:pt x="1042" y="21"/>
                        <a:pt x="1944" y="626"/>
                        <a:pt x="2520" y="1131"/>
                      </a:cubicBezTo>
                      <a:cubicBezTo>
                        <a:pt x="2927" y="1487"/>
                        <a:pt x="3596" y="2213"/>
                        <a:pt x="3738" y="2640"/>
                      </a:cubicBezTo>
                      <a:cubicBezTo>
                        <a:pt x="3808" y="2849"/>
                        <a:pt x="3800" y="3013"/>
                        <a:pt x="3714" y="3126"/>
                      </a:cubicBezTo>
                      <a:cubicBezTo>
                        <a:pt x="3592" y="3287"/>
                        <a:pt x="3356" y="3293"/>
                        <a:pt x="3260" y="3289"/>
                      </a:cubicBezTo>
                      <a:cubicBezTo>
                        <a:pt x="3014" y="3276"/>
                        <a:pt x="2837" y="3322"/>
                        <a:pt x="2629" y="3453"/>
                      </a:cubicBezTo>
                      <a:cubicBezTo>
                        <a:pt x="2615" y="3461"/>
                        <a:pt x="2600" y="3471"/>
                        <a:pt x="2582" y="3482"/>
                      </a:cubicBezTo>
                      <a:cubicBezTo>
                        <a:pt x="2456" y="3564"/>
                        <a:pt x="2244" y="3701"/>
                        <a:pt x="2081" y="3701"/>
                      </a:cubicBezTo>
                      <a:moveTo>
                        <a:pt x="37" y="33"/>
                      </a:moveTo>
                      <a:cubicBezTo>
                        <a:pt x="56" y="133"/>
                        <a:pt x="165" y="600"/>
                        <a:pt x="579" y="940"/>
                      </a:cubicBezTo>
                      <a:cubicBezTo>
                        <a:pt x="1577" y="1759"/>
                        <a:pt x="2028" y="2503"/>
                        <a:pt x="1918" y="3149"/>
                      </a:cubicBezTo>
                      <a:cubicBezTo>
                        <a:pt x="1873" y="3417"/>
                        <a:pt x="1895" y="3583"/>
                        <a:pt x="1986" y="3642"/>
                      </a:cubicBezTo>
                      <a:cubicBezTo>
                        <a:pt x="2128" y="3736"/>
                        <a:pt x="2412" y="3553"/>
                        <a:pt x="2564" y="3455"/>
                      </a:cubicBezTo>
                      <a:cubicBezTo>
                        <a:pt x="2582" y="3443"/>
                        <a:pt x="2597" y="3433"/>
                        <a:pt x="2611" y="3425"/>
                      </a:cubicBezTo>
                      <a:cubicBezTo>
                        <a:pt x="2826" y="3290"/>
                        <a:pt x="3009" y="3243"/>
                        <a:pt x="3262" y="3256"/>
                      </a:cubicBezTo>
                      <a:cubicBezTo>
                        <a:pt x="3353" y="3260"/>
                        <a:pt x="3575" y="3255"/>
                        <a:pt x="3687" y="3107"/>
                      </a:cubicBezTo>
                      <a:cubicBezTo>
                        <a:pt x="3767" y="3002"/>
                        <a:pt x="3773" y="2848"/>
                        <a:pt x="3707" y="2649"/>
                      </a:cubicBezTo>
                      <a:cubicBezTo>
                        <a:pt x="3624" y="2401"/>
                        <a:pt x="3183" y="1754"/>
                        <a:pt x="2498" y="1155"/>
                      </a:cubicBezTo>
                      <a:cubicBezTo>
                        <a:pt x="1930" y="658"/>
                        <a:pt x="1043" y="61"/>
                        <a:pt x="37" y="3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257" name="Google Shape;257;p24"/>
                <p:cNvSpPr/>
                <p:nvPr/>
              </p:nvSpPr>
              <p:spPr>
                <a:xfrm>
                  <a:off x="5433159" y="1705517"/>
                  <a:ext cx="743554" cy="735368"/>
                </a:xfrm>
                <a:custGeom>
                  <a:rect b="b" l="l" r="r" t="t"/>
                  <a:pathLst>
                    <a:path extrusionOk="0" h="2252" w="2277">
                      <a:moveTo>
                        <a:pt x="2260" y="2252"/>
                      </a:moveTo>
                      <a:cubicBezTo>
                        <a:pt x="2254" y="2252"/>
                        <a:pt x="2249" y="2249"/>
                        <a:pt x="2246" y="2244"/>
                      </a:cubicBezTo>
                      <a:cubicBezTo>
                        <a:pt x="2235" y="2228"/>
                        <a:pt x="1158" y="563"/>
                        <a:pt x="9" y="32"/>
                      </a:cubicBezTo>
                      <a:cubicBezTo>
                        <a:pt x="1" y="28"/>
                        <a:pt x="-3" y="19"/>
                        <a:pt x="1" y="10"/>
                      </a:cubicBezTo>
                      <a:cubicBezTo>
                        <a:pt x="5" y="2"/>
                        <a:pt x="14" y="-2"/>
                        <a:pt x="23" y="2"/>
                      </a:cubicBezTo>
                      <a:cubicBezTo>
                        <a:pt x="1181" y="537"/>
                        <a:pt x="2263" y="2210"/>
                        <a:pt x="2274" y="2227"/>
                      </a:cubicBezTo>
                      <a:cubicBezTo>
                        <a:pt x="2279" y="2234"/>
                        <a:pt x="2276" y="2245"/>
                        <a:pt x="2269" y="2249"/>
                      </a:cubicBezTo>
                      <a:cubicBezTo>
                        <a:pt x="2266" y="2251"/>
                        <a:pt x="2263" y="2252"/>
                        <a:pt x="2260" y="2252"/>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258" name="Google Shape;258;p24"/>
                <p:cNvSpPr/>
                <p:nvPr/>
              </p:nvSpPr>
              <p:spPr>
                <a:xfrm>
                  <a:off x="5454058" y="1709762"/>
                  <a:ext cx="659631" cy="422543"/>
                </a:xfrm>
                <a:custGeom>
                  <a:rect b="b" l="l" r="r" t="t"/>
                  <a:pathLst>
                    <a:path extrusionOk="0" h="1294" w="2020">
                      <a:moveTo>
                        <a:pt x="2003" y="1294"/>
                      </a:moveTo>
                      <a:cubicBezTo>
                        <a:pt x="1999" y="1294"/>
                        <a:pt x="1995" y="1293"/>
                        <a:pt x="1992" y="1290"/>
                      </a:cubicBezTo>
                      <a:cubicBezTo>
                        <a:pt x="1981" y="1279"/>
                        <a:pt x="958" y="260"/>
                        <a:pt x="12" y="33"/>
                      </a:cubicBezTo>
                      <a:cubicBezTo>
                        <a:pt x="3" y="31"/>
                        <a:pt x="-2" y="22"/>
                        <a:pt x="0" y="13"/>
                      </a:cubicBezTo>
                      <a:cubicBezTo>
                        <a:pt x="2" y="4"/>
                        <a:pt x="11" y="-1"/>
                        <a:pt x="20" y="1"/>
                      </a:cubicBezTo>
                      <a:cubicBezTo>
                        <a:pt x="975" y="230"/>
                        <a:pt x="2005" y="1256"/>
                        <a:pt x="2015" y="1266"/>
                      </a:cubicBezTo>
                      <a:cubicBezTo>
                        <a:pt x="2022" y="1273"/>
                        <a:pt x="2022" y="1283"/>
                        <a:pt x="2015" y="1290"/>
                      </a:cubicBezTo>
                      <a:cubicBezTo>
                        <a:pt x="2012" y="1293"/>
                        <a:pt x="2008" y="1294"/>
                        <a:pt x="2003" y="1294"/>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259" name="Google Shape;259;p24"/>
                <p:cNvSpPr/>
                <p:nvPr/>
              </p:nvSpPr>
              <p:spPr>
                <a:xfrm>
                  <a:off x="5438383" y="1442000"/>
                  <a:ext cx="1659854" cy="766063"/>
                </a:xfrm>
                <a:custGeom>
                  <a:rect b="b" l="l" r="r" t="t"/>
                  <a:pathLst>
                    <a:path extrusionOk="0" h="2346" w="5083">
                      <a:moveTo>
                        <a:pt x="0" y="824"/>
                      </a:moveTo>
                      <a:cubicBezTo>
                        <a:pt x="0" y="824"/>
                        <a:pt x="3121" y="1555"/>
                        <a:pt x="3600" y="2000"/>
                      </a:cubicBezTo>
                      <a:cubicBezTo>
                        <a:pt x="4079" y="2444"/>
                        <a:pt x="4528" y="2478"/>
                        <a:pt x="4628" y="2000"/>
                      </a:cubicBezTo>
                      <a:cubicBezTo>
                        <a:pt x="4728" y="1521"/>
                        <a:pt x="4733" y="1452"/>
                        <a:pt x="4953" y="1111"/>
                      </a:cubicBezTo>
                      <a:cubicBezTo>
                        <a:pt x="5173" y="769"/>
                        <a:pt x="5144" y="187"/>
                        <a:pt x="4628" y="119"/>
                      </a:cubicBezTo>
                      <a:cubicBezTo>
                        <a:pt x="4334" y="80"/>
                        <a:pt x="2271" y="-118"/>
                        <a:pt x="1212" y="105"/>
                      </a:cubicBezTo>
                      <a:cubicBezTo>
                        <a:pt x="414" y="274"/>
                        <a:pt x="119" y="705"/>
                        <a:pt x="0" y="824"/>
                      </a:cubicBezTo>
                      <a:close/>
                    </a:path>
                  </a:pathLst>
                </a:custGeom>
                <a:solidFill>
                  <a:schemeClr val="accent5"/>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260" name="Google Shape;260;p24"/>
                <p:cNvSpPr/>
                <p:nvPr/>
              </p:nvSpPr>
              <p:spPr>
                <a:xfrm>
                  <a:off x="5433159" y="1436775"/>
                  <a:ext cx="1670303" cy="776839"/>
                </a:xfrm>
                <a:custGeom>
                  <a:rect b="b" l="l" r="r" t="t"/>
                  <a:pathLst>
                    <a:path extrusionOk="0" h="2379" w="5115">
                      <a:moveTo>
                        <a:pt x="4282" y="2379"/>
                      </a:moveTo>
                      <a:cubicBezTo>
                        <a:pt x="4090" y="2379"/>
                        <a:pt x="3850" y="2256"/>
                        <a:pt x="3605" y="2028"/>
                      </a:cubicBezTo>
                      <a:cubicBezTo>
                        <a:pt x="3135" y="1591"/>
                        <a:pt x="43" y="864"/>
                        <a:pt x="12" y="856"/>
                      </a:cubicBezTo>
                      <a:cubicBezTo>
                        <a:pt x="6" y="855"/>
                        <a:pt x="2" y="851"/>
                        <a:pt x="0" y="845"/>
                      </a:cubicBezTo>
                      <a:cubicBezTo>
                        <a:pt x="-2" y="839"/>
                        <a:pt x="0" y="833"/>
                        <a:pt x="4" y="829"/>
                      </a:cubicBezTo>
                      <a:cubicBezTo>
                        <a:pt x="19" y="814"/>
                        <a:pt x="36" y="795"/>
                        <a:pt x="56" y="772"/>
                      </a:cubicBezTo>
                      <a:cubicBezTo>
                        <a:pt x="206" y="604"/>
                        <a:pt x="519" y="254"/>
                        <a:pt x="1224" y="105"/>
                      </a:cubicBezTo>
                      <a:cubicBezTo>
                        <a:pt x="2271" y="-116"/>
                        <a:pt x="4314" y="74"/>
                        <a:pt x="4646" y="119"/>
                      </a:cubicBezTo>
                      <a:cubicBezTo>
                        <a:pt x="4892" y="151"/>
                        <a:pt x="5006" y="293"/>
                        <a:pt x="5059" y="406"/>
                      </a:cubicBezTo>
                      <a:cubicBezTo>
                        <a:pt x="5156" y="616"/>
                        <a:pt x="5124" y="915"/>
                        <a:pt x="4983" y="1135"/>
                      </a:cubicBezTo>
                      <a:cubicBezTo>
                        <a:pt x="4778" y="1455"/>
                        <a:pt x="4762" y="1528"/>
                        <a:pt x="4677" y="1938"/>
                      </a:cubicBezTo>
                      <a:lnTo>
                        <a:pt x="4660" y="2019"/>
                      </a:lnTo>
                      <a:cubicBezTo>
                        <a:pt x="4622" y="2201"/>
                        <a:pt x="4532" y="2319"/>
                        <a:pt x="4400" y="2361"/>
                      </a:cubicBezTo>
                      <a:cubicBezTo>
                        <a:pt x="4363" y="2373"/>
                        <a:pt x="4323" y="2379"/>
                        <a:pt x="4282" y="2379"/>
                      </a:cubicBezTo>
                      <a:moveTo>
                        <a:pt x="48" y="831"/>
                      </a:moveTo>
                      <a:cubicBezTo>
                        <a:pt x="380" y="909"/>
                        <a:pt x="3170" y="1578"/>
                        <a:pt x="3627" y="2003"/>
                      </a:cubicBezTo>
                      <a:cubicBezTo>
                        <a:pt x="3917" y="2273"/>
                        <a:pt x="4195" y="2392"/>
                        <a:pt x="4390" y="2330"/>
                      </a:cubicBezTo>
                      <a:cubicBezTo>
                        <a:pt x="4510" y="2291"/>
                        <a:pt x="4593" y="2181"/>
                        <a:pt x="4628" y="2012"/>
                      </a:cubicBezTo>
                      <a:lnTo>
                        <a:pt x="4645" y="1931"/>
                      </a:lnTo>
                      <a:cubicBezTo>
                        <a:pt x="4729" y="1526"/>
                        <a:pt x="4747" y="1442"/>
                        <a:pt x="4955" y="1118"/>
                      </a:cubicBezTo>
                      <a:cubicBezTo>
                        <a:pt x="5091" y="907"/>
                        <a:pt x="5121" y="620"/>
                        <a:pt x="5029" y="420"/>
                      </a:cubicBezTo>
                      <a:cubicBezTo>
                        <a:pt x="4958" y="269"/>
                        <a:pt x="4825" y="176"/>
                        <a:pt x="4642" y="151"/>
                      </a:cubicBezTo>
                      <a:cubicBezTo>
                        <a:pt x="4311" y="107"/>
                        <a:pt x="2273" y="-82"/>
                        <a:pt x="1231" y="138"/>
                      </a:cubicBezTo>
                      <a:cubicBezTo>
                        <a:pt x="536" y="284"/>
                        <a:pt x="229" y="629"/>
                        <a:pt x="81" y="794"/>
                      </a:cubicBezTo>
                      <a:cubicBezTo>
                        <a:pt x="69" y="808"/>
                        <a:pt x="58" y="820"/>
                        <a:pt x="48" y="831"/>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261" name="Google Shape;261;p24"/>
                <p:cNvSpPr/>
                <p:nvPr/>
              </p:nvSpPr>
              <p:spPr>
                <a:xfrm>
                  <a:off x="5529165" y="1643148"/>
                  <a:ext cx="1041041" cy="111024"/>
                </a:xfrm>
                <a:custGeom>
                  <a:rect b="b" l="l" r="r" t="t"/>
                  <a:pathLst>
                    <a:path extrusionOk="0" h="340" w="3188">
                      <a:moveTo>
                        <a:pt x="3171" y="340"/>
                      </a:moveTo>
                      <a:cubicBezTo>
                        <a:pt x="3170" y="340"/>
                        <a:pt x="3168" y="340"/>
                        <a:pt x="3167" y="340"/>
                      </a:cubicBezTo>
                      <a:cubicBezTo>
                        <a:pt x="3146" y="334"/>
                        <a:pt x="1082" y="-194"/>
                        <a:pt x="22" y="147"/>
                      </a:cubicBezTo>
                      <a:cubicBezTo>
                        <a:pt x="13" y="150"/>
                        <a:pt x="4" y="145"/>
                        <a:pt x="1" y="136"/>
                      </a:cubicBezTo>
                      <a:cubicBezTo>
                        <a:pt x="-2" y="128"/>
                        <a:pt x="3" y="118"/>
                        <a:pt x="12" y="116"/>
                      </a:cubicBezTo>
                      <a:cubicBezTo>
                        <a:pt x="1081" y="-228"/>
                        <a:pt x="3154" y="302"/>
                        <a:pt x="3175" y="308"/>
                      </a:cubicBezTo>
                      <a:cubicBezTo>
                        <a:pt x="3184" y="310"/>
                        <a:pt x="3189" y="319"/>
                        <a:pt x="3187" y="328"/>
                      </a:cubicBezTo>
                      <a:cubicBezTo>
                        <a:pt x="3185" y="335"/>
                        <a:pt x="3178" y="340"/>
                        <a:pt x="3171" y="340"/>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262" name="Google Shape;262;p24"/>
                <p:cNvSpPr/>
                <p:nvPr/>
              </p:nvSpPr>
              <p:spPr>
                <a:xfrm>
                  <a:off x="5491611" y="1565758"/>
                  <a:ext cx="1241870" cy="104819"/>
                </a:xfrm>
                <a:custGeom>
                  <a:rect b="b" l="l" r="r" t="t"/>
                  <a:pathLst>
                    <a:path extrusionOk="0" h="321" w="3803">
                      <a:moveTo>
                        <a:pt x="16" y="321"/>
                      </a:moveTo>
                      <a:cubicBezTo>
                        <a:pt x="9" y="321"/>
                        <a:pt x="3" y="316"/>
                        <a:pt x="1" y="309"/>
                      </a:cubicBezTo>
                      <a:cubicBezTo>
                        <a:pt x="-2" y="300"/>
                        <a:pt x="3" y="291"/>
                        <a:pt x="11" y="288"/>
                      </a:cubicBezTo>
                      <a:cubicBezTo>
                        <a:pt x="1930" y="-309"/>
                        <a:pt x="3772" y="206"/>
                        <a:pt x="3791" y="211"/>
                      </a:cubicBezTo>
                      <a:cubicBezTo>
                        <a:pt x="3799" y="214"/>
                        <a:pt x="3805" y="223"/>
                        <a:pt x="3802" y="232"/>
                      </a:cubicBezTo>
                      <a:cubicBezTo>
                        <a:pt x="3799" y="240"/>
                        <a:pt x="3790" y="245"/>
                        <a:pt x="3782" y="243"/>
                      </a:cubicBezTo>
                      <a:cubicBezTo>
                        <a:pt x="3763" y="238"/>
                        <a:pt x="1930" y="-274"/>
                        <a:pt x="21" y="320"/>
                      </a:cubicBezTo>
                      <a:cubicBezTo>
                        <a:pt x="20" y="320"/>
                        <a:pt x="18" y="321"/>
                        <a:pt x="16" y="321"/>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263" name="Google Shape;263;p24"/>
                <p:cNvSpPr/>
                <p:nvPr/>
              </p:nvSpPr>
              <p:spPr>
                <a:xfrm>
                  <a:off x="5509572" y="3918"/>
                  <a:ext cx="1636015" cy="1635965"/>
                </a:xfrm>
                <a:custGeom>
                  <a:rect b="b" l="l" r="r" t="t"/>
                  <a:pathLst>
                    <a:path extrusionOk="0" h="5010" w="5010">
                      <a:moveTo>
                        <a:pt x="4975" y="2061"/>
                      </a:moveTo>
                      <a:cubicBezTo>
                        <a:pt x="4847" y="1702"/>
                        <a:pt x="4304" y="1480"/>
                        <a:pt x="3917" y="1093"/>
                      </a:cubicBezTo>
                      <a:cubicBezTo>
                        <a:pt x="3530" y="706"/>
                        <a:pt x="3308" y="163"/>
                        <a:pt x="2949" y="35"/>
                      </a:cubicBezTo>
                      <a:cubicBezTo>
                        <a:pt x="2590" y="-93"/>
                        <a:pt x="2167" y="61"/>
                        <a:pt x="1756" y="1766"/>
                      </a:cubicBezTo>
                      <a:cubicBezTo>
                        <a:pt x="1346" y="3471"/>
                        <a:pt x="500" y="4016"/>
                        <a:pt x="500" y="4016"/>
                      </a:cubicBezTo>
                      <a:lnTo>
                        <a:pt x="90" y="4405"/>
                      </a:lnTo>
                      <a:lnTo>
                        <a:pt x="0" y="5010"/>
                      </a:lnTo>
                      <a:lnTo>
                        <a:pt x="605" y="4920"/>
                      </a:lnTo>
                      <a:lnTo>
                        <a:pt x="994" y="4509"/>
                      </a:lnTo>
                      <a:cubicBezTo>
                        <a:pt x="994" y="4509"/>
                        <a:pt x="1538" y="3664"/>
                        <a:pt x="3244" y="3253"/>
                      </a:cubicBezTo>
                      <a:cubicBezTo>
                        <a:pt x="4949" y="2843"/>
                        <a:pt x="5103" y="2420"/>
                        <a:pt x="4975" y="2061"/>
                      </a:cubicBezTo>
                      <a:close/>
                    </a:path>
                  </a:pathLst>
                </a:custGeom>
                <a:solidFill>
                  <a:schemeClr val="accent5"/>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264" name="Google Shape;264;p24"/>
                <p:cNvSpPr/>
                <p:nvPr/>
              </p:nvSpPr>
              <p:spPr>
                <a:xfrm>
                  <a:off x="5504020" y="-1306"/>
                  <a:ext cx="1646792" cy="1646741"/>
                </a:xfrm>
                <a:custGeom>
                  <a:rect b="b" l="l" r="r" t="t"/>
                  <a:pathLst>
                    <a:path extrusionOk="0" h="5043" w="5043">
                      <a:moveTo>
                        <a:pt x="17" y="5043"/>
                      </a:moveTo>
                      <a:cubicBezTo>
                        <a:pt x="12" y="5043"/>
                        <a:pt x="8" y="5041"/>
                        <a:pt x="5" y="5038"/>
                      </a:cubicBezTo>
                      <a:cubicBezTo>
                        <a:pt x="1" y="5034"/>
                        <a:pt x="0" y="5029"/>
                        <a:pt x="0" y="5024"/>
                      </a:cubicBezTo>
                      <a:lnTo>
                        <a:pt x="90" y="4418"/>
                      </a:lnTo>
                      <a:cubicBezTo>
                        <a:pt x="91" y="4415"/>
                        <a:pt x="93" y="4411"/>
                        <a:pt x="95" y="4409"/>
                      </a:cubicBezTo>
                      <a:lnTo>
                        <a:pt x="506" y="4020"/>
                      </a:lnTo>
                      <a:cubicBezTo>
                        <a:pt x="517" y="4013"/>
                        <a:pt x="1354" y="3456"/>
                        <a:pt x="1757" y="1778"/>
                      </a:cubicBezTo>
                      <a:cubicBezTo>
                        <a:pt x="1996" y="785"/>
                        <a:pt x="2262" y="221"/>
                        <a:pt x="2570" y="55"/>
                      </a:cubicBezTo>
                      <a:cubicBezTo>
                        <a:pt x="2692" y="-11"/>
                        <a:pt x="2823" y="-17"/>
                        <a:pt x="2972" y="35"/>
                      </a:cubicBezTo>
                      <a:cubicBezTo>
                        <a:pt x="3196" y="116"/>
                        <a:pt x="3369" y="356"/>
                        <a:pt x="3553" y="611"/>
                      </a:cubicBezTo>
                      <a:cubicBezTo>
                        <a:pt x="3673" y="776"/>
                        <a:pt x="3796" y="948"/>
                        <a:pt x="3946" y="1097"/>
                      </a:cubicBezTo>
                      <a:cubicBezTo>
                        <a:pt x="4095" y="1247"/>
                        <a:pt x="4267" y="1370"/>
                        <a:pt x="4432" y="1490"/>
                      </a:cubicBezTo>
                      <a:cubicBezTo>
                        <a:pt x="4687" y="1674"/>
                        <a:pt x="4927" y="1847"/>
                        <a:pt x="5008" y="2071"/>
                      </a:cubicBezTo>
                      <a:cubicBezTo>
                        <a:pt x="5030" y="2132"/>
                        <a:pt x="5041" y="2190"/>
                        <a:pt x="5043" y="2246"/>
                      </a:cubicBezTo>
                      <a:lnTo>
                        <a:pt x="5043" y="2272"/>
                      </a:lnTo>
                      <a:cubicBezTo>
                        <a:pt x="5041" y="2342"/>
                        <a:pt x="5023" y="2408"/>
                        <a:pt x="4988" y="2472"/>
                      </a:cubicBezTo>
                      <a:cubicBezTo>
                        <a:pt x="4822" y="2781"/>
                        <a:pt x="4258" y="3047"/>
                        <a:pt x="3265" y="3286"/>
                      </a:cubicBezTo>
                      <a:cubicBezTo>
                        <a:pt x="2388" y="3497"/>
                        <a:pt x="1825" y="3825"/>
                        <a:pt x="1508" y="4063"/>
                      </a:cubicBezTo>
                      <a:cubicBezTo>
                        <a:pt x="1164" y="4321"/>
                        <a:pt x="1026" y="4532"/>
                        <a:pt x="1025" y="4534"/>
                      </a:cubicBezTo>
                      <a:lnTo>
                        <a:pt x="634" y="4948"/>
                      </a:lnTo>
                      <a:cubicBezTo>
                        <a:pt x="632" y="4950"/>
                        <a:pt x="628" y="4952"/>
                        <a:pt x="625" y="4953"/>
                      </a:cubicBezTo>
                      <a:lnTo>
                        <a:pt x="19" y="5043"/>
                      </a:lnTo>
                      <a:cubicBezTo>
                        <a:pt x="18" y="5043"/>
                        <a:pt x="18" y="5043"/>
                        <a:pt x="17" y="5043"/>
                      </a:cubicBezTo>
                      <a:moveTo>
                        <a:pt x="122" y="4429"/>
                      </a:moveTo>
                      <a:lnTo>
                        <a:pt x="36" y="5007"/>
                      </a:lnTo>
                      <a:lnTo>
                        <a:pt x="614" y="4921"/>
                      </a:lnTo>
                      <a:lnTo>
                        <a:pt x="999" y="4514"/>
                      </a:lnTo>
                      <a:cubicBezTo>
                        <a:pt x="1002" y="4508"/>
                        <a:pt x="1139" y="4300"/>
                        <a:pt x="1486" y="4038"/>
                      </a:cubicBezTo>
                      <a:cubicBezTo>
                        <a:pt x="1806" y="3798"/>
                        <a:pt x="2373" y="3466"/>
                        <a:pt x="3257" y="3253"/>
                      </a:cubicBezTo>
                      <a:cubicBezTo>
                        <a:pt x="4241" y="3017"/>
                        <a:pt x="4797" y="2756"/>
                        <a:pt x="4959" y="2457"/>
                      </a:cubicBezTo>
                      <a:cubicBezTo>
                        <a:pt x="5021" y="2342"/>
                        <a:pt x="5027" y="2223"/>
                        <a:pt x="4976" y="2083"/>
                      </a:cubicBezTo>
                      <a:lnTo>
                        <a:pt x="4976" y="2083"/>
                      </a:lnTo>
                      <a:cubicBezTo>
                        <a:pt x="4900" y="1868"/>
                        <a:pt x="4674" y="1705"/>
                        <a:pt x="4413" y="1517"/>
                      </a:cubicBezTo>
                      <a:cubicBezTo>
                        <a:pt x="4246" y="1396"/>
                        <a:pt x="4074" y="1272"/>
                        <a:pt x="3922" y="1121"/>
                      </a:cubicBezTo>
                      <a:cubicBezTo>
                        <a:pt x="3771" y="969"/>
                        <a:pt x="3646" y="797"/>
                        <a:pt x="3526" y="630"/>
                      </a:cubicBezTo>
                      <a:cubicBezTo>
                        <a:pt x="3338" y="369"/>
                        <a:pt x="3175" y="143"/>
                        <a:pt x="2960" y="67"/>
                      </a:cubicBezTo>
                      <a:cubicBezTo>
                        <a:pt x="2819" y="16"/>
                        <a:pt x="2701" y="22"/>
                        <a:pt x="2586" y="84"/>
                      </a:cubicBezTo>
                      <a:cubicBezTo>
                        <a:pt x="2287" y="246"/>
                        <a:pt x="2026" y="802"/>
                        <a:pt x="1790" y="1786"/>
                      </a:cubicBezTo>
                      <a:cubicBezTo>
                        <a:pt x="1577" y="2670"/>
                        <a:pt x="1245" y="3237"/>
                        <a:pt x="1005" y="3557"/>
                      </a:cubicBezTo>
                      <a:cubicBezTo>
                        <a:pt x="743" y="3904"/>
                        <a:pt x="535" y="4041"/>
                        <a:pt x="526" y="4046"/>
                      </a:cubicBezTo>
                      <a:lnTo>
                        <a:pt x="122" y="4429"/>
                      </a:lnTo>
                      <a:moveTo>
                        <a:pt x="622" y="4936"/>
                      </a:moveTo>
                      <a:lnTo>
                        <a:pt x="623" y="4936"/>
                      </a:lnTo>
                      <a:lnTo>
                        <a:pt x="622" y="4936"/>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265" name="Google Shape;265;p24"/>
                <p:cNvSpPr/>
                <p:nvPr/>
              </p:nvSpPr>
              <p:spPr>
                <a:xfrm>
                  <a:off x="5800855" y="579282"/>
                  <a:ext cx="513990" cy="693244"/>
                </a:xfrm>
                <a:custGeom>
                  <a:rect b="b" l="l" r="r" t="t"/>
                  <a:pathLst>
                    <a:path extrusionOk="0" h="2123" w="1574">
                      <a:moveTo>
                        <a:pt x="16" y="2123"/>
                      </a:moveTo>
                      <a:cubicBezTo>
                        <a:pt x="12" y="2123"/>
                        <a:pt x="7" y="2122"/>
                        <a:pt x="4" y="2118"/>
                      </a:cubicBezTo>
                      <a:cubicBezTo>
                        <a:pt x="-2" y="2112"/>
                        <a:pt x="-2" y="2101"/>
                        <a:pt x="5" y="2095"/>
                      </a:cubicBezTo>
                      <a:cubicBezTo>
                        <a:pt x="495" y="1632"/>
                        <a:pt x="1533" y="24"/>
                        <a:pt x="1543" y="8"/>
                      </a:cubicBezTo>
                      <a:cubicBezTo>
                        <a:pt x="1548" y="0"/>
                        <a:pt x="1558" y="-2"/>
                        <a:pt x="1566" y="3"/>
                      </a:cubicBezTo>
                      <a:cubicBezTo>
                        <a:pt x="1574" y="8"/>
                        <a:pt x="1576" y="18"/>
                        <a:pt x="1571" y="26"/>
                      </a:cubicBezTo>
                      <a:cubicBezTo>
                        <a:pt x="1560" y="42"/>
                        <a:pt x="521" y="1653"/>
                        <a:pt x="27" y="2119"/>
                      </a:cubicBezTo>
                      <a:cubicBezTo>
                        <a:pt x="24" y="2122"/>
                        <a:pt x="20" y="2123"/>
                        <a:pt x="16" y="212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266" name="Google Shape;266;p24"/>
                <p:cNvSpPr/>
                <p:nvPr/>
              </p:nvSpPr>
              <p:spPr>
                <a:xfrm>
                  <a:off x="5876942" y="834636"/>
                  <a:ext cx="693266" cy="513974"/>
                </a:xfrm>
                <a:custGeom>
                  <a:rect b="b" l="l" r="r" t="t"/>
                  <a:pathLst>
                    <a:path extrusionOk="0" h="1574" w="2123">
                      <a:moveTo>
                        <a:pt x="16" y="1574"/>
                      </a:moveTo>
                      <a:cubicBezTo>
                        <a:pt x="12" y="1574"/>
                        <a:pt x="8" y="1573"/>
                        <a:pt x="5" y="1570"/>
                      </a:cubicBezTo>
                      <a:cubicBezTo>
                        <a:pt x="-2" y="1564"/>
                        <a:pt x="-2" y="1553"/>
                        <a:pt x="4" y="1547"/>
                      </a:cubicBezTo>
                      <a:cubicBezTo>
                        <a:pt x="470" y="1053"/>
                        <a:pt x="2081" y="14"/>
                        <a:pt x="2097" y="3"/>
                      </a:cubicBezTo>
                      <a:cubicBezTo>
                        <a:pt x="2105" y="-2"/>
                        <a:pt x="2115" y="0"/>
                        <a:pt x="2120" y="8"/>
                      </a:cubicBezTo>
                      <a:cubicBezTo>
                        <a:pt x="2125" y="16"/>
                        <a:pt x="2123" y="26"/>
                        <a:pt x="2115" y="31"/>
                      </a:cubicBezTo>
                      <a:cubicBezTo>
                        <a:pt x="2099" y="41"/>
                        <a:pt x="491" y="1079"/>
                        <a:pt x="28" y="1569"/>
                      </a:cubicBezTo>
                      <a:cubicBezTo>
                        <a:pt x="25" y="1573"/>
                        <a:pt x="20" y="1574"/>
                        <a:pt x="16" y="1574"/>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267" name="Google Shape;267;p24"/>
                <p:cNvSpPr/>
                <p:nvPr/>
              </p:nvSpPr>
              <p:spPr>
                <a:xfrm>
                  <a:off x="5359685" y="904189"/>
                  <a:ext cx="885604" cy="885576"/>
                </a:xfrm>
                <a:custGeom>
                  <a:rect b="b" l="l" r="r" t="t"/>
                  <a:pathLst>
                    <a:path extrusionOk="0" h="2712" w="2712">
                      <a:moveTo>
                        <a:pt x="2485" y="227"/>
                      </a:moveTo>
                      <a:cubicBezTo>
                        <a:pt x="2023" y="-119"/>
                        <a:pt x="1613" y="22"/>
                        <a:pt x="1459" y="69"/>
                      </a:cubicBezTo>
                      <a:cubicBezTo>
                        <a:pt x="1305" y="116"/>
                        <a:pt x="1510" y="355"/>
                        <a:pt x="1459" y="595"/>
                      </a:cubicBezTo>
                      <a:cubicBezTo>
                        <a:pt x="1408" y="835"/>
                        <a:pt x="1100" y="868"/>
                        <a:pt x="382" y="1236"/>
                      </a:cubicBezTo>
                      <a:cubicBezTo>
                        <a:pt x="-336" y="1604"/>
                        <a:pt x="177" y="2535"/>
                        <a:pt x="177" y="2535"/>
                      </a:cubicBezTo>
                      <a:cubicBezTo>
                        <a:pt x="177" y="2535"/>
                        <a:pt x="1108" y="3048"/>
                        <a:pt x="1476" y="2330"/>
                      </a:cubicBezTo>
                      <a:cubicBezTo>
                        <a:pt x="1844" y="1612"/>
                        <a:pt x="1877" y="1304"/>
                        <a:pt x="2117" y="1253"/>
                      </a:cubicBezTo>
                      <a:cubicBezTo>
                        <a:pt x="2357" y="1202"/>
                        <a:pt x="2596" y="1407"/>
                        <a:pt x="2643" y="1253"/>
                      </a:cubicBezTo>
                      <a:cubicBezTo>
                        <a:pt x="2690" y="1099"/>
                        <a:pt x="2831" y="689"/>
                        <a:pt x="2485" y="227"/>
                      </a:cubicBezTo>
                      <a:close/>
                    </a:path>
                  </a:pathLst>
                </a:custGeom>
                <a:solidFill>
                  <a:schemeClr val="accent4"/>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268" name="Google Shape;268;p24"/>
                <p:cNvSpPr/>
                <p:nvPr/>
              </p:nvSpPr>
              <p:spPr>
                <a:xfrm>
                  <a:off x="5354133" y="898637"/>
                  <a:ext cx="896706" cy="897005"/>
                </a:xfrm>
                <a:custGeom>
                  <a:rect b="b" l="l" r="r" t="t"/>
                  <a:pathLst>
                    <a:path extrusionOk="0" h="2747" w="2746">
                      <a:moveTo>
                        <a:pt x="854" y="2747"/>
                      </a:moveTo>
                      <a:cubicBezTo>
                        <a:pt x="517" y="2747"/>
                        <a:pt x="202" y="2576"/>
                        <a:pt x="186" y="2567"/>
                      </a:cubicBezTo>
                      <a:cubicBezTo>
                        <a:pt x="183" y="2565"/>
                        <a:pt x="181" y="2563"/>
                        <a:pt x="179" y="2560"/>
                      </a:cubicBezTo>
                      <a:cubicBezTo>
                        <a:pt x="168" y="2540"/>
                        <a:pt x="-92" y="2060"/>
                        <a:pt x="34" y="1649"/>
                      </a:cubicBezTo>
                      <a:cubicBezTo>
                        <a:pt x="88" y="1470"/>
                        <a:pt x="209" y="1332"/>
                        <a:pt x="391" y="1239"/>
                      </a:cubicBezTo>
                      <a:cubicBezTo>
                        <a:pt x="623" y="1120"/>
                        <a:pt x="812" y="1036"/>
                        <a:pt x="964" y="968"/>
                      </a:cubicBezTo>
                      <a:cubicBezTo>
                        <a:pt x="1282" y="827"/>
                        <a:pt x="1427" y="763"/>
                        <a:pt x="1460" y="609"/>
                      </a:cubicBezTo>
                      <a:cubicBezTo>
                        <a:pt x="1482" y="503"/>
                        <a:pt x="1454" y="399"/>
                        <a:pt x="1429" y="307"/>
                      </a:cubicBezTo>
                      <a:cubicBezTo>
                        <a:pt x="1398" y="196"/>
                        <a:pt x="1372" y="101"/>
                        <a:pt x="1471" y="70"/>
                      </a:cubicBezTo>
                      <a:lnTo>
                        <a:pt x="1485" y="66"/>
                      </a:lnTo>
                      <a:cubicBezTo>
                        <a:pt x="1656" y="13"/>
                        <a:pt x="2057" y="-110"/>
                        <a:pt x="2512" y="231"/>
                      </a:cubicBezTo>
                      <a:cubicBezTo>
                        <a:pt x="2513" y="232"/>
                        <a:pt x="2514" y="233"/>
                        <a:pt x="2515" y="234"/>
                      </a:cubicBezTo>
                      <a:cubicBezTo>
                        <a:pt x="2856" y="690"/>
                        <a:pt x="2733" y="1090"/>
                        <a:pt x="2680" y="1261"/>
                      </a:cubicBezTo>
                      <a:lnTo>
                        <a:pt x="2676" y="1275"/>
                      </a:lnTo>
                      <a:cubicBezTo>
                        <a:pt x="2645" y="1374"/>
                        <a:pt x="2549" y="1348"/>
                        <a:pt x="2439" y="1317"/>
                      </a:cubicBezTo>
                      <a:cubicBezTo>
                        <a:pt x="2347" y="1292"/>
                        <a:pt x="2242" y="1264"/>
                        <a:pt x="2137" y="1286"/>
                      </a:cubicBezTo>
                      <a:cubicBezTo>
                        <a:pt x="1983" y="1319"/>
                        <a:pt x="1919" y="1464"/>
                        <a:pt x="1777" y="1782"/>
                      </a:cubicBezTo>
                      <a:cubicBezTo>
                        <a:pt x="1710" y="1934"/>
                        <a:pt x="1626" y="2123"/>
                        <a:pt x="1507" y="2355"/>
                      </a:cubicBezTo>
                      <a:cubicBezTo>
                        <a:pt x="1414" y="2537"/>
                        <a:pt x="1276" y="2658"/>
                        <a:pt x="1097" y="2712"/>
                      </a:cubicBezTo>
                      <a:cubicBezTo>
                        <a:pt x="1017" y="2737"/>
                        <a:pt x="935" y="2747"/>
                        <a:pt x="854" y="2747"/>
                      </a:cubicBezTo>
                      <a:moveTo>
                        <a:pt x="206" y="2540"/>
                      </a:moveTo>
                      <a:cubicBezTo>
                        <a:pt x="255" y="2566"/>
                        <a:pt x="710" y="2797"/>
                        <a:pt x="1088" y="2681"/>
                      </a:cubicBezTo>
                      <a:cubicBezTo>
                        <a:pt x="1257" y="2629"/>
                        <a:pt x="1389" y="2514"/>
                        <a:pt x="1478" y="2340"/>
                      </a:cubicBezTo>
                      <a:cubicBezTo>
                        <a:pt x="1596" y="2109"/>
                        <a:pt x="1680" y="1920"/>
                        <a:pt x="1747" y="1769"/>
                      </a:cubicBezTo>
                      <a:cubicBezTo>
                        <a:pt x="1889" y="1450"/>
                        <a:pt x="1960" y="1290"/>
                        <a:pt x="2130" y="1254"/>
                      </a:cubicBezTo>
                      <a:cubicBezTo>
                        <a:pt x="2244" y="1230"/>
                        <a:pt x="2357" y="1261"/>
                        <a:pt x="2447" y="1286"/>
                      </a:cubicBezTo>
                      <a:cubicBezTo>
                        <a:pt x="2563" y="1317"/>
                        <a:pt x="2624" y="1331"/>
                        <a:pt x="2644" y="1265"/>
                      </a:cubicBezTo>
                      <a:lnTo>
                        <a:pt x="2648" y="1251"/>
                      </a:lnTo>
                      <a:cubicBezTo>
                        <a:pt x="2700" y="1085"/>
                        <a:pt x="2819" y="697"/>
                        <a:pt x="2490" y="256"/>
                      </a:cubicBezTo>
                      <a:cubicBezTo>
                        <a:pt x="2049" y="-73"/>
                        <a:pt x="1661" y="46"/>
                        <a:pt x="1495" y="98"/>
                      </a:cubicBezTo>
                      <a:lnTo>
                        <a:pt x="1481" y="102"/>
                      </a:lnTo>
                      <a:cubicBezTo>
                        <a:pt x="1415" y="122"/>
                        <a:pt x="1429" y="183"/>
                        <a:pt x="1460" y="298"/>
                      </a:cubicBezTo>
                      <a:cubicBezTo>
                        <a:pt x="1485" y="389"/>
                        <a:pt x="1516" y="503"/>
                        <a:pt x="1492" y="616"/>
                      </a:cubicBezTo>
                      <a:cubicBezTo>
                        <a:pt x="1456" y="786"/>
                        <a:pt x="1296" y="857"/>
                        <a:pt x="977" y="999"/>
                      </a:cubicBezTo>
                      <a:cubicBezTo>
                        <a:pt x="826" y="1066"/>
                        <a:pt x="638" y="1150"/>
                        <a:pt x="406" y="1268"/>
                      </a:cubicBezTo>
                      <a:cubicBezTo>
                        <a:pt x="232" y="1357"/>
                        <a:pt x="117" y="1489"/>
                        <a:pt x="65" y="1658"/>
                      </a:cubicBezTo>
                      <a:cubicBezTo>
                        <a:pt x="-51" y="2037"/>
                        <a:pt x="180" y="2491"/>
                        <a:pt x="206" y="2540"/>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269" name="Google Shape;269;p24"/>
                <p:cNvSpPr/>
                <p:nvPr/>
              </p:nvSpPr>
              <p:spPr>
                <a:xfrm>
                  <a:off x="5927557" y="965578"/>
                  <a:ext cx="260587" cy="268416"/>
                </a:xfrm>
                <a:custGeom>
                  <a:rect b="b" l="l" r="r" t="t"/>
                  <a:pathLst>
                    <a:path extrusionOk="0" h="822" w="798">
                      <a:moveTo>
                        <a:pt x="756" y="795"/>
                      </a:moveTo>
                      <a:cubicBezTo>
                        <a:pt x="670" y="876"/>
                        <a:pt x="439" y="771"/>
                        <a:pt x="239" y="561"/>
                      </a:cubicBezTo>
                      <a:cubicBezTo>
                        <a:pt x="39" y="351"/>
                        <a:pt x="-54" y="115"/>
                        <a:pt x="31" y="34"/>
                      </a:cubicBezTo>
                      <a:cubicBezTo>
                        <a:pt x="116" y="-47"/>
                        <a:pt x="400" y="17"/>
                        <a:pt x="600" y="227"/>
                      </a:cubicBezTo>
                      <a:cubicBezTo>
                        <a:pt x="801" y="437"/>
                        <a:pt x="841" y="713"/>
                        <a:pt x="756" y="795"/>
                      </a:cubicBezTo>
                      <a:close/>
                    </a:path>
                  </a:pathLst>
                </a:custGeom>
                <a:solidFill>
                  <a:schemeClr val="accent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270" name="Google Shape;270;p24"/>
                <p:cNvSpPr/>
                <p:nvPr/>
              </p:nvSpPr>
              <p:spPr>
                <a:xfrm>
                  <a:off x="5922006" y="959700"/>
                  <a:ext cx="271363" cy="279845"/>
                </a:xfrm>
                <a:custGeom>
                  <a:rect b="b" l="l" r="r" t="t"/>
                  <a:pathLst>
                    <a:path extrusionOk="0" h="857" w="831">
                      <a:moveTo>
                        <a:pt x="693" y="857"/>
                      </a:moveTo>
                      <a:cubicBezTo>
                        <a:pt x="652" y="857"/>
                        <a:pt x="604" y="845"/>
                        <a:pt x="551" y="820"/>
                      </a:cubicBezTo>
                      <a:cubicBezTo>
                        <a:pt x="451" y="775"/>
                        <a:pt x="342" y="694"/>
                        <a:pt x="244" y="591"/>
                      </a:cubicBezTo>
                      <a:cubicBezTo>
                        <a:pt x="146" y="488"/>
                        <a:pt x="70" y="375"/>
                        <a:pt x="29" y="273"/>
                      </a:cubicBezTo>
                      <a:cubicBezTo>
                        <a:pt x="-12" y="167"/>
                        <a:pt x="-10" y="84"/>
                        <a:pt x="36" y="40"/>
                      </a:cubicBezTo>
                      <a:cubicBezTo>
                        <a:pt x="133" y="-52"/>
                        <a:pt x="425" y="19"/>
                        <a:pt x="629" y="233"/>
                      </a:cubicBezTo>
                      <a:cubicBezTo>
                        <a:pt x="723" y="332"/>
                        <a:pt x="790" y="452"/>
                        <a:pt x="818" y="573"/>
                      </a:cubicBezTo>
                      <a:cubicBezTo>
                        <a:pt x="844" y="686"/>
                        <a:pt x="831" y="780"/>
                        <a:pt x="784" y="825"/>
                      </a:cubicBezTo>
                      <a:lnTo>
                        <a:pt x="784" y="825"/>
                      </a:lnTo>
                      <a:cubicBezTo>
                        <a:pt x="762" y="846"/>
                        <a:pt x="730" y="857"/>
                        <a:pt x="693" y="857"/>
                      </a:cubicBezTo>
                      <a:moveTo>
                        <a:pt x="159" y="35"/>
                      </a:moveTo>
                      <a:cubicBezTo>
                        <a:pt x="115" y="35"/>
                        <a:pt x="80" y="45"/>
                        <a:pt x="59" y="64"/>
                      </a:cubicBezTo>
                      <a:cubicBezTo>
                        <a:pt x="24" y="98"/>
                        <a:pt x="24" y="170"/>
                        <a:pt x="60" y="261"/>
                      </a:cubicBezTo>
                      <a:cubicBezTo>
                        <a:pt x="99" y="359"/>
                        <a:pt x="173" y="468"/>
                        <a:pt x="268" y="568"/>
                      </a:cubicBezTo>
                      <a:cubicBezTo>
                        <a:pt x="363" y="668"/>
                        <a:pt x="468" y="747"/>
                        <a:pt x="564" y="790"/>
                      </a:cubicBezTo>
                      <a:cubicBezTo>
                        <a:pt x="654" y="831"/>
                        <a:pt x="726" y="835"/>
                        <a:pt x="761" y="801"/>
                      </a:cubicBezTo>
                      <a:lnTo>
                        <a:pt x="761" y="801"/>
                      </a:lnTo>
                      <a:cubicBezTo>
                        <a:pt x="799" y="764"/>
                        <a:pt x="809" y="680"/>
                        <a:pt x="786" y="581"/>
                      </a:cubicBezTo>
                      <a:cubicBezTo>
                        <a:pt x="759" y="466"/>
                        <a:pt x="695" y="350"/>
                        <a:pt x="605" y="256"/>
                      </a:cubicBezTo>
                      <a:cubicBezTo>
                        <a:pt x="462" y="106"/>
                        <a:pt x="278" y="35"/>
                        <a:pt x="159" y="35"/>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grpSp>
        </p:grpSp>
        <p:sp>
          <p:nvSpPr>
            <p:cNvPr id="271" name="Google Shape;271;p24"/>
            <p:cNvSpPr/>
            <p:nvPr/>
          </p:nvSpPr>
          <p:spPr>
            <a:xfrm rot="-5550072">
              <a:off x="-14445" y="4274427"/>
              <a:ext cx="822100" cy="202542"/>
            </a:xfrm>
            <a:custGeom>
              <a:rect b="b" l="l" r="r" t="t"/>
              <a:pathLst>
                <a:path extrusionOk="0" h="6892" w="27974">
                  <a:moveTo>
                    <a:pt x="539" y="6892"/>
                  </a:moveTo>
                  <a:lnTo>
                    <a:pt x="0" y="6509"/>
                  </a:lnTo>
                  <a:lnTo>
                    <a:pt x="539" y="6125"/>
                  </a:lnTo>
                  <a:lnTo>
                    <a:pt x="0" y="5741"/>
                  </a:lnTo>
                  <a:lnTo>
                    <a:pt x="539" y="5358"/>
                  </a:lnTo>
                  <a:lnTo>
                    <a:pt x="0" y="4975"/>
                  </a:lnTo>
                  <a:lnTo>
                    <a:pt x="539" y="4592"/>
                  </a:lnTo>
                  <a:lnTo>
                    <a:pt x="0" y="4209"/>
                  </a:lnTo>
                  <a:lnTo>
                    <a:pt x="539" y="3826"/>
                  </a:lnTo>
                  <a:lnTo>
                    <a:pt x="0" y="3444"/>
                  </a:lnTo>
                  <a:lnTo>
                    <a:pt x="539" y="3061"/>
                  </a:lnTo>
                  <a:lnTo>
                    <a:pt x="0" y="2678"/>
                  </a:lnTo>
                  <a:lnTo>
                    <a:pt x="539" y="2295"/>
                  </a:lnTo>
                  <a:lnTo>
                    <a:pt x="0" y="1912"/>
                  </a:lnTo>
                  <a:lnTo>
                    <a:pt x="539" y="1530"/>
                  </a:lnTo>
                  <a:lnTo>
                    <a:pt x="0" y="1147"/>
                  </a:lnTo>
                  <a:lnTo>
                    <a:pt x="539" y="764"/>
                  </a:lnTo>
                  <a:lnTo>
                    <a:pt x="0" y="382"/>
                  </a:lnTo>
                  <a:lnTo>
                    <a:pt x="539" y="0"/>
                  </a:lnTo>
                  <a:lnTo>
                    <a:pt x="27974" y="0"/>
                  </a:lnTo>
                  <a:lnTo>
                    <a:pt x="27435" y="382"/>
                  </a:lnTo>
                  <a:lnTo>
                    <a:pt x="27974" y="764"/>
                  </a:lnTo>
                  <a:lnTo>
                    <a:pt x="27435" y="1147"/>
                  </a:lnTo>
                  <a:lnTo>
                    <a:pt x="27974" y="1530"/>
                  </a:lnTo>
                  <a:lnTo>
                    <a:pt x="27435" y="1912"/>
                  </a:lnTo>
                  <a:lnTo>
                    <a:pt x="27974" y="2295"/>
                  </a:lnTo>
                  <a:lnTo>
                    <a:pt x="27435" y="2678"/>
                  </a:lnTo>
                  <a:lnTo>
                    <a:pt x="27974" y="3061"/>
                  </a:lnTo>
                  <a:lnTo>
                    <a:pt x="27435" y="3444"/>
                  </a:lnTo>
                  <a:lnTo>
                    <a:pt x="27974" y="3826"/>
                  </a:lnTo>
                  <a:lnTo>
                    <a:pt x="27435" y="4209"/>
                  </a:lnTo>
                  <a:lnTo>
                    <a:pt x="27974" y="4592"/>
                  </a:lnTo>
                  <a:lnTo>
                    <a:pt x="27435" y="4975"/>
                  </a:lnTo>
                  <a:lnTo>
                    <a:pt x="27974" y="5358"/>
                  </a:lnTo>
                  <a:lnTo>
                    <a:pt x="27435" y="5741"/>
                  </a:lnTo>
                  <a:lnTo>
                    <a:pt x="27974" y="6125"/>
                  </a:lnTo>
                  <a:lnTo>
                    <a:pt x="27435" y="6509"/>
                  </a:lnTo>
                  <a:lnTo>
                    <a:pt x="27974" y="6892"/>
                  </a:lnTo>
                  <a:lnTo>
                    <a:pt x="539" y="6892"/>
                  </a:lnTo>
                  <a:close/>
                </a:path>
              </a:pathLst>
            </a:custGeom>
            <a:solidFill>
              <a:srgbClr val="E2A852">
                <a:alpha val="30000"/>
              </a:srgbClr>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grpSp>
      <p:grpSp>
        <p:nvGrpSpPr>
          <p:cNvPr id="272" name="Google Shape;272;p24"/>
          <p:cNvGrpSpPr/>
          <p:nvPr/>
        </p:nvGrpSpPr>
        <p:grpSpPr>
          <a:xfrm>
            <a:off x="6500963" y="2956841"/>
            <a:ext cx="2490647" cy="2339057"/>
            <a:chOff x="6500963" y="2956841"/>
            <a:chExt cx="2490647" cy="2339057"/>
          </a:xfrm>
        </p:grpSpPr>
        <p:grpSp>
          <p:nvGrpSpPr>
            <p:cNvPr id="273" name="Google Shape;273;p24"/>
            <p:cNvGrpSpPr/>
            <p:nvPr/>
          </p:nvGrpSpPr>
          <p:grpSpPr>
            <a:xfrm rot="5400000">
              <a:off x="6846282" y="3836252"/>
              <a:ext cx="1114326" cy="1804966"/>
              <a:chOff x="2992188" y="108411"/>
              <a:chExt cx="3174719" cy="5142352"/>
            </a:xfrm>
          </p:grpSpPr>
          <p:sp>
            <p:nvSpPr>
              <p:cNvPr id="274" name="Google Shape;274;p24"/>
              <p:cNvSpPr/>
              <p:nvPr/>
            </p:nvSpPr>
            <p:spPr>
              <a:xfrm>
                <a:off x="2992188" y="108411"/>
                <a:ext cx="3174719" cy="5142352"/>
              </a:xfrm>
              <a:custGeom>
                <a:rect b="b" l="l" r="r" t="t"/>
                <a:pathLst>
                  <a:path extrusionOk="0" h="15748" w="9722">
                    <a:moveTo>
                      <a:pt x="9689" y="9419"/>
                    </a:moveTo>
                    <a:cubicBezTo>
                      <a:pt x="9668" y="9639"/>
                      <a:pt x="9594" y="9853"/>
                      <a:pt x="9587" y="10075"/>
                    </a:cubicBezTo>
                    <a:cubicBezTo>
                      <a:pt x="9581" y="10253"/>
                      <a:pt x="9605" y="10414"/>
                      <a:pt x="9622" y="10590"/>
                    </a:cubicBezTo>
                    <a:cubicBezTo>
                      <a:pt x="9630" y="10666"/>
                      <a:pt x="9659" y="10742"/>
                      <a:pt x="9654" y="10817"/>
                    </a:cubicBezTo>
                    <a:cubicBezTo>
                      <a:pt x="9649" y="10883"/>
                      <a:pt x="9627" y="10956"/>
                      <a:pt x="9614" y="11022"/>
                    </a:cubicBezTo>
                    <a:cubicBezTo>
                      <a:pt x="9602" y="11079"/>
                      <a:pt x="9599" y="11133"/>
                      <a:pt x="9591" y="11189"/>
                    </a:cubicBezTo>
                    <a:cubicBezTo>
                      <a:pt x="9581" y="11255"/>
                      <a:pt x="9539" y="11299"/>
                      <a:pt x="9524" y="11362"/>
                    </a:cubicBezTo>
                    <a:cubicBezTo>
                      <a:pt x="9487" y="11516"/>
                      <a:pt x="9426" y="11688"/>
                      <a:pt x="9421" y="11856"/>
                    </a:cubicBezTo>
                    <a:cubicBezTo>
                      <a:pt x="9417" y="12025"/>
                      <a:pt x="9325" y="12177"/>
                      <a:pt x="9321" y="12356"/>
                    </a:cubicBezTo>
                    <a:cubicBezTo>
                      <a:pt x="9319" y="12486"/>
                      <a:pt x="9323" y="12604"/>
                      <a:pt x="9348" y="12731"/>
                    </a:cubicBezTo>
                    <a:cubicBezTo>
                      <a:pt x="9372" y="12856"/>
                      <a:pt x="9346" y="12987"/>
                      <a:pt x="9359" y="13114"/>
                    </a:cubicBezTo>
                    <a:cubicBezTo>
                      <a:pt x="9369" y="13206"/>
                      <a:pt x="9372" y="13246"/>
                      <a:pt x="9335" y="13330"/>
                    </a:cubicBezTo>
                    <a:cubicBezTo>
                      <a:pt x="9305" y="13398"/>
                      <a:pt x="9274" y="13467"/>
                      <a:pt x="9262" y="13541"/>
                    </a:cubicBezTo>
                    <a:cubicBezTo>
                      <a:pt x="9246" y="13640"/>
                      <a:pt x="9238" y="13738"/>
                      <a:pt x="9223" y="13837"/>
                    </a:cubicBezTo>
                    <a:cubicBezTo>
                      <a:pt x="9210" y="13918"/>
                      <a:pt x="9188" y="13977"/>
                      <a:pt x="9188" y="14064"/>
                    </a:cubicBezTo>
                    <a:cubicBezTo>
                      <a:pt x="9189" y="14236"/>
                      <a:pt x="9188" y="14407"/>
                      <a:pt x="9191" y="14578"/>
                    </a:cubicBezTo>
                    <a:cubicBezTo>
                      <a:pt x="9192" y="14612"/>
                      <a:pt x="9190" y="14647"/>
                      <a:pt x="9186" y="14681"/>
                    </a:cubicBezTo>
                    <a:cubicBezTo>
                      <a:pt x="9176" y="14760"/>
                      <a:pt x="9163" y="14849"/>
                      <a:pt x="9136" y="14923"/>
                    </a:cubicBezTo>
                    <a:cubicBezTo>
                      <a:pt x="9106" y="15006"/>
                      <a:pt x="9085" y="15026"/>
                      <a:pt x="9075" y="15125"/>
                    </a:cubicBezTo>
                    <a:cubicBezTo>
                      <a:pt x="9057" y="15303"/>
                      <a:pt x="9067" y="15483"/>
                      <a:pt x="9074" y="15663"/>
                    </a:cubicBezTo>
                    <a:cubicBezTo>
                      <a:pt x="9074" y="15691"/>
                      <a:pt x="9075" y="15720"/>
                      <a:pt x="9076" y="15748"/>
                    </a:cubicBezTo>
                    <a:lnTo>
                      <a:pt x="810" y="15748"/>
                    </a:lnTo>
                    <a:cubicBezTo>
                      <a:pt x="363" y="15748"/>
                      <a:pt x="0" y="15385"/>
                      <a:pt x="0" y="14938"/>
                    </a:cubicBezTo>
                    <a:lnTo>
                      <a:pt x="0" y="5946"/>
                    </a:lnTo>
                    <a:cubicBezTo>
                      <a:pt x="2" y="5913"/>
                      <a:pt x="15" y="5883"/>
                      <a:pt x="16" y="5856"/>
                    </a:cubicBezTo>
                    <a:cubicBezTo>
                      <a:pt x="19" y="5837"/>
                      <a:pt x="15" y="5820"/>
                      <a:pt x="0" y="5805"/>
                    </a:cubicBezTo>
                    <a:cubicBezTo>
                      <a:pt x="78" y="5734"/>
                      <a:pt x="210" y="5747"/>
                      <a:pt x="265" y="5655"/>
                    </a:cubicBezTo>
                    <a:cubicBezTo>
                      <a:pt x="292" y="5609"/>
                      <a:pt x="272" y="5565"/>
                      <a:pt x="295" y="5520"/>
                    </a:cubicBezTo>
                    <a:cubicBezTo>
                      <a:pt x="317" y="5476"/>
                      <a:pt x="357" y="5478"/>
                      <a:pt x="362" y="5419"/>
                    </a:cubicBezTo>
                    <a:cubicBezTo>
                      <a:pt x="380" y="5415"/>
                      <a:pt x="398" y="5411"/>
                      <a:pt x="416" y="5407"/>
                    </a:cubicBezTo>
                    <a:cubicBezTo>
                      <a:pt x="434" y="5277"/>
                      <a:pt x="512" y="5203"/>
                      <a:pt x="587" y="5096"/>
                    </a:cubicBezTo>
                    <a:cubicBezTo>
                      <a:pt x="639" y="5019"/>
                      <a:pt x="622" y="4919"/>
                      <a:pt x="622" y="4830"/>
                    </a:cubicBezTo>
                    <a:cubicBezTo>
                      <a:pt x="621" y="4700"/>
                      <a:pt x="661" y="4637"/>
                      <a:pt x="803" y="4616"/>
                    </a:cubicBezTo>
                    <a:cubicBezTo>
                      <a:pt x="869" y="4605"/>
                      <a:pt x="902" y="4627"/>
                      <a:pt x="904" y="4548"/>
                    </a:cubicBezTo>
                    <a:cubicBezTo>
                      <a:pt x="906" y="4484"/>
                      <a:pt x="890" y="4444"/>
                      <a:pt x="905" y="4377"/>
                    </a:cubicBezTo>
                    <a:cubicBezTo>
                      <a:pt x="936" y="4246"/>
                      <a:pt x="941" y="4117"/>
                      <a:pt x="1106" y="4111"/>
                    </a:cubicBezTo>
                    <a:cubicBezTo>
                      <a:pt x="1205" y="4109"/>
                      <a:pt x="1306" y="4117"/>
                      <a:pt x="1405" y="4114"/>
                    </a:cubicBezTo>
                    <a:cubicBezTo>
                      <a:pt x="1529" y="4109"/>
                      <a:pt x="1538" y="4067"/>
                      <a:pt x="1605" y="3978"/>
                    </a:cubicBezTo>
                    <a:cubicBezTo>
                      <a:pt x="1630" y="3945"/>
                      <a:pt x="1649" y="3941"/>
                      <a:pt x="1657" y="3897"/>
                    </a:cubicBezTo>
                    <a:cubicBezTo>
                      <a:pt x="1668" y="3836"/>
                      <a:pt x="1640" y="3832"/>
                      <a:pt x="1610" y="3793"/>
                    </a:cubicBezTo>
                    <a:cubicBezTo>
                      <a:pt x="1530" y="3693"/>
                      <a:pt x="1463" y="3577"/>
                      <a:pt x="1389" y="3471"/>
                    </a:cubicBezTo>
                    <a:cubicBezTo>
                      <a:pt x="1336" y="3394"/>
                      <a:pt x="1233" y="3308"/>
                      <a:pt x="1319" y="3220"/>
                    </a:cubicBezTo>
                    <a:cubicBezTo>
                      <a:pt x="1384" y="3154"/>
                      <a:pt x="1478" y="3147"/>
                      <a:pt x="1489" y="3047"/>
                    </a:cubicBezTo>
                    <a:cubicBezTo>
                      <a:pt x="1498" y="2971"/>
                      <a:pt x="1489" y="2889"/>
                      <a:pt x="1489" y="2813"/>
                    </a:cubicBezTo>
                    <a:cubicBezTo>
                      <a:pt x="1489" y="2635"/>
                      <a:pt x="1450" y="2486"/>
                      <a:pt x="1338" y="2343"/>
                    </a:cubicBezTo>
                    <a:cubicBezTo>
                      <a:pt x="1271" y="2257"/>
                      <a:pt x="1236" y="2152"/>
                      <a:pt x="1263" y="2045"/>
                    </a:cubicBezTo>
                    <a:cubicBezTo>
                      <a:pt x="1281" y="1972"/>
                      <a:pt x="1323" y="1848"/>
                      <a:pt x="1375" y="1797"/>
                    </a:cubicBezTo>
                    <a:cubicBezTo>
                      <a:pt x="1423" y="1750"/>
                      <a:pt x="1527" y="1708"/>
                      <a:pt x="1587" y="1671"/>
                    </a:cubicBezTo>
                    <a:cubicBezTo>
                      <a:pt x="1682" y="1613"/>
                      <a:pt x="1732" y="1553"/>
                      <a:pt x="1813" y="1479"/>
                    </a:cubicBezTo>
                    <a:cubicBezTo>
                      <a:pt x="1855" y="1440"/>
                      <a:pt x="1912" y="1411"/>
                      <a:pt x="1953" y="1376"/>
                    </a:cubicBezTo>
                    <a:cubicBezTo>
                      <a:pt x="1972" y="1359"/>
                      <a:pt x="1986" y="1336"/>
                      <a:pt x="1996" y="1312"/>
                    </a:cubicBezTo>
                    <a:cubicBezTo>
                      <a:pt x="2025" y="1244"/>
                      <a:pt x="2058" y="1202"/>
                      <a:pt x="2108" y="1162"/>
                    </a:cubicBezTo>
                    <a:cubicBezTo>
                      <a:pt x="2139" y="1137"/>
                      <a:pt x="2229" y="1107"/>
                      <a:pt x="2251" y="1071"/>
                    </a:cubicBezTo>
                    <a:cubicBezTo>
                      <a:pt x="2280" y="1023"/>
                      <a:pt x="2237" y="966"/>
                      <a:pt x="2229" y="920"/>
                    </a:cubicBezTo>
                    <a:cubicBezTo>
                      <a:pt x="2220" y="865"/>
                      <a:pt x="2233" y="845"/>
                      <a:pt x="2255" y="796"/>
                    </a:cubicBezTo>
                    <a:cubicBezTo>
                      <a:pt x="2310" y="675"/>
                      <a:pt x="2359" y="666"/>
                      <a:pt x="2484" y="629"/>
                    </a:cubicBezTo>
                    <a:cubicBezTo>
                      <a:pt x="2586" y="598"/>
                      <a:pt x="2688" y="568"/>
                      <a:pt x="2788" y="547"/>
                    </a:cubicBezTo>
                    <a:cubicBezTo>
                      <a:pt x="2873" y="528"/>
                      <a:pt x="2957" y="517"/>
                      <a:pt x="3039" y="496"/>
                    </a:cubicBezTo>
                    <a:cubicBezTo>
                      <a:pt x="3082" y="484"/>
                      <a:pt x="3150" y="487"/>
                      <a:pt x="3187" y="461"/>
                    </a:cubicBezTo>
                    <a:cubicBezTo>
                      <a:pt x="3223" y="436"/>
                      <a:pt x="3219" y="399"/>
                      <a:pt x="3245" y="370"/>
                    </a:cubicBezTo>
                    <a:cubicBezTo>
                      <a:pt x="3288" y="321"/>
                      <a:pt x="3393" y="272"/>
                      <a:pt x="3457" y="277"/>
                    </a:cubicBezTo>
                    <a:cubicBezTo>
                      <a:pt x="3503" y="281"/>
                      <a:pt x="3513" y="305"/>
                      <a:pt x="3554" y="314"/>
                    </a:cubicBezTo>
                    <a:cubicBezTo>
                      <a:pt x="3586" y="321"/>
                      <a:pt x="3643" y="315"/>
                      <a:pt x="3675" y="313"/>
                    </a:cubicBezTo>
                    <a:cubicBezTo>
                      <a:pt x="3715" y="311"/>
                      <a:pt x="3793" y="304"/>
                      <a:pt x="3826" y="279"/>
                    </a:cubicBezTo>
                    <a:cubicBezTo>
                      <a:pt x="3855" y="257"/>
                      <a:pt x="3842" y="249"/>
                      <a:pt x="3863" y="219"/>
                    </a:cubicBezTo>
                    <a:cubicBezTo>
                      <a:pt x="3893" y="177"/>
                      <a:pt x="3962" y="126"/>
                      <a:pt x="4009" y="115"/>
                    </a:cubicBezTo>
                    <a:cubicBezTo>
                      <a:pt x="4096" y="94"/>
                      <a:pt x="4158" y="134"/>
                      <a:pt x="4238" y="143"/>
                    </a:cubicBezTo>
                    <a:cubicBezTo>
                      <a:pt x="4302" y="151"/>
                      <a:pt x="4362" y="110"/>
                      <a:pt x="4425" y="94"/>
                    </a:cubicBezTo>
                    <a:cubicBezTo>
                      <a:pt x="4519" y="70"/>
                      <a:pt x="4617" y="69"/>
                      <a:pt x="4714" y="45"/>
                    </a:cubicBezTo>
                    <a:cubicBezTo>
                      <a:pt x="4848" y="13"/>
                      <a:pt x="5058" y="-33"/>
                      <a:pt x="5190" y="36"/>
                    </a:cubicBezTo>
                    <a:cubicBezTo>
                      <a:pt x="5264" y="75"/>
                      <a:pt x="5288" y="163"/>
                      <a:pt x="5347" y="220"/>
                    </a:cubicBezTo>
                    <a:cubicBezTo>
                      <a:pt x="5418" y="289"/>
                      <a:pt x="5513" y="347"/>
                      <a:pt x="5598" y="406"/>
                    </a:cubicBezTo>
                    <a:cubicBezTo>
                      <a:pt x="5759" y="517"/>
                      <a:pt x="6030" y="418"/>
                      <a:pt x="6206" y="412"/>
                    </a:cubicBezTo>
                    <a:cubicBezTo>
                      <a:pt x="6396" y="406"/>
                      <a:pt x="6599" y="551"/>
                      <a:pt x="6655" y="728"/>
                    </a:cubicBezTo>
                    <a:cubicBezTo>
                      <a:pt x="6702" y="874"/>
                      <a:pt x="6813" y="971"/>
                      <a:pt x="6881" y="1112"/>
                    </a:cubicBezTo>
                    <a:cubicBezTo>
                      <a:pt x="6921" y="1193"/>
                      <a:pt x="6953" y="1277"/>
                      <a:pt x="6990" y="1359"/>
                    </a:cubicBezTo>
                    <a:cubicBezTo>
                      <a:pt x="7004" y="1391"/>
                      <a:pt x="7133" y="1502"/>
                      <a:pt x="7122" y="1546"/>
                    </a:cubicBezTo>
                    <a:cubicBezTo>
                      <a:pt x="7234" y="1610"/>
                      <a:pt x="7451" y="1698"/>
                      <a:pt x="7485" y="1845"/>
                    </a:cubicBezTo>
                    <a:cubicBezTo>
                      <a:pt x="7505" y="1925"/>
                      <a:pt x="7489" y="2022"/>
                      <a:pt x="7488" y="2104"/>
                    </a:cubicBezTo>
                    <a:cubicBezTo>
                      <a:pt x="7485" y="2275"/>
                      <a:pt x="7550" y="2450"/>
                      <a:pt x="7597" y="2614"/>
                    </a:cubicBezTo>
                    <a:cubicBezTo>
                      <a:pt x="7618" y="2690"/>
                      <a:pt x="7657" y="2758"/>
                      <a:pt x="7692" y="2826"/>
                    </a:cubicBezTo>
                    <a:cubicBezTo>
                      <a:pt x="7731" y="2898"/>
                      <a:pt x="7758" y="2981"/>
                      <a:pt x="7784" y="3061"/>
                    </a:cubicBezTo>
                    <a:cubicBezTo>
                      <a:pt x="7824" y="3183"/>
                      <a:pt x="7888" y="3310"/>
                      <a:pt x="7916" y="3436"/>
                    </a:cubicBezTo>
                    <a:cubicBezTo>
                      <a:pt x="7946" y="3574"/>
                      <a:pt x="7834" y="3687"/>
                      <a:pt x="7935" y="3809"/>
                    </a:cubicBezTo>
                    <a:cubicBezTo>
                      <a:pt x="8020" y="3912"/>
                      <a:pt x="8184" y="3948"/>
                      <a:pt x="8306" y="3979"/>
                    </a:cubicBezTo>
                    <a:cubicBezTo>
                      <a:pt x="8339" y="3988"/>
                      <a:pt x="8368" y="4006"/>
                      <a:pt x="8387" y="4034"/>
                    </a:cubicBezTo>
                    <a:cubicBezTo>
                      <a:pt x="8444" y="4116"/>
                      <a:pt x="8528" y="4173"/>
                      <a:pt x="8592" y="4247"/>
                    </a:cubicBezTo>
                    <a:cubicBezTo>
                      <a:pt x="8679" y="4349"/>
                      <a:pt x="8723" y="4446"/>
                      <a:pt x="8722" y="4576"/>
                    </a:cubicBezTo>
                    <a:cubicBezTo>
                      <a:pt x="8721" y="4715"/>
                      <a:pt x="8713" y="4849"/>
                      <a:pt x="8748" y="4979"/>
                    </a:cubicBezTo>
                    <a:cubicBezTo>
                      <a:pt x="8761" y="5028"/>
                      <a:pt x="8748" y="5077"/>
                      <a:pt x="8758" y="5127"/>
                    </a:cubicBezTo>
                    <a:cubicBezTo>
                      <a:pt x="8767" y="5169"/>
                      <a:pt x="8782" y="5202"/>
                      <a:pt x="8789" y="5245"/>
                    </a:cubicBezTo>
                    <a:cubicBezTo>
                      <a:pt x="8802" y="5334"/>
                      <a:pt x="8831" y="5411"/>
                      <a:pt x="8860" y="5496"/>
                    </a:cubicBezTo>
                    <a:cubicBezTo>
                      <a:pt x="8882" y="5567"/>
                      <a:pt x="8936" y="5655"/>
                      <a:pt x="8924" y="5731"/>
                    </a:cubicBezTo>
                    <a:cubicBezTo>
                      <a:pt x="8912" y="5808"/>
                      <a:pt x="8861" y="5899"/>
                      <a:pt x="8837" y="5980"/>
                    </a:cubicBezTo>
                    <a:cubicBezTo>
                      <a:pt x="8819" y="6041"/>
                      <a:pt x="8828" y="6091"/>
                      <a:pt x="8824" y="6153"/>
                    </a:cubicBezTo>
                    <a:cubicBezTo>
                      <a:pt x="8819" y="6230"/>
                      <a:pt x="8791" y="6287"/>
                      <a:pt x="8804" y="6363"/>
                    </a:cubicBezTo>
                    <a:cubicBezTo>
                      <a:pt x="8826" y="6494"/>
                      <a:pt x="8874" y="6625"/>
                      <a:pt x="8890" y="6756"/>
                    </a:cubicBezTo>
                    <a:cubicBezTo>
                      <a:pt x="8905" y="6894"/>
                      <a:pt x="8956" y="7014"/>
                      <a:pt x="8997" y="7148"/>
                    </a:cubicBezTo>
                    <a:cubicBezTo>
                      <a:pt x="9017" y="7213"/>
                      <a:pt x="9047" y="7265"/>
                      <a:pt x="9056" y="7332"/>
                    </a:cubicBezTo>
                    <a:cubicBezTo>
                      <a:pt x="9064" y="7378"/>
                      <a:pt x="9060" y="7399"/>
                      <a:pt x="9079" y="7445"/>
                    </a:cubicBezTo>
                    <a:cubicBezTo>
                      <a:pt x="9178" y="7689"/>
                      <a:pt x="9498" y="7728"/>
                      <a:pt x="9574" y="7980"/>
                    </a:cubicBezTo>
                    <a:cubicBezTo>
                      <a:pt x="9601" y="8072"/>
                      <a:pt x="9615" y="8170"/>
                      <a:pt x="9639" y="8264"/>
                    </a:cubicBezTo>
                    <a:cubicBezTo>
                      <a:pt x="9663" y="8356"/>
                      <a:pt x="9647" y="8449"/>
                      <a:pt x="9663" y="8545"/>
                    </a:cubicBezTo>
                    <a:cubicBezTo>
                      <a:pt x="9691" y="8705"/>
                      <a:pt x="9721" y="8854"/>
                      <a:pt x="9722" y="9017"/>
                    </a:cubicBezTo>
                    <a:lnTo>
                      <a:pt x="9722" y="9031"/>
                    </a:lnTo>
                    <a:cubicBezTo>
                      <a:pt x="9721" y="9164"/>
                      <a:pt x="9701" y="9287"/>
                      <a:pt x="9689" y="9419"/>
                    </a:cubicBezTo>
                    <a:close/>
                  </a:path>
                </a:pathLst>
              </a:custGeom>
              <a:solidFill>
                <a:schemeClr val="dk2"/>
              </a:solidFill>
              <a:ln>
                <a:noFill/>
              </a:ln>
              <a:effectLst>
                <a:outerShdw blurRad="57150" rotWithShape="0" algn="bl" dir="5400000" dist="19050">
                  <a:schemeClr val="dk1">
                    <a:alpha val="50000"/>
                  </a:schemeClr>
                </a:outerShdw>
              </a:effectLst>
            </p:spPr>
            <p:txBody>
              <a:bodyPr anchorCtr="0" anchor="ctr" bIns="40825" lIns="81625" spcFirstLastPara="1" rIns="81625" wrap="square" tIns="40825">
                <a:noAutofit/>
              </a:bodyPr>
              <a:lstStyle/>
              <a:p>
                <a:pPr indent="0" lvl="0" marL="0" marR="0" rtl="0" algn="l">
                  <a:lnSpc>
                    <a:spcPct val="100000"/>
                  </a:lnSpc>
                  <a:spcBef>
                    <a:spcPts val="0"/>
                  </a:spcBef>
                  <a:spcAft>
                    <a:spcPts val="0"/>
                  </a:spcAft>
                  <a:buNone/>
                </a:pPr>
                <a:r>
                  <a:t/>
                </a:r>
                <a:endParaRPr/>
              </a:p>
            </p:txBody>
          </p:sp>
          <p:sp>
            <p:nvSpPr>
              <p:cNvPr id="275" name="Google Shape;275;p24"/>
              <p:cNvSpPr/>
              <p:nvPr/>
            </p:nvSpPr>
            <p:spPr>
              <a:xfrm>
                <a:off x="2992188" y="108411"/>
                <a:ext cx="3174719" cy="5114596"/>
              </a:xfrm>
              <a:custGeom>
                <a:rect b="b" l="l" r="r" t="t"/>
                <a:pathLst>
                  <a:path extrusionOk="0" h="15663" w="9722">
                    <a:moveTo>
                      <a:pt x="9689" y="9419"/>
                    </a:moveTo>
                    <a:cubicBezTo>
                      <a:pt x="9668" y="9639"/>
                      <a:pt x="9594" y="9853"/>
                      <a:pt x="9587" y="10075"/>
                    </a:cubicBezTo>
                    <a:cubicBezTo>
                      <a:pt x="9581" y="10253"/>
                      <a:pt x="9605" y="10414"/>
                      <a:pt x="9622" y="10590"/>
                    </a:cubicBezTo>
                    <a:cubicBezTo>
                      <a:pt x="9630" y="10666"/>
                      <a:pt x="9659" y="10742"/>
                      <a:pt x="9654" y="10817"/>
                    </a:cubicBezTo>
                    <a:cubicBezTo>
                      <a:pt x="9649" y="10883"/>
                      <a:pt x="9627" y="10956"/>
                      <a:pt x="9614" y="11022"/>
                    </a:cubicBezTo>
                    <a:cubicBezTo>
                      <a:pt x="9602" y="11079"/>
                      <a:pt x="9599" y="11133"/>
                      <a:pt x="9591" y="11189"/>
                    </a:cubicBezTo>
                    <a:cubicBezTo>
                      <a:pt x="9581" y="11255"/>
                      <a:pt x="9539" y="11299"/>
                      <a:pt x="9524" y="11362"/>
                    </a:cubicBezTo>
                    <a:cubicBezTo>
                      <a:pt x="9487" y="11516"/>
                      <a:pt x="9426" y="11688"/>
                      <a:pt x="9421" y="11856"/>
                    </a:cubicBezTo>
                    <a:cubicBezTo>
                      <a:pt x="9417" y="12025"/>
                      <a:pt x="9325" y="12177"/>
                      <a:pt x="9321" y="12356"/>
                    </a:cubicBezTo>
                    <a:cubicBezTo>
                      <a:pt x="9319" y="12486"/>
                      <a:pt x="9323" y="12604"/>
                      <a:pt x="9348" y="12731"/>
                    </a:cubicBezTo>
                    <a:cubicBezTo>
                      <a:pt x="9372" y="12856"/>
                      <a:pt x="9346" y="12987"/>
                      <a:pt x="9359" y="13114"/>
                    </a:cubicBezTo>
                    <a:cubicBezTo>
                      <a:pt x="9369" y="13206"/>
                      <a:pt x="9372" y="13246"/>
                      <a:pt x="9335" y="13330"/>
                    </a:cubicBezTo>
                    <a:cubicBezTo>
                      <a:pt x="9305" y="13398"/>
                      <a:pt x="9274" y="13467"/>
                      <a:pt x="9262" y="13541"/>
                    </a:cubicBezTo>
                    <a:cubicBezTo>
                      <a:pt x="9246" y="13640"/>
                      <a:pt x="9238" y="13738"/>
                      <a:pt x="9223" y="13837"/>
                    </a:cubicBezTo>
                    <a:cubicBezTo>
                      <a:pt x="9210" y="13918"/>
                      <a:pt x="9188" y="13977"/>
                      <a:pt x="9188" y="14064"/>
                    </a:cubicBezTo>
                    <a:cubicBezTo>
                      <a:pt x="9189" y="14236"/>
                      <a:pt x="9188" y="14407"/>
                      <a:pt x="9191" y="14578"/>
                    </a:cubicBezTo>
                    <a:cubicBezTo>
                      <a:pt x="9192" y="14612"/>
                      <a:pt x="9190" y="14647"/>
                      <a:pt x="9186" y="14681"/>
                    </a:cubicBezTo>
                    <a:cubicBezTo>
                      <a:pt x="9176" y="14760"/>
                      <a:pt x="9163" y="14849"/>
                      <a:pt x="9136" y="14923"/>
                    </a:cubicBezTo>
                    <a:cubicBezTo>
                      <a:pt x="9106" y="15006"/>
                      <a:pt x="9085" y="15026"/>
                      <a:pt x="9075" y="15125"/>
                    </a:cubicBezTo>
                    <a:cubicBezTo>
                      <a:pt x="9057" y="15303"/>
                      <a:pt x="9067" y="15483"/>
                      <a:pt x="9074" y="15663"/>
                    </a:cubicBezTo>
                    <a:cubicBezTo>
                      <a:pt x="9072" y="15661"/>
                      <a:pt x="9071" y="15659"/>
                      <a:pt x="9070" y="15656"/>
                    </a:cubicBezTo>
                    <a:cubicBezTo>
                      <a:pt x="9006" y="15552"/>
                      <a:pt x="8996" y="15441"/>
                      <a:pt x="8977" y="15322"/>
                    </a:cubicBezTo>
                    <a:cubicBezTo>
                      <a:pt x="8956" y="15185"/>
                      <a:pt x="8908" y="15048"/>
                      <a:pt x="8909" y="14908"/>
                    </a:cubicBezTo>
                    <a:cubicBezTo>
                      <a:pt x="8911" y="14807"/>
                      <a:pt x="8910" y="14705"/>
                      <a:pt x="8910" y="14604"/>
                    </a:cubicBezTo>
                    <a:cubicBezTo>
                      <a:pt x="8910" y="14485"/>
                      <a:pt x="8909" y="14372"/>
                      <a:pt x="8894" y="14254"/>
                    </a:cubicBezTo>
                    <a:cubicBezTo>
                      <a:pt x="8880" y="14149"/>
                      <a:pt x="8898" y="14051"/>
                      <a:pt x="8926" y="13950"/>
                    </a:cubicBezTo>
                    <a:cubicBezTo>
                      <a:pt x="8964" y="13804"/>
                      <a:pt x="9117" y="13704"/>
                      <a:pt x="9154" y="13555"/>
                    </a:cubicBezTo>
                    <a:cubicBezTo>
                      <a:pt x="9176" y="13464"/>
                      <a:pt x="9130" y="13389"/>
                      <a:pt x="9110" y="13303"/>
                    </a:cubicBezTo>
                    <a:cubicBezTo>
                      <a:pt x="9091" y="13216"/>
                      <a:pt x="9053" y="13131"/>
                      <a:pt x="9036" y="13046"/>
                    </a:cubicBezTo>
                    <a:cubicBezTo>
                      <a:pt x="9002" y="12854"/>
                      <a:pt x="9053" y="12629"/>
                      <a:pt x="9112" y="12448"/>
                    </a:cubicBezTo>
                    <a:cubicBezTo>
                      <a:pt x="9151" y="12323"/>
                      <a:pt x="9161" y="12193"/>
                      <a:pt x="9198" y="12072"/>
                    </a:cubicBezTo>
                    <a:cubicBezTo>
                      <a:pt x="9231" y="11966"/>
                      <a:pt x="9252" y="11865"/>
                      <a:pt x="9235" y="11754"/>
                    </a:cubicBezTo>
                    <a:cubicBezTo>
                      <a:pt x="9229" y="11711"/>
                      <a:pt x="9214" y="11678"/>
                      <a:pt x="9218" y="11634"/>
                    </a:cubicBezTo>
                    <a:cubicBezTo>
                      <a:pt x="9220" y="11597"/>
                      <a:pt x="9234" y="11566"/>
                      <a:pt x="9240" y="11530"/>
                    </a:cubicBezTo>
                    <a:cubicBezTo>
                      <a:pt x="9249" y="11478"/>
                      <a:pt x="9252" y="11421"/>
                      <a:pt x="9265" y="11370"/>
                    </a:cubicBezTo>
                    <a:cubicBezTo>
                      <a:pt x="9281" y="11309"/>
                      <a:pt x="9291" y="11248"/>
                      <a:pt x="9306" y="11187"/>
                    </a:cubicBezTo>
                    <a:cubicBezTo>
                      <a:pt x="9320" y="11133"/>
                      <a:pt x="9357" y="11086"/>
                      <a:pt x="9365" y="11033"/>
                    </a:cubicBezTo>
                    <a:cubicBezTo>
                      <a:pt x="9376" y="10960"/>
                      <a:pt x="9342" y="10879"/>
                      <a:pt x="9342" y="10804"/>
                    </a:cubicBezTo>
                    <a:cubicBezTo>
                      <a:pt x="9343" y="10750"/>
                      <a:pt x="9338" y="10713"/>
                      <a:pt x="9326" y="10662"/>
                    </a:cubicBezTo>
                    <a:cubicBezTo>
                      <a:pt x="9307" y="10569"/>
                      <a:pt x="9336" y="10471"/>
                      <a:pt x="9317" y="10378"/>
                    </a:cubicBezTo>
                    <a:cubicBezTo>
                      <a:pt x="9305" y="10318"/>
                      <a:pt x="9301" y="10268"/>
                      <a:pt x="9301" y="10207"/>
                    </a:cubicBezTo>
                    <a:cubicBezTo>
                      <a:pt x="9301" y="10146"/>
                      <a:pt x="9317" y="10102"/>
                      <a:pt x="9323" y="10043"/>
                    </a:cubicBezTo>
                    <a:cubicBezTo>
                      <a:pt x="9330" y="9985"/>
                      <a:pt x="9321" y="9942"/>
                      <a:pt x="9343" y="9884"/>
                    </a:cubicBezTo>
                    <a:cubicBezTo>
                      <a:pt x="9380" y="9788"/>
                      <a:pt x="9372" y="9693"/>
                      <a:pt x="9399" y="9595"/>
                    </a:cubicBezTo>
                    <a:cubicBezTo>
                      <a:pt x="9420" y="9516"/>
                      <a:pt x="9425" y="9467"/>
                      <a:pt x="9409" y="9388"/>
                    </a:cubicBezTo>
                    <a:cubicBezTo>
                      <a:pt x="9402" y="9352"/>
                      <a:pt x="9407" y="9323"/>
                      <a:pt x="9406" y="9287"/>
                    </a:cubicBezTo>
                    <a:cubicBezTo>
                      <a:pt x="9403" y="9243"/>
                      <a:pt x="9388" y="9200"/>
                      <a:pt x="9379" y="9156"/>
                    </a:cubicBezTo>
                    <a:cubicBezTo>
                      <a:pt x="9368" y="9101"/>
                      <a:pt x="9365" y="9096"/>
                      <a:pt x="9328" y="9059"/>
                    </a:cubicBezTo>
                    <a:cubicBezTo>
                      <a:pt x="9306" y="9037"/>
                      <a:pt x="9279" y="9023"/>
                      <a:pt x="9259" y="8997"/>
                    </a:cubicBezTo>
                    <a:cubicBezTo>
                      <a:pt x="9224" y="8952"/>
                      <a:pt x="9227" y="8905"/>
                      <a:pt x="9200" y="8858"/>
                    </a:cubicBezTo>
                    <a:cubicBezTo>
                      <a:pt x="9182" y="8827"/>
                      <a:pt x="9155" y="8804"/>
                      <a:pt x="9137" y="8772"/>
                    </a:cubicBezTo>
                    <a:cubicBezTo>
                      <a:pt x="9109" y="8722"/>
                      <a:pt x="9079" y="8669"/>
                      <a:pt x="9045" y="8622"/>
                    </a:cubicBezTo>
                    <a:cubicBezTo>
                      <a:pt x="9007" y="8568"/>
                      <a:pt x="8948" y="8532"/>
                      <a:pt x="8905" y="8483"/>
                    </a:cubicBezTo>
                    <a:cubicBezTo>
                      <a:pt x="8866" y="8440"/>
                      <a:pt x="8829" y="8405"/>
                      <a:pt x="8774" y="8380"/>
                    </a:cubicBezTo>
                    <a:cubicBezTo>
                      <a:pt x="8692" y="8344"/>
                      <a:pt x="8641" y="8277"/>
                      <a:pt x="8561" y="8236"/>
                    </a:cubicBezTo>
                    <a:cubicBezTo>
                      <a:pt x="8491" y="8200"/>
                      <a:pt x="8406" y="8168"/>
                      <a:pt x="8354" y="8103"/>
                    </a:cubicBezTo>
                    <a:cubicBezTo>
                      <a:pt x="8313" y="8051"/>
                      <a:pt x="8240" y="7885"/>
                      <a:pt x="8354" y="7906"/>
                    </a:cubicBezTo>
                    <a:cubicBezTo>
                      <a:pt x="8425" y="7735"/>
                      <a:pt x="8437" y="7576"/>
                      <a:pt x="8437" y="7393"/>
                    </a:cubicBezTo>
                    <a:cubicBezTo>
                      <a:pt x="8437" y="7299"/>
                      <a:pt x="8445" y="7229"/>
                      <a:pt x="8396" y="7145"/>
                    </a:cubicBezTo>
                    <a:cubicBezTo>
                      <a:pt x="8361" y="7084"/>
                      <a:pt x="8312" y="7034"/>
                      <a:pt x="8266" y="6983"/>
                    </a:cubicBezTo>
                    <a:cubicBezTo>
                      <a:pt x="8228" y="6941"/>
                      <a:pt x="8226" y="6881"/>
                      <a:pt x="8210" y="6827"/>
                    </a:cubicBezTo>
                    <a:cubicBezTo>
                      <a:pt x="8185" y="6742"/>
                      <a:pt x="8191" y="6655"/>
                      <a:pt x="8174" y="6568"/>
                    </a:cubicBezTo>
                    <a:cubicBezTo>
                      <a:pt x="8165" y="6525"/>
                      <a:pt x="8174" y="6481"/>
                      <a:pt x="8167" y="6437"/>
                    </a:cubicBezTo>
                    <a:cubicBezTo>
                      <a:pt x="8162" y="6402"/>
                      <a:pt x="8149" y="6367"/>
                      <a:pt x="8138" y="6332"/>
                    </a:cubicBezTo>
                    <a:cubicBezTo>
                      <a:pt x="8110" y="6245"/>
                      <a:pt x="8092" y="6146"/>
                      <a:pt x="8085" y="6054"/>
                    </a:cubicBezTo>
                    <a:cubicBezTo>
                      <a:pt x="8078" y="5960"/>
                      <a:pt x="8132" y="5887"/>
                      <a:pt x="8168" y="5803"/>
                    </a:cubicBezTo>
                    <a:cubicBezTo>
                      <a:pt x="8219" y="5688"/>
                      <a:pt x="8271" y="5573"/>
                      <a:pt x="8354" y="5478"/>
                    </a:cubicBezTo>
                    <a:cubicBezTo>
                      <a:pt x="8410" y="5414"/>
                      <a:pt x="8438" y="5357"/>
                      <a:pt x="8438" y="5272"/>
                    </a:cubicBezTo>
                    <a:cubicBezTo>
                      <a:pt x="8435" y="4893"/>
                      <a:pt x="8219" y="4538"/>
                      <a:pt x="7963" y="4272"/>
                    </a:cubicBezTo>
                    <a:cubicBezTo>
                      <a:pt x="7892" y="4199"/>
                      <a:pt x="7830" y="4113"/>
                      <a:pt x="7737" y="4067"/>
                    </a:cubicBezTo>
                    <a:cubicBezTo>
                      <a:pt x="7695" y="4046"/>
                      <a:pt x="7654" y="4024"/>
                      <a:pt x="7611" y="4004"/>
                    </a:cubicBezTo>
                    <a:cubicBezTo>
                      <a:pt x="7567" y="3986"/>
                      <a:pt x="7512" y="3975"/>
                      <a:pt x="7478" y="3941"/>
                    </a:cubicBezTo>
                    <a:cubicBezTo>
                      <a:pt x="7410" y="3874"/>
                      <a:pt x="7427" y="3775"/>
                      <a:pt x="7472" y="3702"/>
                    </a:cubicBezTo>
                    <a:cubicBezTo>
                      <a:pt x="7528" y="3611"/>
                      <a:pt x="7648" y="3519"/>
                      <a:pt x="7589" y="3400"/>
                    </a:cubicBezTo>
                    <a:cubicBezTo>
                      <a:pt x="7544" y="3308"/>
                      <a:pt x="7424" y="3251"/>
                      <a:pt x="7389" y="3151"/>
                    </a:cubicBezTo>
                    <a:cubicBezTo>
                      <a:pt x="7360" y="3065"/>
                      <a:pt x="7363" y="2967"/>
                      <a:pt x="7325" y="2882"/>
                    </a:cubicBezTo>
                    <a:cubicBezTo>
                      <a:pt x="7279" y="2776"/>
                      <a:pt x="7206" y="2686"/>
                      <a:pt x="7138" y="2592"/>
                    </a:cubicBezTo>
                    <a:cubicBezTo>
                      <a:pt x="7105" y="2545"/>
                      <a:pt x="7074" y="2495"/>
                      <a:pt x="7033" y="2455"/>
                    </a:cubicBezTo>
                    <a:cubicBezTo>
                      <a:pt x="6993" y="2414"/>
                      <a:pt x="6943" y="2388"/>
                      <a:pt x="6900" y="2353"/>
                    </a:cubicBezTo>
                    <a:cubicBezTo>
                      <a:pt x="6861" y="2320"/>
                      <a:pt x="6849" y="2273"/>
                      <a:pt x="6821" y="2233"/>
                    </a:cubicBezTo>
                    <a:cubicBezTo>
                      <a:pt x="6800" y="2201"/>
                      <a:pt x="6773" y="2178"/>
                      <a:pt x="6747" y="2151"/>
                    </a:cubicBezTo>
                    <a:cubicBezTo>
                      <a:pt x="6683" y="2085"/>
                      <a:pt x="6726" y="2061"/>
                      <a:pt x="6725" y="1986"/>
                    </a:cubicBezTo>
                    <a:cubicBezTo>
                      <a:pt x="6723" y="1908"/>
                      <a:pt x="6612" y="1905"/>
                      <a:pt x="6656" y="1812"/>
                    </a:cubicBezTo>
                    <a:cubicBezTo>
                      <a:pt x="6670" y="1783"/>
                      <a:pt x="6708" y="1755"/>
                      <a:pt x="6705" y="1721"/>
                    </a:cubicBezTo>
                    <a:cubicBezTo>
                      <a:pt x="6704" y="1693"/>
                      <a:pt x="6669" y="1670"/>
                      <a:pt x="6655" y="1646"/>
                    </a:cubicBezTo>
                    <a:cubicBezTo>
                      <a:pt x="6628" y="1601"/>
                      <a:pt x="6630" y="1547"/>
                      <a:pt x="6606" y="1501"/>
                    </a:cubicBezTo>
                    <a:cubicBezTo>
                      <a:pt x="6587" y="1466"/>
                      <a:pt x="6548" y="1430"/>
                      <a:pt x="6517" y="1404"/>
                    </a:cubicBezTo>
                    <a:cubicBezTo>
                      <a:pt x="6456" y="1351"/>
                      <a:pt x="6369" y="1321"/>
                      <a:pt x="6301" y="1276"/>
                    </a:cubicBezTo>
                    <a:cubicBezTo>
                      <a:pt x="6219" y="1221"/>
                      <a:pt x="6122" y="1169"/>
                      <a:pt x="6029" y="1138"/>
                    </a:cubicBezTo>
                    <a:cubicBezTo>
                      <a:pt x="5917" y="1099"/>
                      <a:pt x="5810" y="1043"/>
                      <a:pt x="5697" y="1007"/>
                    </a:cubicBezTo>
                    <a:cubicBezTo>
                      <a:pt x="5642" y="990"/>
                      <a:pt x="5603" y="982"/>
                      <a:pt x="5566" y="937"/>
                    </a:cubicBezTo>
                    <a:cubicBezTo>
                      <a:pt x="5541" y="908"/>
                      <a:pt x="5527" y="871"/>
                      <a:pt x="5502" y="842"/>
                    </a:cubicBezTo>
                    <a:cubicBezTo>
                      <a:pt x="5469" y="806"/>
                      <a:pt x="5430" y="790"/>
                      <a:pt x="5384" y="776"/>
                    </a:cubicBezTo>
                    <a:cubicBezTo>
                      <a:pt x="5353" y="767"/>
                      <a:pt x="5306" y="766"/>
                      <a:pt x="5283" y="742"/>
                    </a:cubicBezTo>
                    <a:cubicBezTo>
                      <a:pt x="5240" y="697"/>
                      <a:pt x="5259" y="618"/>
                      <a:pt x="5244" y="566"/>
                    </a:cubicBezTo>
                    <a:cubicBezTo>
                      <a:pt x="5230" y="519"/>
                      <a:pt x="5153" y="466"/>
                      <a:pt x="5111" y="442"/>
                    </a:cubicBezTo>
                    <a:cubicBezTo>
                      <a:pt x="5044" y="407"/>
                      <a:pt x="4954" y="456"/>
                      <a:pt x="4885" y="422"/>
                    </a:cubicBezTo>
                    <a:cubicBezTo>
                      <a:pt x="4844" y="402"/>
                      <a:pt x="4848" y="354"/>
                      <a:pt x="4803" y="350"/>
                    </a:cubicBezTo>
                    <a:cubicBezTo>
                      <a:pt x="4732" y="343"/>
                      <a:pt x="4662" y="403"/>
                      <a:pt x="4607" y="437"/>
                    </a:cubicBezTo>
                    <a:cubicBezTo>
                      <a:pt x="4560" y="465"/>
                      <a:pt x="4537" y="469"/>
                      <a:pt x="4483" y="482"/>
                    </a:cubicBezTo>
                    <a:cubicBezTo>
                      <a:pt x="4412" y="500"/>
                      <a:pt x="4347" y="523"/>
                      <a:pt x="4280" y="554"/>
                    </a:cubicBezTo>
                    <a:cubicBezTo>
                      <a:pt x="4203" y="589"/>
                      <a:pt x="4088" y="615"/>
                      <a:pt x="4029" y="679"/>
                    </a:cubicBezTo>
                    <a:cubicBezTo>
                      <a:pt x="3998" y="712"/>
                      <a:pt x="3978" y="756"/>
                      <a:pt x="3948" y="790"/>
                    </a:cubicBezTo>
                    <a:cubicBezTo>
                      <a:pt x="3910" y="834"/>
                      <a:pt x="3915" y="842"/>
                      <a:pt x="3903" y="900"/>
                    </a:cubicBezTo>
                    <a:cubicBezTo>
                      <a:pt x="3879" y="1019"/>
                      <a:pt x="3709" y="1133"/>
                      <a:pt x="3590" y="1088"/>
                    </a:cubicBezTo>
                    <a:cubicBezTo>
                      <a:pt x="3510" y="1057"/>
                      <a:pt x="3513" y="972"/>
                      <a:pt x="3442" y="936"/>
                    </a:cubicBezTo>
                    <a:cubicBezTo>
                      <a:pt x="3418" y="923"/>
                      <a:pt x="3397" y="920"/>
                      <a:pt x="3377" y="900"/>
                    </a:cubicBezTo>
                    <a:cubicBezTo>
                      <a:pt x="3359" y="883"/>
                      <a:pt x="3360" y="870"/>
                      <a:pt x="3332" y="862"/>
                    </a:cubicBezTo>
                    <a:cubicBezTo>
                      <a:pt x="3274" y="848"/>
                      <a:pt x="3205" y="868"/>
                      <a:pt x="3146" y="853"/>
                    </a:cubicBezTo>
                    <a:cubicBezTo>
                      <a:pt x="3114" y="845"/>
                      <a:pt x="3116" y="843"/>
                      <a:pt x="3081" y="862"/>
                    </a:cubicBezTo>
                    <a:cubicBezTo>
                      <a:pt x="3040" y="884"/>
                      <a:pt x="3000" y="906"/>
                      <a:pt x="2960" y="925"/>
                    </a:cubicBezTo>
                    <a:cubicBezTo>
                      <a:pt x="2881" y="964"/>
                      <a:pt x="2808" y="1019"/>
                      <a:pt x="2734" y="1069"/>
                    </a:cubicBezTo>
                    <a:cubicBezTo>
                      <a:pt x="2664" y="1117"/>
                      <a:pt x="2524" y="1177"/>
                      <a:pt x="2527" y="1275"/>
                    </a:cubicBezTo>
                    <a:cubicBezTo>
                      <a:pt x="2528" y="1340"/>
                      <a:pt x="2543" y="1371"/>
                      <a:pt x="2484" y="1419"/>
                    </a:cubicBezTo>
                    <a:cubicBezTo>
                      <a:pt x="2413" y="1478"/>
                      <a:pt x="2325" y="1521"/>
                      <a:pt x="2269" y="1597"/>
                    </a:cubicBezTo>
                    <a:cubicBezTo>
                      <a:pt x="2249" y="1624"/>
                      <a:pt x="2241" y="1654"/>
                      <a:pt x="2217" y="1678"/>
                    </a:cubicBezTo>
                    <a:cubicBezTo>
                      <a:pt x="2191" y="1703"/>
                      <a:pt x="2161" y="1725"/>
                      <a:pt x="2135" y="1751"/>
                    </a:cubicBezTo>
                    <a:cubicBezTo>
                      <a:pt x="2087" y="1799"/>
                      <a:pt x="1971" y="1866"/>
                      <a:pt x="1970" y="1945"/>
                    </a:cubicBezTo>
                    <a:cubicBezTo>
                      <a:pt x="1970" y="1993"/>
                      <a:pt x="2006" y="2025"/>
                      <a:pt x="1991" y="2078"/>
                    </a:cubicBezTo>
                    <a:cubicBezTo>
                      <a:pt x="1966" y="2162"/>
                      <a:pt x="1866" y="2222"/>
                      <a:pt x="1824" y="2303"/>
                    </a:cubicBezTo>
                    <a:cubicBezTo>
                      <a:pt x="1790" y="2371"/>
                      <a:pt x="1821" y="2411"/>
                      <a:pt x="1858" y="2470"/>
                    </a:cubicBezTo>
                    <a:cubicBezTo>
                      <a:pt x="1883" y="2507"/>
                      <a:pt x="1888" y="2551"/>
                      <a:pt x="1925" y="2579"/>
                    </a:cubicBezTo>
                    <a:cubicBezTo>
                      <a:pt x="1963" y="2607"/>
                      <a:pt x="2009" y="2630"/>
                      <a:pt x="2049" y="2656"/>
                    </a:cubicBezTo>
                    <a:cubicBezTo>
                      <a:pt x="2186" y="2748"/>
                      <a:pt x="2375" y="2769"/>
                      <a:pt x="2384" y="2969"/>
                    </a:cubicBezTo>
                    <a:cubicBezTo>
                      <a:pt x="2389" y="3074"/>
                      <a:pt x="2377" y="3158"/>
                      <a:pt x="2467" y="3233"/>
                    </a:cubicBezTo>
                    <a:cubicBezTo>
                      <a:pt x="2517" y="3275"/>
                      <a:pt x="2634" y="3314"/>
                      <a:pt x="2601" y="3396"/>
                    </a:cubicBezTo>
                    <a:cubicBezTo>
                      <a:pt x="2579" y="3453"/>
                      <a:pt x="2509" y="3484"/>
                      <a:pt x="2466" y="3522"/>
                    </a:cubicBezTo>
                    <a:cubicBezTo>
                      <a:pt x="2426" y="3557"/>
                      <a:pt x="2377" y="3604"/>
                      <a:pt x="2354" y="3653"/>
                    </a:cubicBezTo>
                    <a:cubicBezTo>
                      <a:pt x="2329" y="3707"/>
                      <a:pt x="2355" y="3767"/>
                      <a:pt x="2331" y="3821"/>
                    </a:cubicBezTo>
                    <a:cubicBezTo>
                      <a:pt x="2261" y="3982"/>
                      <a:pt x="2059" y="4010"/>
                      <a:pt x="1959" y="4147"/>
                    </a:cubicBezTo>
                    <a:cubicBezTo>
                      <a:pt x="1921" y="4199"/>
                      <a:pt x="1912" y="4264"/>
                      <a:pt x="1890" y="4324"/>
                    </a:cubicBezTo>
                    <a:cubicBezTo>
                      <a:pt x="1861" y="4399"/>
                      <a:pt x="1825" y="4467"/>
                      <a:pt x="1781" y="4535"/>
                    </a:cubicBezTo>
                    <a:cubicBezTo>
                      <a:pt x="1748" y="4587"/>
                      <a:pt x="1722" y="4644"/>
                      <a:pt x="1673" y="4683"/>
                    </a:cubicBezTo>
                    <a:cubicBezTo>
                      <a:pt x="1613" y="4729"/>
                      <a:pt x="1534" y="4761"/>
                      <a:pt x="1469" y="4796"/>
                    </a:cubicBezTo>
                    <a:cubicBezTo>
                      <a:pt x="1360" y="4855"/>
                      <a:pt x="1224" y="4924"/>
                      <a:pt x="1147" y="5024"/>
                    </a:cubicBezTo>
                    <a:cubicBezTo>
                      <a:pt x="1096" y="5090"/>
                      <a:pt x="1060" y="5170"/>
                      <a:pt x="1014" y="5241"/>
                    </a:cubicBezTo>
                    <a:cubicBezTo>
                      <a:pt x="994" y="5271"/>
                      <a:pt x="977" y="5300"/>
                      <a:pt x="949" y="5325"/>
                    </a:cubicBezTo>
                    <a:cubicBezTo>
                      <a:pt x="907" y="5364"/>
                      <a:pt x="851" y="5391"/>
                      <a:pt x="816" y="5437"/>
                    </a:cubicBezTo>
                    <a:cubicBezTo>
                      <a:pt x="778" y="5487"/>
                      <a:pt x="762" y="5550"/>
                      <a:pt x="726" y="5602"/>
                    </a:cubicBezTo>
                    <a:cubicBezTo>
                      <a:pt x="672" y="5677"/>
                      <a:pt x="595" y="5730"/>
                      <a:pt x="540" y="5806"/>
                    </a:cubicBezTo>
                    <a:cubicBezTo>
                      <a:pt x="518" y="5836"/>
                      <a:pt x="519" y="5865"/>
                      <a:pt x="502" y="5894"/>
                    </a:cubicBezTo>
                    <a:cubicBezTo>
                      <a:pt x="482" y="5930"/>
                      <a:pt x="428" y="5949"/>
                      <a:pt x="392" y="5962"/>
                    </a:cubicBezTo>
                    <a:cubicBezTo>
                      <a:pt x="314" y="5989"/>
                      <a:pt x="192" y="6053"/>
                      <a:pt x="137" y="5962"/>
                    </a:cubicBezTo>
                    <a:cubicBezTo>
                      <a:pt x="101" y="5902"/>
                      <a:pt x="136" y="5834"/>
                      <a:pt x="40" y="5850"/>
                    </a:cubicBezTo>
                    <a:cubicBezTo>
                      <a:pt x="32" y="5852"/>
                      <a:pt x="25" y="5853"/>
                      <a:pt x="17" y="5856"/>
                    </a:cubicBezTo>
                    <a:cubicBezTo>
                      <a:pt x="19" y="5837"/>
                      <a:pt x="16" y="5820"/>
                      <a:pt x="0" y="5805"/>
                    </a:cubicBezTo>
                    <a:cubicBezTo>
                      <a:pt x="78" y="5734"/>
                      <a:pt x="211" y="5747"/>
                      <a:pt x="265" y="5655"/>
                    </a:cubicBezTo>
                    <a:cubicBezTo>
                      <a:pt x="293" y="5609"/>
                      <a:pt x="272" y="5565"/>
                      <a:pt x="296" y="5520"/>
                    </a:cubicBezTo>
                    <a:cubicBezTo>
                      <a:pt x="318" y="5476"/>
                      <a:pt x="357" y="5479"/>
                      <a:pt x="362" y="5420"/>
                    </a:cubicBezTo>
                    <a:cubicBezTo>
                      <a:pt x="380" y="5415"/>
                      <a:pt x="399" y="5411"/>
                      <a:pt x="416" y="5407"/>
                    </a:cubicBezTo>
                    <a:cubicBezTo>
                      <a:pt x="434" y="5277"/>
                      <a:pt x="512" y="5203"/>
                      <a:pt x="587" y="5096"/>
                    </a:cubicBezTo>
                    <a:cubicBezTo>
                      <a:pt x="640" y="5020"/>
                      <a:pt x="623" y="4919"/>
                      <a:pt x="622" y="4830"/>
                    </a:cubicBezTo>
                    <a:cubicBezTo>
                      <a:pt x="621" y="4700"/>
                      <a:pt x="661" y="4637"/>
                      <a:pt x="803" y="4616"/>
                    </a:cubicBezTo>
                    <a:cubicBezTo>
                      <a:pt x="869" y="4605"/>
                      <a:pt x="902" y="4627"/>
                      <a:pt x="905" y="4548"/>
                    </a:cubicBezTo>
                    <a:cubicBezTo>
                      <a:pt x="906" y="4484"/>
                      <a:pt x="890" y="4444"/>
                      <a:pt x="905" y="4377"/>
                    </a:cubicBezTo>
                    <a:cubicBezTo>
                      <a:pt x="936" y="4246"/>
                      <a:pt x="941" y="4117"/>
                      <a:pt x="1106" y="4111"/>
                    </a:cubicBezTo>
                    <a:cubicBezTo>
                      <a:pt x="1206" y="4109"/>
                      <a:pt x="1306" y="4117"/>
                      <a:pt x="1406" y="4114"/>
                    </a:cubicBezTo>
                    <a:cubicBezTo>
                      <a:pt x="1530" y="4109"/>
                      <a:pt x="1538" y="4068"/>
                      <a:pt x="1606" y="3979"/>
                    </a:cubicBezTo>
                    <a:cubicBezTo>
                      <a:pt x="1631" y="3945"/>
                      <a:pt x="1649" y="3941"/>
                      <a:pt x="1657" y="3898"/>
                    </a:cubicBezTo>
                    <a:cubicBezTo>
                      <a:pt x="1668" y="3836"/>
                      <a:pt x="1640" y="3832"/>
                      <a:pt x="1610" y="3793"/>
                    </a:cubicBezTo>
                    <a:cubicBezTo>
                      <a:pt x="1530" y="3693"/>
                      <a:pt x="1463" y="3577"/>
                      <a:pt x="1390" y="3471"/>
                    </a:cubicBezTo>
                    <a:cubicBezTo>
                      <a:pt x="1336" y="3394"/>
                      <a:pt x="1233" y="3308"/>
                      <a:pt x="1320" y="3220"/>
                    </a:cubicBezTo>
                    <a:cubicBezTo>
                      <a:pt x="1385" y="3154"/>
                      <a:pt x="1479" y="3147"/>
                      <a:pt x="1490" y="3047"/>
                    </a:cubicBezTo>
                    <a:cubicBezTo>
                      <a:pt x="1499" y="2971"/>
                      <a:pt x="1489" y="2889"/>
                      <a:pt x="1489" y="2813"/>
                    </a:cubicBezTo>
                    <a:cubicBezTo>
                      <a:pt x="1490" y="2635"/>
                      <a:pt x="1450" y="2486"/>
                      <a:pt x="1339" y="2343"/>
                    </a:cubicBezTo>
                    <a:cubicBezTo>
                      <a:pt x="1271" y="2257"/>
                      <a:pt x="1237" y="2152"/>
                      <a:pt x="1263" y="2045"/>
                    </a:cubicBezTo>
                    <a:cubicBezTo>
                      <a:pt x="1282" y="1972"/>
                      <a:pt x="1323" y="1849"/>
                      <a:pt x="1376" y="1798"/>
                    </a:cubicBezTo>
                    <a:cubicBezTo>
                      <a:pt x="1423" y="1750"/>
                      <a:pt x="1527" y="1708"/>
                      <a:pt x="1587" y="1671"/>
                    </a:cubicBezTo>
                    <a:cubicBezTo>
                      <a:pt x="1683" y="1613"/>
                      <a:pt x="1732" y="1553"/>
                      <a:pt x="1814" y="1479"/>
                    </a:cubicBezTo>
                    <a:cubicBezTo>
                      <a:pt x="1856" y="1440"/>
                      <a:pt x="1912" y="1411"/>
                      <a:pt x="1954" y="1376"/>
                    </a:cubicBezTo>
                    <a:cubicBezTo>
                      <a:pt x="1972" y="1359"/>
                      <a:pt x="1986" y="1336"/>
                      <a:pt x="1997" y="1313"/>
                    </a:cubicBezTo>
                    <a:cubicBezTo>
                      <a:pt x="2026" y="1244"/>
                      <a:pt x="2058" y="1202"/>
                      <a:pt x="2108" y="1162"/>
                    </a:cubicBezTo>
                    <a:cubicBezTo>
                      <a:pt x="2140" y="1137"/>
                      <a:pt x="2230" y="1107"/>
                      <a:pt x="2252" y="1071"/>
                    </a:cubicBezTo>
                    <a:cubicBezTo>
                      <a:pt x="2281" y="1023"/>
                      <a:pt x="2237" y="966"/>
                      <a:pt x="2229" y="920"/>
                    </a:cubicBezTo>
                    <a:cubicBezTo>
                      <a:pt x="2220" y="865"/>
                      <a:pt x="2233" y="845"/>
                      <a:pt x="2256" y="796"/>
                    </a:cubicBezTo>
                    <a:cubicBezTo>
                      <a:pt x="2311" y="675"/>
                      <a:pt x="2359" y="666"/>
                      <a:pt x="2485" y="629"/>
                    </a:cubicBezTo>
                    <a:cubicBezTo>
                      <a:pt x="2587" y="598"/>
                      <a:pt x="2688" y="569"/>
                      <a:pt x="2788" y="547"/>
                    </a:cubicBezTo>
                    <a:cubicBezTo>
                      <a:pt x="2873" y="528"/>
                      <a:pt x="2957" y="517"/>
                      <a:pt x="3039" y="496"/>
                    </a:cubicBezTo>
                    <a:cubicBezTo>
                      <a:pt x="3082" y="484"/>
                      <a:pt x="3151" y="487"/>
                      <a:pt x="3187" y="461"/>
                    </a:cubicBezTo>
                    <a:cubicBezTo>
                      <a:pt x="3223" y="436"/>
                      <a:pt x="3220" y="399"/>
                      <a:pt x="3246" y="370"/>
                    </a:cubicBezTo>
                    <a:cubicBezTo>
                      <a:pt x="3289" y="322"/>
                      <a:pt x="3393" y="272"/>
                      <a:pt x="3457" y="277"/>
                    </a:cubicBezTo>
                    <a:cubicBezTo>
                      <a:pt x="3503" y="281"/>
                      <a:pt x="3514" y="305"/>
                      <a:pt x="3554" y="314"/>
                    </a:cubicBezTo>
                    <a:cubicBezTo>
                      <a:pt x="3586" y="322"/>
                      <a:pt x="3643" y="315"/>
                      <a:pt x="3676" y="313"/>
                    </a:cubicBezTo>
                    <a:cubicBezTo>
                      <a:pt x="3715" y="311"/>
                      <a:pt x="3794" y="305"/>
                      <a:pt x="3826" y="279"/>
                    </a:cubicBezTo>
                    <a:cubicBezTo>
                      <a:pt x="3855" y="257"/>
                      <a:pt x="3842" y="250"/>
                      <a:pt x="3863" y="220"/>
                    </a:cubicBezTo>
                    <a:cubicBezTo>
                      <a:pt x="3893" y="177"/>
                      <a:pt x="3962" y="126"/>
                      <a:pt x="4009" y="115"/>
                    </a:cubicBezTo>
                    <a:cubicBezTo>
                      <a:pt x="4096" y="94"/>
                      <a:pt x="4159" y="134"/>
                      <a:pt x="4238" y="143"/>
                    </a:cubicBezTo>
                    <a:cubicBezTo>
                      <a:pt x="4302" y="152"/>
                      <a:pt x="4363" y="110"/>
                      <a:pt x="4425" y="94"/>
                    </a:cubicBezTo>
                    <a:cubicBezTo>
                      <a:pt x="4519" y="71"/>
                      <a:pt x="4618" y="69"/>
                      <a:pt x="4714" y="45"/>
                    </a:cubicBezTo>
                    <a:cubicBezTo>
                      <a:pt x="4849" y="13"/>
                      <a:pt x="5058" y="-33"/>
                      <a:pt x="5190" y="36"/>
                    </a:cubicBezTo>
                    <a:cubicBezTo>
                      <a:pt x="5264" y="75"/>
                      <a:pt x="5288" y="163"/>
                      <a:pt x="5347" y="220"/>
                    </a:cubicBezTo>
                    <a:cubicBezTo>
                      <a:pt x="5418" y="289"/>
                      <a:pt x="5513" y="347"/>
                      <a:pt x="5598" y="406"/>
                    </a:cubicBezTo>
                    <a:cubicBezTo>
                      <a:pt x="5760" y="518"/>
                      <a:pt x="6030" y="418"/>
                      <a:pt x="6207" y="412"/>
                    </a:cubicBezTo>
                    <a:cubicBezTo>
                      <a:pt x="6396" y="406"/>
                      <a:pt x="6599" y="552"/>
                      <a:pt x="6655" y="728"/>
                    </a:cubicBezTo>
                    <a:cubicBezTo>
                      <a:pt x="6702" y="875"/>
                      <a:pt x="6813" y="971"/>
                      <a:pt x="6882" y="1113"/>
                    </a:cubicBezTo>
                    <a:cubicBezTo>
                      <a:pt x="6921" y="1193"/>
                      <a:pt x="6953" y="1277"/>
                      <a:pt x="6990" y="1359"/>
                    </a:cubicBezTo>
                    <a:cubicBezTo>
                      <a:pt x="7005" y="1391"/>
                      <a:pt x="7133" y="1502"/>
                      <a:pt x="7122" y="1546"/>
                    </a:cubicBezTo>
                    <a:cubicBezTo>
                      <a:pt x="7235" y="1610"/>
                      <a:pt x="7452" y="1698"/>
                      <a:pt x="7486" y="1845"/>
                    </a:cubicBezTo>
                    <a:cubicBezTo>
                      <a:pt x="7505" y="1925"/>
                      <a:pt x="7490" y="2023"/>
                      <a:pt x="7488" y="2104"/>
                    </a:cubicBezTo>
                    <a:cubicBezTo>
                      <a:pt x="7486" y="2275"/>
                      <a:pt x="7550" y="2450"/>
                      <a:pt x="7597" y="2614"/>
                    </a:cubicBezTo>
                    <a:cubicBezTo>
                      <a:pt x="7618" y="2690"/>
                      <a:pt x="7657" y="2758"/>
                      <a:pt x="7693" y="2826"/>
                    </a:cubicBezTo>
                    <a:cubicBezTo>
                      <a:pt x="7731" y="2898"/>
                      <a:pt x="7758" y="2981"/>
                      <a:pt x="7784" y="3061"/>
                    </a:cubicBezTo>
                    <a:cubicBezTo>
                      <a:pt x="7824" y="3184"/>
                      <a:pt x="7889" y="3310"/>
                      <a:pt x="7916" y="3436"/>
                    </a:cubicBezTo>
                    <a:cubicBezTo>
                      <a:pt x="7946" y="3575"/>
                      <a:pt x="7835" y="3687"/>
                      <a:pt x="7936" y="3809"/>
                    </a:cubicBezTo>
                    <a:cubicBezTo>
                      <a:pt x="8021" y="3912"/>
                      <a:pt x="8184" y="3948"/>
                      <a:pt x="8307" y="3979"/>
                    </a:cubicBezTo>
                    <a:cubicBezTo>
                      <a:pt x="8339" y="3988"/>
                      <a:pt x="8369" y="4006"/>
                      <a:pt x="8387" y="4034"/>
                    </a:cubicBezTo>
                    <a:cubicBezTo>
                      <a:pt x="8444" y="4116"/>
                      <a:pt x="8528" y="4173"/>
                      <a:pt x="8592" y="4247"/>
                    </a:cubicBezTo>
                    <a:cubicBezTo>
                      <a:pt x="8680" y="4349"/>
                      <a:pt x="8723" y="4446"/>
                      <a:pt x="8723" y="4576"/>
                    </a:cubicBezTo>
                    <a:cubicBezTo>
                      <a:pt x="8721" y="4715"/>
                      <a:pt x="8714" y="4849"/>
                      <a:pt x="8749" y="4979"/>
                    </a:cubicBezTo>
                    <a:cubicBezTo>
                      <a:pt x="8761" y="5028"/>
                      <a:pt x="8749" y="5077"/>
                      <a:pt x="8758" y="5127"/>
                    </a:cubicBezTo>
                    <a:cubicBezTo>
                      <a:pt x="8767" y="5169"/>
                      <a:pt x="8782" y="5203"/>
                      <a:pt x="8789" y="5245"/>
                    </a:cubicBezTo>
                    <a:cubicBezTo>
                      <a:pt x="8803" y="5334"/>
                      <a:pt x="8832" y="5411"/>
                      <a:pt x="8860" y="5496"/>
                    </a:cubicBezTo>
                    <a:cubicBezTo>
                      <a:pt x="8883" y="5567"/>
                      <a:pt x="8936" y="5655"/>
                      <a:pt x="8924" y="5731"/>
                    </a:cubicBezTo>
                    <a:cubicBezTo>
                      <a:pt x="8912" y="5808"/>
                      <a:pt x="8861" y="5900"/>
                      <a:pt x="8838" y="5981"/>
                    </a:cubicBezTo>
                    <a:cubicBezTo>
                      <a:pt x="8820" y="6041"/>
                      <a:pt x="8829" y="6091"/>
                      <a:pt x="8825" y="6153"/>
                    </a:cubicBezTo>
                    <a:cubicBezTo>
                      <a:pt x="8819" y="6230"/>
                      <a:pt x="8791" y="6287"/>
                      <a:pt x="8804" y="6363"/>
                    </a:cubicBezTo>
                    <a:cubicBezTo>
                      <a:pt x="8826" y="6494"/>
                      <a:pt x="8875" y="6625"/>
                      <a:pt x="8890" y="6756"/>
                    </a:cubicBezTo>
                    <a:cubicBezTo>
                      <a:pt x="8906" y="6894"/>
                      <a:pt x="8957" y="7014"/>
                      <a:pt x="8997" y="7148"/>
                    </a:cubicBezTo>
                    <a:cubicBezTo>
                      <a:pt x="9017" y="7214"/>
                      <a:pt x="9047" y="7265"/>
                      <a:pt x="9057" y="7332"/>
                    </a:cubicBezTo>
                    <a:cubicBezTo>
                      <a:pt x="9064" y="7378"/>
                      <a:pt x="9060" y="7399"/>
                      <a:pt x="9080" y="7445"/>
                    </a:cubicBezTo>
                    <a:cubicBezTo>
                      <a:pt x="9178" y="7690"/>
                      <a:pt x="9499" y="7728"/>
                      <a:pt x="9574" y="7980"/>
                    </a:cubicBezTo>
                    <a:cubicBezTo>
                      <a:pt x="9602" y="8072"/>
                      <a:pt x="9615" y="8170"/>
                      <a:pt x="9640" y="8264"/>
                    </a:cubicBezTo>
                    <a:cubicBezTo>
                      <a:pt x="9663" y="8356"/>
                      <a:pt x="9647" y="8450"/>
                      <a:pt x="9663" y="8545"/>
                    </a:cubicBezTo>
                    <a:cubicBezTo>
                      <a:pt x="9691" y="8705"/>
                      <a:pt x="9721" y="8854"/>
                      <a:pt x="9722" y="9017"/>
                    </a:cubicBezTo>
                    <a:lnTo>
                      <a:pt x="9722" y="9031"/>
                    </a:lnTo>
                    <a:cubicBezTo>
                      <a:pt x="9721" y="9164"/>
                      <a:pt x="9701" y="9287"/>
                      <a:pt x="9689" y="9419"/>
                    </a:cubicBezTo>
                    <a:close/>
                  </a:path>
                </a:pathLst>
              </a:custGeom>
              <a:solidFill>
                <a:schemeClr val="lt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grpSp>
        <p:grpSp>
          <p:nvGrpSpPr>
            <p:cNvPr id="276" name="Google Shape;276;p24"/>
            <p:cNvGrpSpPr/>
            <p:nvPr/>
          </p:nvGrpSpPr>
          <p:grpSpPr>
            <a:xfrm rot="-517174">
              <a:off x="6977284" y="3156525"/>
              <a:ext cx="1895195" cy="1732589"/>
              <a:chOff x="1635382" y="-580264"/>
              <a:chExt cx="5399969" cy="4936658"/>
            </a:xfrm>
          </p:grpSpPr>
          <p:grpSp>
            <p:nvGrpSpPr>
              <p:cNvPr id="277" name="Google Shape;277;p24"/>
              <p:cNvGrpSpPr/>
              <p:nvPr/>
            </p:nvGrpSpPr>
            <p:grpSpPr>
              <a:xfrm rot="10800000">
                <a:off x="1635382" y="-580264"/>
                <a:ext cx="5399969" cy="4936658"/>
                <a:chOff x="1763703" y="108411"/>
                <a:chExt cx="5632008" cy="5142352"/>
              </a:xfrm>
            </p:grpSpPr>
            <p:sp>
              <p:nvSpPr>
                <p:cNvPr id="278" name="Google Shape;278;p24"/>
                <p:cNvSpPr/>
                <p:nvPr/>
              </p:nvSpPr>
              <p:spPr>
                <a:xfrm>
                  <a:off x="1763703" y="108411"/>
                  <a:ext cx="5632008" cy="5142352"/>
                </a:xfrm>
                <a:custGeom>
                  <a:rect b="b" l="l" r="r" t="t"/>
                  <a:pathLst>
                    <a:path extrusionOk="0" h="15748" w="17247">
                      <a:moveTo>
                        <a:pt x="17247" y="1761"/>
                      </a:moveTo>
                      <a:lnTo>
                        <a:pt x="17247" y="14899"/>
                      </a:lnTo>
                      <a:cubicBezTo>
                        <a:pt x="17247" y="15369"/>
                        <a:pt x="16837" y="15748"/>
                        <a:pt x="16333" y="15748"/>
                      </a:cubicBezTo>
                      <a:lnTo>
                        <a:pt x="335" y="15748"/>
                      </a:lnTo>
                      <a:cubicBezTo>
                        <a:pt x="335" y="15736"/>
                        <a:pt x="335" y="15724"/>
                        <a:pt x="333" y="15712"/>
                      </a:cubicBezTo>
                      <a:cubicBezTo>
                        <a:pt x="329" y="15609"/>
                        <a:pt x="308" y="15504"/>
                        <a:pt x="362" y="15403"/>
                      </a:cubicBezTo>
                      <a:cubicBezTo>
                        <a:pt x="409" y="15318"/>
                        <a:pt x="439" y="15284"/>
                        <a:pt x="442" y="15184"/>
                      </a:cubicBezTo>
                      <a:cubicBezTo>
                        <a:pt x="445" y="15105"/>
                        <a:pt x="441" y="15025"/>
                        <a:pt x="440" y="14944"/>
                      </a:cubicBezTo>
                      <a:cubicBezTo>
                        <a:pt x="438" y="14682"/>
                        <a:pt x="510" y="14424"/>
                        <a:pt x="472" y="14161"/>
                      </a:cubicBezTo>
                      <a:cubicBezTo>
                        <a:pt x="453" y="14025"/>
                        <a:pt x="400" y="13893"/>
                        <a:pt x="398" y="13756"/>
                      </a:cubicBezTo>
                      <a:cubicBezTo>
                        <a:pt x="397" y="13633"/>
                        <a:pt x="446" y="13518"/>
                        <a:pt x="479" y="13401"/>
                      </a:cubicBezTo>
                      <a:cubicBezTo>
                        <a:pt x="532" y="13218"/>
                        <a:pt x="575" y="13028"/>
                        <a:pt x="563" y="12837"/>
                      </a:cubicBezTo>
                      <a:cubicBezTo>
                        <a:pt x="553" y="12682"/>
                        <a:pt x="484" y="12547"/>
                        <a:pt x="437" y="12400"/>
                      </a:cubicBezTo>
                      <a:cubicBezTo>
                        <a:pt x="299" y="11967"/>
                        <a:pt x="485" y="11507"/>
                        <a:pt x="479" y="11072"/>
                      </a:cubicBezTo>
                      <a:cubicBezTo>
                        <a:pt x="475" y="10654"/>
                        <a:pt x="456" y="10214"/>
                        <a:pt x="342" y="9808"/>
                      </a:cubicBezTo>
                      <a:cubicBezTo>
                        <a:pt x="248" y="9472"/>
                        <a:pt x="33" y="9113"/>
                        <a:pt x="125" y="8764"/>
                      </a:cubicBezTo>
                      <a:cubicBezTo>
                        <a:pt x="154" y="8649"/>
                        <a:pt x="172" y="8554"/>
                        <a:pt x="172" y="8435"/>
                      </a:cubicBezTo>
                      <a:cubicBezTo>
                        <a:pt x="172" y="8304"/>
                        <a:pt x="157" y="8165"/>
                        <a:pt x="179" y="8034"/>
                      </a:cubicBezTo>
                      <a:cubicBezTo>
                        <a:pt x="208" y="7870"/>
                        <a:pt x="269" y="7781"/>
                        <a:pt x="221" y="7614"/>
                      </a:cubicBezTo>
                      <a:cubicBezTo>
                        <a:pt x="169" y="7437"/>
                        <a:pt x="165" y="7255"/>
                        <a:pt x="125" y="7076"/>
                      </a:cubicBezTo>
                      <a:cubicBezTo>
                        <a:pt x="86" y="6908"/>
                        <a:pt x="95" y="6740"/>
                        <a:pt x="95" y="6567"/>
                      </a:cubicBezTo>
                      <a:cubicBezTo>
                        <a:pt x="95" y="6488"/>
                        <a:pt x="104" y="6405"/>
                        <a:pt x="97" y="6326"/>
                      </a:cubicBezTo>
                      <a:cubicBezTo>
                        <a:pt x="93" y="6263"/>
                        <a:pt x="62" y="6208"/>
                        <a:pt x="55" y="6146"/>
                      </a:cubicBezTo>
                      <a:cubicBezTo>
                        <a:pt x="51" y="6112"/>
                        <a:pt x="65" y="6076"/>
                        <a:pt x="59" y="6043"/>
                      </a:cubicBezTo>
                      <a:cubicBezTo>
                        <a:pt x="49" y="5991"/>
                        <a:pt x="22" y="5956"/>
                        <a:pt x="17" y="5902"/>
                      </a:cubicBezTo>
                      <a:cubicBezTo>
                        <a:pt x="3" y="5766"/>
                        <a:pt x="52" y="5607"/>
                        <a:pt x="20" y="5476"/>
                      </a:cubicBezTo>
                      <a:cubicBezTo>
                        <a:pt x="9" y="5430"/>
                        <a:pt x="1" y="5400"/>
                        <a:pt x="0" y="5371"/>
                      </a:cubicBezTo>
                      <a:lnTo>
                        <a:pt x="0" y="5350"/>
                      </a:lnTo>
                      <a:cubicBezTo>
                        <a:pt x="1" y="5325"/>
                        <a:pt x="7" y="5298"/>
                        <a:pt x="18" y="5259"/>
                      </a:cubicBezTo>
                      <a:cubicBezTo>
                        <a:pt x="41" y="5172"/>
                        <a:pt x="67" y="5084"/>
                        <a:pt x="103" y="5001"/>
                      </a:cubicBezTo>
                      <a:cubicBezTo>
                        <a:pt x="135" y="4929"/>
                        <a:pt x="171" y="4871"/>
                        <a:pt x="175" y="4790"/>
                      </a:cubicBezTo>
                      <a:cubicBezTo>
                        <a:pt x="178" y="4729"/>
                        <a:pt x="168" y="4677"/>
                        <a:pt x="180" y="4614"/>
                      </a:cubicBezTo>
                      <a:cubicBezTo>
                        <a:pt x="210" y="4463"/>
                        <a:pt x="277" y="4313"/>
                        <a:pt x="372" y="4185"/>
                      </a:cubicBezTo>
                      <a:cubicBezTo>
                        <a:pt x="471" y="4051"/>
                        <a:pt x="590" y="3931"/>
                        <a:pt x="670" y="3785"/>
                      </a:cubicBezTo>
                      <a:cubicBezTo>
                        <a:pt x="764" y="3612"/>
                        <a:pt x="926" y="3493"/>
                        <a:pt x="974" y="3296"/>
                      </a:cubicBezTo>
                      <a:cubicBezTo>
                        <a:pt x="998" y="3195"/>
                        <a:pt x="935" y="3134"/>
                        <a:pt x="1054" y="3079"/>
                      </a:cubicBezTo>
                      <a:cubicBezTo>
                        <a:pt x="1272" y="2979"/>
                        <a:pt x="1468" y="2926"/>
                        <a:pt x="1656" y="2777"/>
                      </a:cubicBezTo>
                      <a:cubicBezTo>
                        <a:pt x="1726" y="2722"/>
                        <a:pt x="1751" y="2681"/>
                        <a:pt x="1797" y="2611"/>
                      </a:cubicBezTo>
                      <a:cubicBezTo>
                        <a:pt x="1815" y="2585"/>
                        <a:pt x="1846" y="2533"/>
                        <a:pt x="1873" y="2513"/>
                      </a:cubicBezTo>
                      <a:cubicBezTo>
                        <a:pt x="1883" y="2505"/>
                        <a:pt x="1932" y="2489"/>
                        <a:pt x="1945" y="2483"/>
                      </a:cubicBezTo>
                      <a:cubicBezTo>
                        <a:pt x="2028" y="2446"/>
                        <a:pt x="2107" y="2394"/>
                        <a:pt x="2191" y="2356"/>
                      </a:cubicBezTo>
                      <a:cubicBezTo>
                        <a:pt x="2313" y="2298"/>
                        <a:pt x="2489" y="2221"/>
                        <a:pt x="2520" y="2078"/>
                      </a:cubicBezTo>
                      <a:cubicBezTo>
                        <a:pt x="2531" y="2026"/>
                        <a:pt x="2518" y="1954"/>
                        <a:pt x="2517" y="1901"/>
                      </a:cubicBezTo>
                      <a:cubicBezTo>
                        <a:pt x="2516" y="1838"/>
                        <a:pt x="2502" y="1768"/>
                        <a:pt x="2553" y="1717"/>
                      </a:cubicBezTo>
                      <a:cubicBezTo>
                        <a:pt x="2586" y="1685"/>
                        <a:pt x="2642" y="1676"/>
                        <a:pt x="2682" y="1651"/>
                      </a:cubicBezTo>
                      <a:cubicBezTo>
                        <a:pt x="2773" y="1593"/>
                        <a:pt x="2843" y="1543"/>
                        <a:pt x="2953" y="1506"/>
                      </a:cubicBezTo>
                      <a:cubicBezTo>
                        <a:pt x="3135" y="1444"/>
                        <a:pt x="3357" y="1452"/>
                        <a:pt x="3527" y="1359"/>
                      </a:cubicBezTo>
                      <a:cubicBezTo>
                        <a:pt x="3667" y="1284"/>
                        <a:pt x="3704" y="1120"/>
                        <a:pt x="3793" y="1004"/>
                      </a:cubicBezTo>
                      <a:cubicBezTo>
                        <a:pt x="4049" y="674"/>
                        <a:pt x="4517" y="850"/>
                        <a:pt x="4818" y="603"/>
                      </a:cubicBezTo>
                      <a:cubicBezTo>
                        <a:pt x="4907" y="532"/>
                        <a:pt x="4940" y="496"/>
                        <a:pt x="5056" y="456"/>
                      </a:cubicBezTo>
                      <a:cubicBezTo>
                        <a:pt x="5382" y="345"/>
                        <a:pt x="5738" y="271"/>
                        <a:pt x="6047" y="120"/>
                      </a:cubicBezTo>
                      <a:cubicBezTo>
                        <a:pt x="6169" y="60"/>
                        <a:pt x="6271" y="15"/>
                        <a:pt x="6412" y="5"/>
                      </a:cubicBezTo>
                      <a:cubicBezTo>
                        <a:pt x="6455" y="2"/>
                        <a:pt x="6499" y="0"/>
                        <a:pt x="6544" y="0"/>
                      </a:cubicBezTo>
                      <a:lnTo>
                        <a:pt x="6593" y="0"/>
                      </a:lnTo>
                      <a:cubicBezTo>
                        <a:pt x="6772" y="2"/>
                        <a:pt x="6959" y="24"/>
                        <a:pt x="7122" y="78"/>
                      </a:cubicBezTo>
                      <a:cubicBezTo>
                        <a:pt x="7397" y="166"/>
                        <a:pt x="7676" y="249"/>
                        <a:pt x="7891" y="443"/>
                      </a:cubicBezTo>
                      <a:cubicBezTo>
                        <a:pt x="7942" y="489"/>
                        <a:pt x="7980" y="582"/>
                        <a:pt x="8050" y="609"/>
                      </a:cubicBezTo>
                      <a:cubicBezTo>
                        <a:pt x="8112" y="633"/>
                        <a:pt x="8187" y="600"/>
                        <a:pt x="8248" y="589"/>
                      </a:cubicBezTo>
                      <a:cubicBezTo>
                        <a:pt x="8506" y="539"/>
                        <a:pt x="8761" y="468"/>
                        <a:pt x="9026" y="470"/>
                      </a:cubicBezTo>
                      <a:cubicBezTo>
                        <a:pt x="9162" y="471"/>
                        <a:pt x="9269" y="493"/>
                        <a:pt x="9394" y="542"/>
                      </a:cubicBezTo>
                      <a:cubicBezTo>
                        <a:pt x="9558" y="605"/>
                        <a:pt x="9731" y="642"/>
                        <a:pt x="9899" y="694"/>
                      </a:cubicBezTo>
                      <a:cubicBezTo>
                        <a:pt x="10051" y="742"/>
                        <a:pt x="10201" y="790"/>
                        <a:pt x="10354" y="836"/>
                      </a:cubicBezTo>
                      <a:cubicBezTo>
                        <a:pt x="10479" y="874"/>
                        <a:pt x="10649" y="949"/>
                        <a:pt x="10783" y="937"/>
                      </a:cubicBezTo>
                      <a:cubicBezTo>
                        <a:pt x="10918" y="925"/>
                        <a:pt x="11023" y="817"/>
                        <a:pt x="11172" y="827"/>
                      </a:cubicBezTo>
                      <a:cubicBezTo>
                        <a:pt x="11274" y="833"/>
                        <a:pt x="11373" y="869"/>
                        <a:pt x="11472" y="890"/>
                      </a:cubicBezTo>
                      <a:cubicBezTo>
                        <a:pt x="11553" y="907"/>
                        <a:pt x="11632" y="949"/>
                        <a:pt x="11709" y="965"/>
                      </a:cubicBezTo>
                      <a:cubicBezTo>
                        <a:pt x="11774" y="977"/>
                        <a:pt x="11838" y="976"/>
                        <a:pt x="11897" y="955"/>
                      </a:cubicBezTo>
                      <a:cubicBezTo>
                        <a:pt x="11948" y="934"/>
                        <a:pt x="12000" y="891"/>
                        <a:pt x="12040" y="855"/>
                      </a:cubicBezTo>
                      <a:cubicBezTo>
                        <a:pt x="12101" y="801"/>
                        <a:pt x="12164" y="768"/>
                        <a:pt x="12234" y="721"/>
                      </a:cubicBezTo>
                      <a:cubicBezTo>
                        <a:pt x="12342" y="650"/>
                        <a:pt x="12494" y="621"/>
                        <a:pt x="12589" y="535"/>
                      </a:cubicBezTo>
                      <a:cubicBezTo>
                        <a:pt x="12621" y="507"/>
                        <a:pt x="12628" y="471"/>
                        <a:pt x="12661" y="443"/>
                      </a:cubicBezTo>
                      <a:cubicBezTo>
                        <a:pt x="12694" y="414"/>
                        <a:pt x="12780" y="392"/>
                        <a:pt x="12821" y="372"/>
                      </a:cubicBezTo>
                      <a:cubicBezTo>
                        <a:pt x="12901" y="332"/>
                        <a:pt x="12966" y="304"/>
                        <a:pt x="13051" y="354"/>
                      </a:cubicBezTo>
                      <a:cubicBezTo>
                        <a:pt x="13135" y="402"/>
                        <a:pt x="13132" y="436"/>
                        <a:pt x="13242" y="435"/>
                      </a:cubicBezTo>
                      <a:cubicBezTo>
                        <a:pt x="13305" y="435"/>
                        <a:pt x="13374" y="445"/>
                        <a:pt x="13434" y="428"/>
                      </a:cubicBezTo>
                      <a:cubicBezTo>
                        <a:pt x="13512" y="406"/>
                        <a:pt x="13583" y="355"/>
                        <a:pt x="13664" y="337"/>
                      </a:cubicBezTo>
                      <a:cubicBezTo>
                        <a:pt x="13778" y="309"/>
                        <a:pt x="13855" y="355"/>
                        <a:pt x="13964" y="366"/>
                      </a:cubicBezTo>
                      <a:cubicBezTo>
                        <a:pt x="14172" y="386"/>
                        <a:pt x="14351" y="391"/>
                        <a:pt x="14544" y="479"/>
                      </a:cubicBezTo>
                      <a:cubicBezTo>
                        <a:pt x="14690" y="545"/>
                        <a:pt x="14863" y="570"/>
                        <a:pt x="15002" y="648"/>
                      </a:cubicBezTo>
                      <a:cubicBezTo>
                        <a:pt x="15105" y="705"/>
                        <a:pt x="15182" y="803"/>
                        <a:pt x="15287" y="857"/>
                      </a:cubicBezTo>
                      <a:cubicBezTo>
                        <a:pt x="15411" y="921"/>
                        <a:pt x="15573" y="881"/>
                        <a:pt x="15696" y="943"/>
                      </a:cubicBezTo>
                      <a:cubicBezTo>
                        <a:pt x="15789" y="988"/>
                        <a:pt x="15837" y="1067"/>
                        <a:pt x="15884" y="1150"/>
                      </a:cubicBezTo>
                      <a:cubicBezTo>
                        <a:pt x="15932" y="1234"/>
                        <a:pt x="15981" y="1290"/>
                        <a:pt x="16087" y="1294"/>
                      </a:cubicBezTo>
                      <a:cubicBezTo>
                        <a:pt x="16171" y="1296"/>
                        <a:pt x="16242" y="1290"/>
                        <a:pt x="16319" y="1329"/>
                      </a:cubicBezTo>
                      <a:cubicBezTo>
                        <a:pt x="16398" y="1367"/>
                        <a:pt x="16419" y="1425"/>
                        <a:pt x="16461" y="1499"/>
                      </a:cubicBezTo>
                      <a:cubicBezTo>
                        <a:pt x="16507" y="1578"/>
                        <a:pt x="16560" y="1652"/>
                        <a:pt x="16635" y="1713"/>
                      </a:cubicBezTo>
                      <a:cubicBezTo>
                        <a:pt x="16743" y="1799"/>
                        <a:pt x="16982" y="1757"/>
                        <a:pt x="17123" y="1756"/>
                      </a:cubicBezTo>
                      <a:cubicBezTo>
                        <a:pt x="17165" y="1755"/>
                        <a:pt x="17207" y="1757"/>
                        <a:pt x="17247" y="1761"/>
                      </a:cubicBezTo>
                      <a:close/>
                    </a:path>
                  </a:pathLst>
                </a:custGeom>
                <a:solidFill>
                  <a:srgbClr val="000000"/>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279" name="Google Shape;279;p24"/>
                <p:cNvSpPr/>
                <p:nvPr/>
              </p:nvSpPr>
              <p:spPr>
                <a:xfrm>
                  <a:off x="1763703" y="108411"/>
                  <a:ext cx="5632008" cy="5142352"/>
                </a:xfrm>
                <a:custGeom>
                  <a:rect b="b" l="l" r="r" t="t"/>
                  <a:pathLst>
                    <a:path extrusionOk="0" h="15748" w="17247">
                      <a:moveTo>
                        <a:pt x="17247" y="1761"/>
                      </a:moveTo>
                      <a:lnTo>
                        <a:pt x="17247" y="14899"/>
                      </a:lnTo>
                      <a:cubicBezTo>
                        <a:pt x="17247" y="15369"/>
                        <a:pt x="16837" y="15748"/>
                        <a:pt x="16333" y="15748"/>
                      </a:cubicBezTo>
                      <a:lnTo>
                        <a:pt x="335" y="15748"/>
                      </a:lnTo>
                      <a:cubicBezTo>
                        <a:pt x="335" y="15736"/>
                        <a:pt x="335" y="15724"/>
                        <a:pt x="333" y="15712"/>
                      </a:cubicBezTo>
                      <a:cubicBezTo>
                        <a:pt x="329" y="15609"/>
                        <a:pt x="308" y="15504"/>
                        <a:pt x="362" y="15403"/>
                      </a:cubicBezTo>
                      <a:cubicBezTo>
                        <a:pt x="409" y="15318"/>
                        <a:pt x="439" y="15284"/>
                        <a:pt x="442" y="15184"/>
                      </a:cubicBezTo>
                      <a:cubicBezTo>
                        <a:pt x="445" y="15105"/>
                        <a:pt x="441" y="15025"/>
                        <a:pt x="440" y="14944"/>
                      </a:cubicBezTo>
                      <a:cubicBezTo>
                        <a:pt x="438" y="14682"/>
                        <a:pt x="510" y="14424"/>
                        <a:pt x="472" y="14161"/>
                      </a:cubicBezTo>
                      <a:cubicBezTo>
                        <a:pt x="453" y="14025"/>
                        <a:pt x="400" y="13893"/>
                        <a:pt x="398" y="13756"/>
                      </a:cubicBezTo>
                      <a:cubicBezTo>
                        <a:pt x="397" y="13633"/>
                        <a:pt x="446" y="13518"/>
                        <a:pt x="479" y="13401"/>
                      </a:cubicBezTo>
                      <a:cubicBezTo>
                        <a:pt x="532" y="13218"/>
                        <a:pt x="575" y="13028"/>
                        <a:pt x="563" y="12837"/>
                      </a:cubicBezTo>
                      <a:cubicBezTo>
                        <a:pt x="553" y="12682"/>
                        <a:pt x="484" y="12547"/>
                        <a:pt x="437" y="12400"/>
                      </a:cubicBezTo>
                      <a:cubicBezTo>
                        <a:pt x="299" y="11967"/>
                        <a:pt x="485" y="11507"/>
                        <a:pt x="479" y="11072"/>
                      </a:cubicBezTo>
                      <a:cubicBezTo>
                        <a:pt x="475" y="10654"/>
                        <a:pt x="456" y="10214"/>
                        <a:pt x="342" y="9808"/>
                      </a:cubicBezTo>
                      <a:cubicBezTo>
                        <a:pt x="248" y="9472"/>
                        <a:pt x="33" y="9113"/>
                        <a:pt x="125" y="8764"/>
                      </a:cubicBezTo>
                      <a:cubicBezTo>
                        <a:pt x="154" y="8649"/>
                        <a:pt x="172" y="8554"/>
                        <a:pt x="172" y="8435"/>
                      </a:cubicBezTo>
                      <a:cubicBezTo>
                        <a:pt x="172" y="8304"/>
                        <a:pt x="157" y="8165"/>
                        <a:pt x="179" y="8034"/>
                      </a:cubicBezTo>
                      <a:cubicBezTo>
                        <a:pt x="208" y="7870"/>
                        <a:pt x="269" y="7781"/>
                        <a:pt x="221" y="7614"/>
                      </a:cubicBezTo>
                      <a:cubicBezTo>
                        <a:pt x="169" y="7437"/>
                        <a:pt x="165" y="7255"/>
                        <a:pt x="125" y="7076"/>
                      </a:cubicBezTo>
                      <a:cubicBezTo>
                        <a:pt x="86" y="6908"/>
                        <a:pt x="95" y="6740"/>
                        <a:pt x="95" y="6567"/>
                      </a:cubicBezTo>
                      <a:cubicBezTo>
                        <a:pt x="95" y="6488"/>
                        <a:pt x="104" y="6405"/>
                        <a:pt x="97" y="6326"/>
                      </a:cubicBezTo>
                      <a:cubicBezTo>
                        <a:pt x="93" y="6263"/>
                        <a:pt x="62" y="6208"/>
                        <a:pt x="55" y="6146"/>
                      </a:cubicBezTo>
                      <a:cubicBezTo>
                        <a:pt x="51" y="6112"/>
                        <a:pt x="65" y="6076"/>
                        <a:pt x="59" y="6043"/>
                      </a:cubicBezTo>
                      <a:cubicBezTo>
                        <a:pt x="49" y="5991"/>
                        <a:pt x="22" y="5956"/>
                        <a:pt x="17" y="5902"/>
                      </a:cubicBezTo>
                      <a:cubicBezTo>
                        <a:pt x="3" y="5766"/>
                        <a:pt x="52" y="5607"/>
                        <a:pt x="20" y="5476"/>
                      </a:cubicBezTo>
                      <a:cubicBezTo>
                        <a:pt x="9" y="5430"/>
                        <a:pt x="1" y="5400"/>
                        <a:pt x="0" y="5371"/>
                      </a:cubicBezTo>
                      <a:lnTo>
                        <a:pt x="0" y="5350"/>
                      </a:lnTo>
                      <a:cubicBezTo>
                        <a:pt x="1" y="5325"/>
                        <a:pt x="7" y="5298"/>
                        <a:pt x="18" y="5259"/>
                      </a:cubicBezTo>
                      <a:cubicBezTo>
                        <a:pt x="41" y="5172"/>
                        <a:pt x="67" y="5084"/>
                        <a:pt x="103" y="5001"/>
                      </a:cubicBezTo>
                      <a:cubicBezTo>
                        <a:pt x="135" y="4929"/>
                        <a:pt x="171" y="4871"/>
                        <a:pt x="175" y="4790"/>
                      </a:cubicBezTo>
                      <a:cubicBezTo>
                        <a:pt x="178" y="4729"/>
                        <a:pt x="168" y="4677"/>
                        <a:pt x="180" y="4614"/>
                      </a:cubicBezTo>
                      <a:cubicBezTo>
                        <a:pt x="210" y="4463"/>
                        <a:pt x="277" y="4313"/>
                        <a:pt x="372" y="4185"/>
                      </a:cubicBezTo>
                      <a:cubicBezTo>
                        <a:pt x="471" y="4051"/>
                        <a:pt x="590" y="3931"/>
                        <a:pt x="670" y="3785"/>
                      </a:cubicBezTo>
                      <a:cubicBezTo>
                        <a:pt x="764" y="3612"/>
                        <a:pt x="926" y="3493"/>
                        <a:pt x="974" y="3296"/>
                      </a:cubicBezTo>
                      <a:cubicBezTo>
                        <a:pt x="998" y="3195"/>
                        <a:pt x="935" y="3134"/>
                        <a:pt x="1054" y="3079"/>
                      </a:cubicBezTo>
                      <a:cubicBezTo>
                        <a:pt x="1272" y="2979"/>
                        <a:pt x="1468" y="2926"/>
                        <a:pt x="1656" y="2777"/>
                      </a:cubicBezTo>
                      <a:cubicBezTo>
                        <a:pt x="1726" y="2722"/>
                        <a:pt x="1751" y="2681"/>
                        <a:pt x="1797" y="2611"/>
                      </a:cubicBezTo>
                      <a:cubicBezTo>
                        <a:pt x="1815" y="2585"/>
                        <a:pt x="1846" y="2533"/>
                        <a:pt x="1873" y="2513"/>
                      </a:cubicBezTo>
                      <a:cubicBezTo>
                        <a:pt x="1883" y="2505"/>
                        <a:pt x="1932" y="2489"/>
                        <a:pt x="1945" y="2483"/>
                      </a:cubicBezTo>
                      <a:cubicBezTo>
                        <a:pt x="2028" y="2446"/>
                        <a:pt x="2107" y="2394"/>
                        <a:pt x="2191" y="2356"/>
                      </a:cubicBezTo>
                      <a:cubicBezTo>
                        <a:pt x="2313" y="2298"/>
                        <a:pt x="2489" y="2221"/>
                        <a:pt x="2520" y="2078"/>
                      </a:cubicBezTo>
                      <a:cubicBezTo>
                        <a:pt x="2531" y="2026"/>
                        <a:pt x="2518" y="1954"/>
                        <a:pt x="2517" y="1901"/>
                      </a:cubicBezTo>
                      <a:cubicBezTo>
                        <a:pt x="2516" y="1838"/>
                        <a:pt x="2502" y="1768"/>
                        <a:pt x="2553" y="1717"/>
                      </a:cubicBezTo>
                      <a:cubicBezTo>
                        <a:pt x="2586" y="1685"/>
                        <a:pt x="2642" y="1676"/>
                        <a:pt x="2682" y="1651"/>
                      </a:cubicBezTo>
                      <a:cubicBezTo>
                        <a:pt x="2773" y="1593"/>
                        <a:pt x="2843" y="1543"/>
                        <a:pt x="2953" y="1506"/>
                      </a:cubicBezTo>
                      <a:cubicBezTo>
                        <a:pt x="3135" y="1444"/>
                        <a:pt x="3357" y="1452"/>
                        <a:pt x="3527" y="1359"/>
                      </a:cubicBezTo>
                      <a:cubicBezTo>
                        <a:pt x="3667" y="1284"/>
                        <a:pt x="3704" y="1120"/>
                        <a:pt x="3793" y="1004"/>
                      </a:cubicBezTo>
                      <a:cubicBezTo>
                        <a:pt x="4049" y="674"/>
                        <a:pt x="4517" y="850"/>
                        <a:pt x="4818" y="603"/>
                      </a:cubicBezTo>
                      <a:cubicBezTo>
                        <a:pt x="4907" y="532"/>
                        <a:pt x="4940" y="496"/>
                        <a:pt x="5056" y="456"/>
                      </a:cubicBezTo>
                      <a:cubicBezTo>
                        <a:pt x="5382" y="345"/>
                        <a:pt x="5738" y="271"/>
                        <a:pt x="6047" y="120"/>
                      </a:cubicBezTo>
                      <a:cubicBezTo>
                        <a:pt x="6169" y="60"/>
                        <a:pt x="6271" y="15"/>
                        <a:pt x="6412" y="5"/>
                      </a:cubicBezTo>
                      <a:cubicBezTo>
                        <a:pt x="6455" y="2"/>
                        <a:pt x="6499" y="0"/>
                        <a:pt x="6544" y="0"/>
                      </a:cubicBezTo>
                      <a:lnTo>
                        <a:pt x="6593" y="0"/>
                      </a:lnTo>
                      <a:cubicBezTo>
                        <a:pt x="6772" y="2"/>
                        <a:pt x="6959" y="24"/>
                        <a:pt x="7122" y="78"/>
                      </a:cubicBezTo>
                      <a:cubicBezTo>
                        <a:pt x="7397" y="166"/>
                        <a:pt x="7676" y="249"/>
                        <a:pt x="7891" y="443"/>
                      </a:cubicBezTo>
                      <a:cubicBezTo>
                        <a:pt x="7942" y="489"/>
                        <a:pt x="7980" y="582"/>
                        <a:pt x="8050" y="609"/>
                      </a:cubicBezTo>
                      <a:cubicBezTo>
                        <a:pt x="8112" y="633"/>
                        <a:pt x="8187" y="600"/>
                        <a:pt x="8248" y="589"/>
                      </a:cubicBezTo>
                      <a:cubicBezTo>
                        <a:pt x="8506" y="539"/>
                        <a:pt x="8761" y="468"/>
                        <a:pt x="9026" y="470"/>
                      </a:cubicBezTo>
                      <a:cubicBezTo>
                        <a:pt x="9162" y="471"/>
                        <a:pt x="9269" y="493"/>
                        <a:pt x="9394" y="542"/>
                      </a:cubicBezTo>
                      <a:cubicBezTo>
                        <a:pt x="9558" y="605"/>
                        <a:pt x="9731" y="642"/>
                        <a:pt x="9899" y="694"/>
                      </a:cubicBezTo>
                      <a:cubicBezTo>
                        <a:pt x="10051" y="742"/>
                        <a:pt x="10201" y="790"/>
                        <a:pt x="10354" y="836"/>
                      </a:cubicBezTo>
                      <a:cubicBezTo>
                        <a:pt x="10479" y="874"/>
                        <a:pt x="10649" y="949"/>
                        <a:pt x="10783" y="937"/>
                      </a:cubicBezTo>
                      <a:cubicBezTo>
                        <a:pt x="10918" y="925"/>
                        <a:pt x="11023" y="817"/>
                        <a:pt x="11172" y="827"/>
                      </a:cubicBezTo>
                      <a:cubicBezTo>
                        <a:pt x="11274" y="833"/>
                        <a:pt x="11373" y="869"/>
                        <a:pt x="11472" y="890"/>
                      </a:cubicBezTo>
                      <a:cubicBezTo>
                        <a:pt x="11553" y="907"/>
                        <a:pt x="11632" y="949"/>
                        <a:pt x="11709" y="965"/>
                      </a:cubicBezTo>
                      <a:cubicBezTo>
                        <a:pt x="11774" y="977"/>
                        <a:pt x="11838" y="976"/>
                        <a:pt x="11897" y="955"/>
                      </a:cubicBezTo>
                      <a:cubicBezTo>
                        <a:pt x="11948" y="934"/>
                        <a:pt x="12000" y="891"/>
                        <a:pt x="12040" y="855"/>
                      </a:cubicBezTo>
                      <a:cubicBezTo>
                        <a:pt x="12101" y="801"/>
                        <a:pt x="12164" y="768"/>
                        <a:pt x="12234" y="721"/>
                      </a:cubicBezTo>
                      <a:cubicBezTo>
                        <a:pt x="12342" y="650"/>
                        <a:pt x="12494" y="621"/>
                        <a:pt x="12589" y="535"/>
                      </a:cubicBezTo>
                      <a:cubicBezTo>
                        <a:pt x="12621" y="507"/>
                        <a:pt x="12628" y="471"/>
                        <a:pt x="12661" y="443"/>
                      </a:cubicBezTo>
                      <a:cubicBezTo>
                        <a:pt x="12694" y="414"/>
                        <a:pt x="12780" y="392"/>
                        <a:pt x="12821" y="372"/>
                      </a:cubicBezTo>
                      <a:cubicBezTo>
                        <a:pt x="12901" y="332"/>
                        <a:pt x="12966" y="304"/>
                        <a:pt x="13051" y="354"/>
                      </a:cubicBezTo>
                      <a:cubicBezTo>
                        <a:pt x="13135" y="402"/>
                        <a:pt x="13132" y="436"/>
                        <a:pt x="13242" y="435"/>
                      </a:cubicBezTo>
                      <a:cubicBezTo>
                        <a:pt x="13305" y="435"/>
                        <a:pt x="13374" y="445"/>
                        <a:pt x="13434" y="428"/>
                      </a:cubicBezTo>
                      <a:cubicBezTo>
                        <a:pt x="13512" y="406"/>
                        <a:pt x="13583" y="355"/>
                        <a:pt x="13664" y="337"/>
                      </a:cubicBezTo>
                      <a:cubicBezTo>
                        <a:pt x="13778" y="309"/>
                        <a:pt x="13855" y="355"/>
                        <a:pt x="13964" y="366"/>
                      </a:cubicBezTo>
                      <a:cubicBezTo>
                        <a:pt x="14172" y="386"/>
                        <a:pt x="14351" y="391"/>
                        <a:pt x="14544" y="479"/>
                      </a:cubicBezTo>
                      <a:cubicBezTo>
                        <a:pt x="14690" y="545"/>
                        <a:pt x="14863" y="570"/>
                        <a:pt x="15002" y="648"/>
                      </a:cubicBezTo>
                      <a:cubicBezTo>
                        <a:pt x="15105" y="705"/>
                        <a:pt x="15182" y="803"/>
                        <a:pt x="15287" y="857"/>
                      </a:cubicBezTo>
                      <a:cubicBezTo>
                        <a:pt x="15411" y="921"/>
                        <a:pt x="15573" y="881"/>
                        <a:pt x="15696" y="943"/>
                      </a:cubicBezTo>
                      <a:cubicBezTo>
                        <a:pt x="15789" y="988"/>
                        <a:pt x="15837" y="1067"/>
                        <a:pt x="15884" y="1150"/>
                      </a:cubicBezTo>
                      <a:cubicBezTo>
                        <a:pt x="15932" y="1234"/>
                        <a:pt x="15981" y="1290"/>
                        <a:pt x="16087" y="1294"/>
                      </a:cubicBezTo>
                      <a:cubicBezTo>
                        <a:pt x="16171" y="1296"/>
                        <a:pt x="16242" y="1290"/>
                        <a:pt x="16319" y="1329"/>
                      </a:cubicBezTo>
                      <a:cubicBezTo>
                        <a:pt x="16398" y="1367"/>
                        <a:pt x="16419" y="1425"/>
                        <a:pt x="16461" y="1499"/>
                      </a:cubicBezTo>
                      <a:cubicBezTo>
                        <a:pt x="16507" y="1578"/>
                        <a:pt x="16560" y="1652"/>
                        <a:pt x="16635" y="1713"/>
                      </a:cubicBezTo>
                      <a:cubicBezTo>
                        <a:pt x="16743" y="1799"/>
                        <a:pt x="16982" y="1757"/>
                        <a:pt x="17123" y="1756"/>
                      </a:cubicBezTo>
                      <a:cubicBezTo>
                        <a:pt x="17165" y="1755"/>
                        <a:pt x="17207" y="1757"/>
                        <a:pt x="17247" y="1761"/>
                      </a:cubicBezTo>
                      <a:close/>
                    </a:path>
                  </a:pathLst>
                </a:custGeom>
                <a:solidFill>
                  <a:schemeClr val="accent6"/>
                </a:solidFill>
                <a:ln>
                  <a:noFill/>
                </a:ln>
                <a:effectLst>
                  <a:outerShdw blurRad="57150" rotWithShape="0" algn="bl" dir="5400000" dist="19050">
                    <a:schemeClr val="dk1">
                      <a:alpha val="50000"/>
                    </a:schemeClr>
                  </a:outerShdw>
                </a:effectLst>
              </p:spPr>
              <p:txBody>
                <a:bodyPr anchorCtr="0" anchor="ctr" bIns="40825" lIns="81625" spcFirstLastPara="1" rIns="81625" wrap="square" tIns="40825">
                  <a:noAutofit/>
                </a:bodyPr>
                <a:lstStyle/>
                <a:p>
                  <a:pPr indent="0" lvl="0" marL="0" marR="0" rtl="0" algn="l">
                    <a:lnSpc>
                      <a:spcPct val="100000"/>
                    </a:lnSpc>
                    <a:spcBef>
                      <a:spcPts val="0"/>
                    </a:spcBef>
                    <a:spcAft>
                      <a:spcPts val="0"/>
                    </a:spcAft>
                    <a:buNone/>
                  </a:pPr>
                  <a:r>
                    <a:t/>
                  </a:r>
                  <a:endParaRPr/>
                </a:p>
              </p:txBody>
            </p:sp>
            <p:sp>
              <p:nvSpPr>
                <p:cNvPr id="280" name="Google Shape;280;p24"/>
                <p:cNvSpPr/>
                <p:nvPr/>
              </p:nvSpPr>
              <p:spPr>
                <a:xfrm>
                  <a:off x="1763703" y="108411"/>
                  <a:ext cx="5632008" cy="5130923"/>
                </a:xfrm>
                <a:custGeom>
                  <a:rect b="b" l="l" r="r" t="t"/>
                  <a:pathLst>
                    <a:path extrusionOk="0" h="15713" w="17247">
                      <a:moveTo>
                        <a:pt x="17247" y="1761"/>
                      </a:moveTo>
                      <a:lnTo>
                        <a:pt x="17247" y="2200"/>
                      </a:lnTo>
                      <a:cubicBezTo>
                        <a:pt x="17130" y="2212"/>
                        <a:pt x="17013" y="2228"/>
                        <a:pt x="16909" y="2267"/>
                      </a:cubicBezTo>
                      <a:cubicBezTo>
                        <a:pt x="16811" y="2302"/>
                        <a:pt x="16745" y="2388"/>
                        <a:pt x="16649" y="2427"/>
                      </a:cubicBezTo>
                      <a:cubicBezTo>
                        <a:pt x="16559" y="2464"/>
                        <a:pt x="16502" y="2470"/>
                        <a:pt x="16415" y="2429"/>
                      </a:cubicBezTo>
                      <a:cubicBezTo>
                        <a:pt x="16333" y="2391"/>
                        <a:pt x="16197" y="2315"/>
                        <a:pt x="16168" y="2222"/>
                      </a:cubicBezTo>
                      <a:cubicBezTo>
                        <a:pt x="16040" y="2220"/>
                        <a:pt x="15952" y="2332"/>
                        <a:pt x="15887" y="2177"/>
                      </a:cubicBezTo>
                      <a:cubicBezTo>
                        <a:pt x="15851" y="2091"/>
                        <a:pt x="15908" y="2110"/>
                        <a:pt x="15793" y="2057"/>
                      </a:cubicBezTo>
                      <a:cubicBezTo>
                        <a:pt x="15701" y="2014"/>
                        <a:pt x="15591" y="1984"/>
                        <a:pt x="15523" y="1902"/>
                      </a:cubicBezTo>
                      <a:cubicBezTo>
                        <a:pt x="15453" y="1818"/>
                        <a:pt x="15455" y="1701"/>
                        <a:pt x="15439" y="1598"/>
                      </a:cubicBezTo>
                      <a:cubicBezTo>
                        <a:pt x="15424" y="1504"/>
                        <a:pt x="15439" y="1503"/>
                        <a:pt x="15354" y="1478"/>
                      </a:cubicBezTo>
                      <a:cubicBezTo>
                        <a:pt x="15177" y="1427"/>
                        <a:pt x="14992" y="1409"/>
                        <a:pt x="14829" y="1307"/>
                      </a:cubicBezTo>
                      <a:cubicBezTo>
                        <a:pt x="14731" y="1247"/>
                        <a:pt x="14750" y="1186"/>
                        <a:pt x="14692" y="1108"/>
                      </a:cubicBezTo>
                      <a:cubicBezTo>
                        <a:pt x="14656" y="1062"/>
                        <a:pt x="14588" y="1037"/>
                        <a:pt x="14544" y="998"/>
                      </a:cubicBezTo>
                      <a:cubicBezTo>
                        <a:pt x="14460" y="923"/>
                        <a:pt x="14376" y="880"/>
                        <a:pt x="14286" y="814"/>
                      </a:cubicBezTo>
                      <a:cubicBezTo>
                        <a:pt x="14239" y="779"/>
                        <a:pt x="14186" y="688"/>
                        <a:pt x="14127" y="671"/>
                      </a:cubicBezTo>
                      <a:cubicBezTo>
                        <a:pt x="14051" y="651"/>
                        <a:pt x="13850" y="749"/>
                        <a:pt x="13783" y="779"/>
                      </a:cubicBezTo>
                      <a:cubicBezTo>
                        <a:pt x="13712" y="811"/>
                        <a:pt x="13643" y="877"/>
                        <a:pt x="13572" y="904"/>
                      </a:cubicBezTo>
                      <a:cubicBezTo>
                        <a:pt x="13466" y="945"/>
                        <a:pt x="13329" y="905"/>
                        <a:pt x="13211" y="904"/>
                      </a:cubicBezTo>
                      <a:cubicBezTo>
                        <a:pt x="13054" y="903"/>
                        <a:pt x="12883" y="930"/>
                        <a:pt x="12759" y="1034"/>
                      </a:cubicBezTo>
                      <a:cubicBezTo>
                        <a:pt x="12692" y="1091"/>
                        <a:pt x="12598" y="1168"/>
                        <a:pt x="12540" y="1233"/>
                      </a:cubicBezTo>
                      <a:cubicBezTo>
                        <a:pt x="12494" y="1286"/>
                        <a:pt x="12494" y="1314"/>
                        <a:pt x="12428" y="1356"/>
                      </a:cubicBezTo>
                      <a:cubicBezTo>
                        <a:pt x="12335" y="1415"/>
                        <a:pt x="12209" y="1433"/>
                        <a:pt x="12106" y="1470"/>
                      </a:cubicBezTo>
                      <a:cubicBezTo>
                        <a:pt x="12043" y="1492"/>
                        <a:pt x="12005" y="1530"/>
                        <a:pt x="11950" y="1553"/>
                      </a:cubicBezTo>
                      <a:cubicBezTo>
                        <a:pt x="11855" y="1594"/>
                        <a:pt x="11726" y="1582"/>
                        <a:pt x="11625" y="1610"/>
                      </a:cubicBezTo>
                      <a:cubicBezTo>
                        <a:pt x="11544" y="1635"/>
                        <a:pt x="11517" y="1673"/>
                        <a:pt x="11452" y="1717"/>
                      </a:cubicBezTo>
                      <a:cubicBezTo>
                        <a:pt x="11395" y="1756"/>
                        <a:pt x="11367" y="1755"/>
                        <a:pt x="11299" y="1783"/>
                      </a:cubicBezTo>
                      <a:cubicBezTo>
                        <a:pt x="11167" y="1836"/>
                        <a:pt x="11078" y="1905"/>
                        <a:pt x="10930" y="1926"/>
                      </a:cubicBezTo>
                      <a:cubicBezTo>
                        <a:pt x="10743" y="1954"/>
                        <a:pt x="10622" y="1945"/>
                        <a:pt x="10516" y="1777"/>
                      </a:cubicBezTo>
                      <a:cubicBezTo>
                        <a:pt x="10479" y="1719"/>
                        <a:pt x="10448" y="1658"/>
                        <a:pt x="10408" y="1600"/>
                      </a:cubicBezTo>
                      <a:cubicBezTo>
                        <a:pt x="10353" y="1521"/>
                        <a:pt x="10298" y="1487"/>
                        <a:pt x="10222" y="1429"/>
                      </a:cubicBezTo>
                      <a:cubicBezTo>
                        <a:pt x="10159" y="1382"/>
                        <a:pt x="10141" y="1311"/>
                        <a:pt x="10094" y="1270"/>
                      </a:cubicBezTo>
                      <a:cubicBezTo>
                        <a:pt x="10001" y="1189"/>
                        <a:pt x="9818" y="1236"/>
                        <a:pt x="9702" y="1195"/>
                      </a:cubicBezTo>
                      <a:cubicBezTo>
                        <a:pt x="9608" y="1161"/>
                        <a:pt x="9596" y="1112"/>
                        <a:pt x="9520" y="1067"/>
                      </a:cubicBezTo>
                      <a:cubicBezTo>
                        <a:pt x="9444" y="1022"/>
                        <a:pt x="9322" y="1001"/>
                        <a:pt x="9238" y="975"/>
                      </a:cubicBezTo>
                      <a:cubicBezTo>
                        <a:pt x="9139" y="943"/>
                        <a:pt x="9118" y="966"/>
                        <a:pt x="8997" y="978"/>
                      </a:cubicBezTo>
                      <a:cubicBezTo>
                        <a:pt x="8829" y="995"/>
                        <a:pt x="8663" y="915"/>
                        <a:pt x="8498" y="943"/>
                      </a:cubicBezTo>
                      <a:cubicBezTo>
                        <a:pt x="8229" y="987"/>
                        <a:pt x="8079" y="1403"/>
                        <a:pt x="7770" y="1222"/>
                      </a:cubicBezTo>
                      <a:cubicBezTo>
                        <a:pt x="7674" y="1167"/>
                        <a:pt x="7541" y="1118"/>
                        <a:pt x="7470" y="1028"/>
                      </a:cubicBezTo>
                      <a:cubicBezTo>
                        <a:pt x="7423" y="966"/>
                        <a:pt x="7386" y="851"/>
                        <a:pt x="7310" y="817"/>
                      </a:cubicBezTo>
                      <a:cubicBezTo>
                        <a:pt x="7245" y="788"/>
                        <a:pt x="7220" y="816"/>
                        <a:pt x="7148" y="825"/>
                      </a:cubicBezTo>
                      <a:cubicBezTo>
                        <a:pt x="7058" y="834"/>
                        <a:pt x="6992" y="822"/>
                        <a:pt x="6914" y="782"/>
                      </a:cubicBezTo>
                      <a:cubicBezTo>
                        <a:pt x="6854" y="752"/>
                        <a:pt x="6786" y="688"/>
                        <a:pt x="6727" y="650"/>
                      </a:cubicBezTo>
                      <a:cubicBezTo>
                        <a:pt x="6640" y="592"/>
                        <a:pt x="6552" y="509"/>
                        <a:pt x="6452" y="493"/>
                      </a:cubicBezTo>
                      <a:cubicBezTo>
                        <a:pt x="6404" y="485"/>
                        <a:pt x="6344" y="498"/>
                        <a:pt x="6293" y="496"/>
                      </a:cubicBezTo>
                      <a:cubicBezTo>
                        <a:pt x="6205" y="492"/>
                        <a:pt x="6150" y="462"/>
                        <a:pt x="6069" y="441"/>
                      </a:cubicBezTo>
                      <a:cubicBezTo>
                        <a:pt x="5888" y="393"/>
                        <a:pt x="5752" y="449"/>
                        <a:pt x="5612" y="567"/>
                      </a:cubicBezTo>
                      <a:cubicBezTo>
                        <a:pt x="5512" y="652"/>
                        <a:pt x="5387" y="699"/>
                        <a:pt x="5288" y="787"/>
                      </a:cubicBezTo>
                      <a:cubicBezTo>
                        <a:pt x="5185" y="879"/>
                        <a:pt x="5053" y="993"/>
                        <a:pt x="4971" y="1104"/>
                      </a:cubicBezTo>
                      <a:cubicBezTo>
                        <a:pt x="4935" y="1153"/>
                        <a:pt x="4949" y="1190"/>
                        <a:pt x="4921" y="1232"/>
                      </a:cubicBezTo>
                      <a:cubicBezTo>
                        <a:pt x="4843" y="1350"/>
                        <a:pt x="4678" y="1401"/>
                        <a:pt x="4560" y="1466"/>
                      </a:cubicBezTo>
                      <a:cubicBezTo>
                        <a:pt x="4370" y="1572"/>
                        <a:pt x="4228" y="1715"/>
                        <a:pt x="4060" y="1847"/>
                      </a:cubicBezTo>
                      <a:cubicBezTo>
                        <a:pt x="3972" y="1915"/>
                        <a:pt x="3882" y="1986"/>
                        <a:pt x="3792" y="2049"/>
                      </a:cubicBezTo>
                      <a:cubicBezTo>
                        <a:pt x="3768" y="2065"/>
                        <a:pt x="3706" y="2094"/>
                        <a:pt x="3685" y="2122"/>
                      </a:cubicBezTo>
                      <a:cubicBezTo>
                        <a:pt x="3630" y="2193"/>
                        <a:pt x="3620" y="2302"/>
                        <a:pt x="3576" y="2383"/>
                      </a:cubicBezTo>
                      <a:cubicBezTo>
                        <a:pt x="3523" y="2481"/>
                        <a:pt x="3446" y="2552"/>
                        <a:pt x="3368" y="2630"/>
                      </a:cubicBezTo>
                      <a:cubicBezTo>
                        <a:pt x="3240" y="2757"/>
                        <a:pt x="3118" y="2843"/>
                        <a:pt x="2953" y="2919"/>
                      </a:cubicBezTo>
                      <a:cubicBezTo>
                        <a:pt x="2832" y="2974"/>
                        <a:pt x="2752" y="2998"/>
                        <a:pt x="2619" y="2998"/>
                      </a:cubicBezTo>
                      <a:cubicBezTo>
                        <a:pt x="2548" y="2998"/>
                        <a:pt x="2480" y="3006"/>
                        <a:pt x="2410" y="2991"/>
                      </a:cubicBezTo>
                      <a:cubicBezTo>
                        <a:pt x="2355" y="2977"/>
                        <a:pt x="2310" y="2940"/>
                        <a:pt x="2258" y="2925"/>
                      </a:cubicBezTo>
                      <a:cubicBezTo>
                        <a:pt x="2080" y="2875"/>
                        <a:pt x="1806" y="2999"/>
                        <a:pt x="1673" y="3111"/>
                      </a:cubicBezTo>
                      <a:cubicBezTo>
                        <a:pt x="1604" y="3169"/>
                        <a:pt x="1562" y="3206"/>
                        <a:pt x="1480" y="3244"/>
                      </a:cubicBezTo>
                      <a:cubicBezTo>
                        <a:pt x="1371" y="3295"/>
                        <a:pt x="1249" y="3353"/>
                        <a:pt x="1148" y="3419"/>
                      </a:cubicBezTo>
                      <a:cubicBezTo>
                        <a:pt x="1073" y="3467"/>
                        <a:pt x="955" y="3569"/>
                        <a:pt x="902" y="3638"/>
                      </a:cubicBezTo>
                      <a:cubicBezTo>
                        <a:pt x="850" y="3705"/>
                        <a:pt x="849" y="3825"/>
                        <a:pt x="830" y="3903"/>
                      </a:cubicBezTo>
                      <a:cubicBezTo>
                        <a:pt x="810" y="3990"/>
                        <a:pt x="829" y="4063"/>
                        <a:pt x="791" y="4148"/>
                      </a:cubicBezTo>
                      <a:cubicBezTo>
                        <a:pt x="754" y="4232"/>
                        <a:pt x="712" y="4322"/>
                        <a:pt x="658" y="4394"/>
                      </a:cubicBezTo>
                      <a:cubicBezTo>
                        <a:pt x="587" y="4488"/>
                        <a:pt x="506" y="4570"/>
                        <a:pt x="489" y="4693"/>
                      </a:cubicBezTo>
                      <a:cubicBezTo>
                        <a:pt x="483" y="4744"/>
                        <a:pt x="495" y="4803"/>
                        <a:pt x="494" y="4854"/>
                      </a:cubicBezTo>
                      <a:cubicBezTo>
                        <a:pt x="493" y="4932"/>
                        <a:pt x="470" y="4989"/>
                        <a:pt x="460" y="5062"/>
                      </a:cubicBezTo>
                      <a:cubicBezTo>
                        <a:pt x="436" y="5236"/>
                        <a:pt x="514" y="5299"/>
                        <a:pt x="615" y="5429"/>
                      </a:cubicBezTo>
                      <a:cubicBezTo>
                        <a:pt x="725" y="5573"/>
                        <a:pt x="791" y="5671"/>
                        <a:pt x="830" y="5842"/>
                      </a:cubicBezTo>
                      <a:cubicBezTo>
                        <a:pt x="905" y="6169"/>
                        <a:pt x="1031" y="6463"/>
                        <a:pt x="1028" y="6809"/>
                      </a:cubicBezTo>
                      <a:cubicBezTo>
                        <a:pt x="1024" y="7060"/>
                        <a:pt x="1049" y="7322"/>
                        <a:pt x="995" y="7563"/>
                      </a:cubicBezTo>
                      <a:cubicBezTo>
                        <a:pt x="960" y="7719"/>
                        <a:pt x="1014" y="7903"/>
                        <a:pt x="946" y="8054"/>
                      </a:cubicBezTo>
                      <a:cubicBezTo>
                        <a:pt x="898" y="8158"/>
                        <a:pt x="832" y="8139"/>
                        <a:pt x="737" y="8170"/>
                      </a:cubicBezTo>
                      <a:cubicBezTo>
                        <a:pt x="626" y="8207"/>
                        <a:pt x="468" y="8424"/>
                        <a:pt x="489" y="8543"/>
                      </a:cubicBezTo>
                      <a:cubicBezTo>
                        <a:pt x="501" y="8605"/>
                        <a:pt x="563" y="8682"/>
                        <a:pt x="587" y="8745"/>
                      </a:cubicBezTo>
                      <a:cubicBezTo>
                        <a:pt x="636" y="8868"/>
                        <a:pt x="555" y="8991"/>
                        <a:pt x="523" y="9115"/>
                      </a:cubicBezTo>
                      <a:cubicBezTo>
                        <a:pt x="445" y="9417"/>
                        <a:pt x="598" y="9613"/>
                        <a:pt x="668" y="9895"/>
                      </a:cubicBezTo>
                      <a:cubicBezTo>
                        <a:pt x="694" y="10004"/>
                        <a:pt x="719" y="10104"/>
                        <a:pt x="737" y="10212"/>
                      </a:cubicBezTo>
                      <a:cubicBezTo>
                        <a:pt x="760" y="10345"/>
                        <a:pt x="848" y="10458"/>
                        <a:pt x="864" y="10594"/>
                      </a:cubicBezTo>
                      <a:cubicBezTo>
                        <a:pt x="880" y="10719"/>
                        <a:pt x="850" y="10836"/>
                        <a:pt x="830" y="10956"/>
                      </a:cubicBezTo>
                      <a:cubicBezTo>
                        <a:pt x="814" y="11053"/>
                        <a:pt x="821" y="11153"/>
                        <a:pt x="821" y="11251"/>
                      </a:cubicBezTo>
                      <a:cubicBezTo>
                        <a:pt x="821" y="11349"/>
                        <a:pt x="820" y="11443"/>
                        <a:pt x="821" y="11539"/>
                      </a:cubicBezTo>
                      <a:cubicBezTo>
                        <a:pt x="823" y="11650"/>
                        <a:pt x="764" y="11711"/>
                        <a:pt x="746" y="11817"/>
                      </a:cubicBezTo>
                      <a:cubicBezTo>
                        <a:pt x="718" y="11991"/>
                        <a:pt x="899" y="12177"/>
                        <a:pt x="864" y="12360"/>
                      </a:cubicBezTo>
                      <a:cubicBezTo>
                        <a:pt x="849" y="12441"/>
                        <a:pt x="826" y="12514"/>
                        <a:pt x="812" y="12597"/>
                      </a:cubicBezTo>
                      <a:cubicBezTo>
                        <a:pt x="807" y="12632"/>
                        <a:pt x="786" y="12631"/>
                        <a:pt x="788" y="12678"/>
                      </a:cubicBezTo>
                      <a:cubicBezTo>
                        <a:pt x="788" y="12685"/>
                        <a:pt x="820" y="12749"/>
                        <a:pt x="822" y="12769"/>
                      </a:cubicBezTo>
                      <a:cubicBezTo>
                        <a:pt x="841" y="12921"/>
                        <a:pt x="877" y="13058"/>
                        <a:pt x="913" y="13210"/>
                      </a:cubicBezTo>
                      <a:cubicBezTo>
                        <a:pt x="952" y="13367"/>
                        <a:pt x="945" y="13515"/>
                        <a:pt x="945" y="13679"/>
                      </a:cubicBezTo>
                      <a:cubicBezTo>
                        <a:pt x="945" y="13797"/>
                        <a:pt x="960" y="13927"/>
                        <a:pt x="946" y="14043"/>
                      </a:cubicBezTo>
                      <a:cubicBezTo>
                        <a:pt x="932" y="14175"/>
                        <a:pt x="906" y="14285"/>
                        <a:pt x="904" y="14420"/>
                      </a:cubicBezTo>
                      <a:cubicBezTo>
                        <a:pt x="902" y="14605"/>
                        <a:pt x="828" y="14774"/>
                        <a:pt x="820" y="14956"/>
                      </a:cubicBezTo>
                      <a:cubicBezTo>
                        <a:pt x="813" y="15116"/>
                        <a:pt x="803" y="15259"/>
                        <a:pt x="731" y="15408"/>
                      </a:cubicBezTo>
                      <a:cubicBezTo>
                        <a:pt x="677" y="15522"/>
                        <a:pt x="607" y="15559"/>
                        <a:pt x="502" y="15615"/>
                      </a:cubicBezTo>
                      <a:cubicBezTo>
                        <a:pt x="447" y="15644"/>
                        <a:pt x="386" y="15676"/>
                        <a:pt x="333" y="15713"/>
                      </a:cubicBezTo>
                      <a:cubicBezTo>
                        <a:pt x="329" y="15609"/>
                        <a:pt x="307" y="15504"/>
                        <a:pt x="362" y="15404"/>
                      </a:cubicBezTo>
                      <a:cubicBezTo>
                        <a:pt x="409" y="15319"/>
                        <a:pt x="439" y="15284"/>
                        <a:pt x="442" y="15184"/>
                      </a:cubicBezTo>
                      <a:cubicBezTo>
                        <a:pt x="445" y="15105"/>
                        <a:pt x="441" y="15025"/>
                        <a:pt x="440" y="14945"/>
                      </a:cubicBezTo>
                      <a:cubicBezTo>
                        <a:pt x="438" y="14682"/>
                        <a:pt x="509" y="14424"/>
                        <a:pt x="472" y="14161"/>
                      </a:cubicBezTo>
                      <a:cubicBezTo>
                        <a:pt x="453" y="14026"/>
                        <a:pt x="400" y="13893"/>
                        <a:pt x="398" y="13756"/>
                      </a:cubicBezTo>
                      <a:cubicBezTo>
                        <a:pt x="397" y="13633"/>
                        <a:pt x="446" y="13518"/>
                        <a:pt x="479" y="13401"/>
                      </a:cubicBezTo>
                      <a:cubicBezTo>
                        <a:pt x="532" y="13218"/>
                        <a:pt x="574" y="13028"/>
                        <a:pt x="562" y="12837"/>
                      </a:cubicBezTo>
                      <a:cubicBezTo>
                        <a:pt x="552" y="12683"/>
                        <a:pt x="484" y="12547"/>
                        <a:pt x="437" y="12400"/>
                      </a:cubicBezTo>
                      <a:cubicBezTo>
                        <a:pt x="299" y="11967"/>
                        <a:pt x="485" y="11508"/>
                        <a:pt x="479" y="11072"/>
                      </a:cubicBezTo>
                      <a:cubicBezTo>
                        <a:pt x="475" y="10655"/>
                        <a:pt x="456" y="10214"/>
                        <a:pt x="342" y="9808"/>
                      </a:cubicBezTo>
                      <a:cubicBezTo>
                        <a:pt x="248" y="9472"/>
                        <a:pt x="33" y="9113"/>
                        <a:pt x="124" y="8764"/>
                      </a:cubicBezTo>
                      <a:cubicBezTo>
                        <a:pt x="154" y="8649"/>
                        <a:pt x="172" y="8554"/>
                        <a:pt x="172" y="8436"/>
                      </a:cubicBezTo>
                      <a:cubicBezTo>
                        <a:pt x="172" y="8304"/>
                        <a:pt x="157" y="8165"/>
                        <a:pt x="179" y="8034"/>
                      </a:cubicBezTo>
                      <a:cubicBezTo>
                        <a:pt x="208" y="7871"/>
                        <a:pt x="269" y="7781"/>
                        <a:pt x="221" y="7615"/>
                      </a:cubicBezTo>
                      <a:cubicBezTo>
                        <a:pt x="169" y="7437"/>
                        <a:pt x="165" y="7255"/>
                        <a:pt x="124" y="7076"/>
                      </a:cubicBezTo>
                      <a:cubicBezTo>
                        <a:pt x="86" y="6908"/>
                        <a:pt x="95" y="6740"/>
                        <a:pt x="95" y="6567"/>
                      </a:cubicBezTo>
                      <a:cubicBezTo>
                        <a:pt x="95" y="6488"/>
                        <a:pt x="103" y="6405"/>
                        <a:pt x="97" y="6326"/>
                      </a:cubicBezTo>
                      <a:cubicBezTo>
                        <a:pt x="92" y="6263"/>
                        <a:pt x="62" y="6208"/>
                        <a:pt x="55" y="6146"/>
                      </a:cubicBezTo>
                      <a:cubicBezTo>
                        <a:pt x="50" y="6112"/>
                        <a:pt x="65" y="6076"/>
                        <a:pt x="59" y="6043"/>
                      </a:cubicBezTo>
                      <a:cubicBezTo>
                        <a:pt x="48" y="5991"/>
                        <a:pt x="22" y="5956"/>
                        <a:pt x="17" y="5902"/>
                      </a:cubicBezTo>
                      <a:cubicBezTo>
                        <a:pt x="3" y="5766"/>
                        <a:pt x="52" y="5608"/>
                        <a:pt x="20" y="5476"/>
                      </a:cubicBezTo>
                      <a:cubicBezTo>
                        <a:pt x="9" y="5431"/>
                        <a:pt x="2" y="5402"/>
                        <a:pt x="0" y="5373"/>
                      </a:cubicBezTo>
                      <a:lnTo>
                        <a:pt x="0" y="5346"/>
                      </a:lnTo>
                      <a:cubicBezTo>
                        <a:pt x="1" y="5322"/>
                        <a:pt x="7" y="5296"/>
                        <a:pt x="17" y="5259"/>
                      </a:cubicBezTo>
                      <a:cubicBezTo>
                        <a:pt x="41" y="5172"/>
                        <a:pt x="67" y="5084"/>
                        <a:pt x="102" y="5001"/>
                      </a:cubicBezTo>
                      <a:cubicBezTo>
                        <a:pt x="134" y="4929"/>
                        <a:pt x="171" y="4871"/>
                        <a:pt x="175" y="4790"/>
                      </a:cubicBezTo>
                      <a:cubicBezTo>
                        <a:pt x="178" y="4729"/>
                        <a:pt x="168" y="4677"/>
                        <a:pt x="180" y="4615"/>
                      </a:cubicBezTo>
                      <a:cubicBezTo>
                        <a:pt x="209" y="4463"/>
                        <a:pt x="277" y="4313"/>
                        <a:pt x="372" y="4185"/>
                      </a:cubicBezTo>
                      <a:cubicBezTo>
                        <a:pt x="471" y="4051"/>
                        <a:pt x="590" y="3932"/>
                        <a:pt x="670" y="3785"/>
                      </a:cubicBezTo>
                      <a:cubicBezTo>
                        <a:pt x="764" y="3613"/>
                        <a:pt x="926" y="3493"/>
                        <a:pt x="974" y="3296"/>
                      </a:cubicBezTo>
                      <a:cubicBezTo>
                        <a:pt x="997" y="3195"/>
                        <a:pt x="934" y="3134"/>
                        <a:pt x="1054" y="3079"/>
                      </a:cubicBezTo>
                      <a:cubicBezTo>
                        <a:pt x="1272" y="2979"/>
                        <a:pt x="1467" y="2926"/>
                        <a:pt x="1656" y="2777"/>
                      </a:cubicBezTo>
                      <a:cubicBezTo>
                        <a:pt x="1726" y="2722"/>
                        <a:pt x="1751" y="2681"/>
                        <a:pt x="1797" y="2611"/>
                      </a:cubicBezTo>
                      <a:cubicBezTo>
                        <a:pt x="1815" y="2585"/>
                        <a:pt x="1846" y="2534"/>
                        <a:pt x="1873" y="2514"/>
                      </a:cubicBezTo>
                      <a:cubicBezTo>
                        <a:pt x="1882" y="2505"/>
                        <a:pt x="1932" y="2489"/>
                        <a:pt x="1945" y="2483"/>
                      </a:cubicBezTo>
                      <a:cubicBezTo>
                        <a:pt x="2028" y="2446"/>
                        <a:pt x="2107" y="2395"/>
                        <a:pt x="2191" y="2356"/>
                      </a:cubicBezTo>
                      <a:cubicBezTo>
                        <a:pt x="2313" y="2298"/>
                        <a:pt x="2489" y="2221"/>
                        <a:pt x="2520" y="2078"/>
                      </a:cubicBezTo>
                      <a:cubicBezTo>
                        <a:pt x="2531" y="2026"/>
                        <a:pt x="2518" y="1954"/>
                        <a:pt x="2517" y="1901"/>
                      </a:cubicBezTo>
                      <a:cubicBezTo>
                        <a:pt x="2516" y="1838"/>
                        <a:pt x="2501" y="1768"/>
                        <a:pt x="2553" y="1717"/>
                      </a:cubicBezTo>
                      <a:cubicBezTo>
                        <a:pt x="2585" y="1685"/>
                        <a:pt x="2642" y="1676"/>
                        <a:pt x="2681" y="1651"/>
                      </a:cubicBezTo>
                      <a:cubicBezTo>
                        <a:pt x="2773" y="1593"/>
                        <a:pt x="2842" y="1543"/>
                        <a:pt x="2953" y="1506"/>
                      </a:cubicBezTo>
                      <a:cubicBezTo>
                        <a:pt x="3135" y="1444"/>
                        <a:pt x="3357" y="1452"/>
                        <a:pt x="3527" y="1359"/>
                      </a:cubicBezTo>
                      <a:cubicBezTo>
                        <a:pt x="3667" y="1284"/>
                        <a:pt x="3704" y="1120"/>
                        <a:pt x="3793" y="1004"/>
                      </a:cubicBezTo>
                      <a:cubicBezTo>
                        <a:pt x="4049" y="674"/>
                        <a:pt x="4516" y="850"/>
                        <a:pt x="4818" y="604"/>
                      </a:cubicBezTo>
                      <a:cubicBezTo>
                        <a:pt x="4907" y="532"/>
                        <a:pt x="4940" y="496"/>
                        <a:pt x="5056" y="456"/>
                      </a:cubicBezTo>
                      <a:cubicBezTo>
                        <a:pt x="5382" y="345"/>
                        <a:pt x="5738" y="271"/>
                        <a:pt x="6047" y="120"/>
                      </a:cubicBezTo>
                      <a:cubicBezTo>
                        <a:pt x="6169" y="60"/>
                        <a:pt x="6271" y="15"/>
                        <a:pt x="6412" y="6"/>
                      </a:cubicBezTo>
                      <a:cubicBezTo>
                        <a:pt x="6640" y="-10"/>
                        <a:pt x="6904" y="7"/>
                        <a:pt x="7122" y="78"/>
                      </a:cubicBezTo>
                      <a:cubicBezTo>
                        <a:pt x="7396" y="167"/>
                        <a:pt x="7676" y="249"/>
                        <a:pt x="7891" y="444"/>
                      </a:cubicBezTo>
                      <a:cubicBezTo>
                        <a:pt x="7942" y="489"/>
                        <a:pt x="7980" y="582"/>
                        <a:pt x="8050" y="609"/>
                      </a:cubicBezTo>
                      <a:cubicBezTo>
                        <a:pt x="8112" y="633"/>
                        <a:pt x="8187" y="600"/>
                        <a:pt x="8248" y="589"/>
                      </a:cubicBezTo>
                      <a:cubicBezTo>
                        <a:pt x="8505" y="540"/>
                        <a:pt x="8761" y="468"/>
                        <a:pt x="9025" y="470"/>
                      </a:cubicBezTo>
                      <a:cubicBezTo>
                        <a:pt x="9162" y="471"/>
                        <a:pt x="9269" y="493"/>
                        <a:pt x="9394" y="542"/>
                      </a:cubicBezTo>
                      <a:cubicBezTo>
                        <a:pt x="9558" y="605"/>
                        <a:pt x="9730" y="642"/>
                        <a:pt x="9899" y="694"/>
                      </a:cubicBezTo>
                      <a:cubicBezTo>
                        <a:pt x="10050" y="742"/>
                        <a:pt x="10201" y="790"/>
                        <a:pt x="10354" y="836"/>
                      </a:cubicBezTo>
                      <a:cubicBezTo>
                        <a:pt x="10479" y="874"/>
                        <a:pt x="10648" y="949"/>
                        <a:pt x="10783" y="937"/>
                      </a:cubicBezTo>
                      <a:cubicBezTo>
                        <a:pt x="10918" y="926"/>
                        <a:pt x="11023" y="817"/>
                        <a:pt x="11171" y="827"/>
                      </a:cubicBezTo>
                      <a:cubicBezTo>
                        <a:pt x="11274" y="833"/>
                        <a:pt x="11372" y="869"/>
                        <a:pt x="11472" y="890"/>
                      </a:cubicBezTo>
                      <a:cubicBezTo>
                        <a:pt x="11553" y="907"/>
                        <a:pt x="11632" y="949"/>
                        <a:pt x="11709" y="965"/>
                      </a:cubicBezTo>
                      <a:cubicBezTo>
                        <a:pt x="11774" y="978"/>
                        <a:pt x="11838" y="977"/>
                        <a:pt x="11896" y="955"/>
                      </a:cubicBezTo>
                      <a:cubicBezTo>
                        <a:pt x="11948" y="935"/>
                        <a:pt x="12000" y="891"/>
                        <a:pt x="12040" y="855"/>
                      </a:cubicBezTo>
                      <a:cubicBezTo>
                        <a:pt x="12101" y="801"/>
                        <a:pt x="12164" y="768"/>
                        <a:pt x="12234" y="722"/>
                      </a:cubicBezTo>
                      <a:cubicBezTo>
                        <a:pt x="12342" y="650"/>
                        <a:pt x="12494" y="621"/>
                        <a:pt x="12588" y="535"/>
                      </a:cubicBezTo>
                      <a:cubicBezTo>
                        <a:pt x="12621" y="507"/>
                        <a:pt x="12628" y="472"/>
                        <a:pt x="12661" y="444"/>
                      </a:cubicBezTo>
                      <a:cubicBezTo>
                        <a:pt x="12694" y="415"/>
                        <a:pt x="12780" y="392"/>
                        <a:pt x="12821" y="372"/>
                      </a:cubicBezTo>
                      <a:cubicBezTo>
                        <a:pt x="12901" y="332"/>
                        <a:pt x="12966" y="305"/>
                        <a:pt x="13051" y="354"/>
                      </a:cubicBezTo>
                      <a:cubicBezTo>
                        <a:pt x="13135" y="403"/>
                        <a:pt x="13132" y="436"/>
                        <a:pt x="13242" y="435"/>
                      </a:cubicBezTo>
                      <a:cubicBezTo>
                        <a:pt x="13304" y="435"/>
                        <a:pt x="13374" y="446"/>
                        <a:pt x="13434" y="428"/>
                      </a:cubicBezTo>
                      <a:cubicBezTo>
                        <a:pt x="13512" y="406"/>
                        <a:pt x="13583" y="355"/>
                        <a:pt x="13664" y="337"/>
                      </a:cubicBezTo>
                      <a:cubicBezTo>
                        <a:pt x="13778" y="309"/>
                        <a:pt x="13855" y="355"/>
                        <a:pt x="13964" y="366"/>
                      </a:cubicBezTo>
                      <a:cubicBezTo>
                        <a:pt x="14172" y="386"/>
                        <a:pt x="14351" y="391"/>
                        <a:pt x="14544" y="479"/>
                      </a:cubicBezTo>
                      <a:cubicBezTo>
                        <a:pt x="14689" y="545"/>
                        <a:pt x="14863" y="570"/>
                        <a:pt x="15002" y="649"/>
                      </a:cubicBezTo>
                      <a:cubicBezTo>
                        <a:pt x="15105" y="705"/>
                        <a:pt x="15182" y="803"/>
                        <a:pt x="15286" y="857"/>
                      </a:cubicBezTo>
                      <a:cubicBezTo>
                        <a:pt x="15411" y="921"/>
                        <a:pt x="15573" y="881"/>
                        <a:pt x="15696" y="943"/>
                      </a:cubicBezTo>
                      <a:cubicBezTo>
                        <a:pt x="15789" y="989"/>
                        <a:pt x="15837" y="1067"/>
                        <a:pt x="15883" y="1150"/>
                      </a:cubicBezTo>
                      <a:cubicBezTo>
                        <a:pt x="15932" y="1235"/>
                        <a:pt x="15981" y="1290"/>
                        <a:pt x="16086" y="1294"/>
                      </a:cubicBezTo>
                      <a:cubicBezTo>
                        <a:pt x="16171" y="1296"/>
                        <a:pt x="16242" y="1290"/>
                        <a:pt x="16319" y="1329"/>
                      </a:cubicBezTo>
                      <a:cubicBezTo>
                        <a:pt x="16397" y="1367"/>
                        <a:pt x="16418" y="1426"/>
                        <a:pt x="16461" y="1499"/>
                      </a:cubicBezTo>
                      <a:cubicBezTo>
                        <a:pt x="16507" y="1578"/>
                        <a:pt x="16560" y="1652"/>
                        <a:pt x="16635" y="1714"/>
                      </a:cubicBezTo>
                      <a:cubicBezTo>
                        <a:pt x="16743" y="1800"/>
                        <a:pt x="16982" y="1758"/>
                        <a:pt x="17122" y="1756"/>
                      </a:cubicBezTo>
                      <a:cubicBezTo>
                        <a:pt x="17165" y="1755"/>
                        <a:pt x="17206" y="1758"/>
                        <a:pt x="17247" y="1761"/>
                      </a:cubicBezTo>
                      <a:close/>
                    </a:path>
                  </a:pathLst>
                </a:custGeom>
                <a:solidFill>
                  <a:schemeClr val="lt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grpSp>
          <p:grpSp>
            <p:nvGrpSpPr>
              <p:cNvPr id="281" name="Google Shape;281;p24"/>
              <p:cNvGrpSpPr/>
              <p:nvPr/>
            </p:nvGrpSpPr>
            <p:grpSpPr>
              <a:xfrm>
                <a:off x="2092612" y="-123081"/>
                <a:ext cx="4320295" cy="3138890"/>
                <a:chOff x="1026677" y="-1306"/>
                <a:chExt cx="7105749" cy="5142349"/>
              </a:xfrm>
            </p:grpSpPr>
            <p:sp>
              <p:nvSpPr>
                <p:cNvPr id="282" name="Google Shape;282;p24"/>
                <p:cNvSpPr/>
                <p:nvPr/>
              </p:nvSpPr>
              <p:spPr>
                <a:xfrm>
                  <a:off x="3552550" y="800022"/>
                  <a:ext cx="2035386" cy="3400588"/>
                </a:xfrm>
                <a:custGeom>
                  <a:rect b="b" l="l" r="r" t="t"/>
                  <a:pathLst>
                    <a:path extrusionOk="0" h="10414" w="6233">
                      <a:moveTo>
                        <a:pt x="5989" y="2967"/>
                      </a:moveTo>
                      <a:cubicBezTo>
                        <a:pt x="5370" y="1401"/>
                        <a:pt x="3937" y="414"/>
                        <a:pt x="3362" y="68"/>
                      </a:cubicBezTo>
                      <a:cubicBezTo>
                        <a:pt x="3210" y="-23"/>
                        <a:pt x="3023" y="-23"/>
                        <a:pt x="2871" y="68"/>
                      </a:cubicBezTo>
                      <a:cubicBezTo>
                        <a:pt x="2296" y="414"/>
                        <a:pt x="864" y="1401"/>
                        <a:pt x="244" y="2967"/>
                      </a:cubicBezTo>
                      <a:cubicBezTo>
                        <a:pt x="-255" y="4227"/>
                        <a:pt x="-32" y="6269"/>
                        <a:pt x="1339" y="8043"/>
                      </a:cubicBezTo>
                      <a:cubicBezTo>
                        <a:pt x="2204" y="9163"/>
                        <a:pt x="3117" y="10414"/>
                        <a:pt x="3117" y="10414"/>
                      </a:cubicBezTo>
                      <a:cubicBezTo>
                        <a:pt x="3117" y="10414"/>
                        <a:pt x="4029" y="9163"/>
                        <a:pt x="4895" y="8043"/>
                      </a:cubicBezTo>
                      <a:cubicBezTo>
                        <a:pt x="6265" y="6269"/>
                        <a:pt x="6488" y="4227"/>
                        <a:pt x="5989" y="2967"/>
                      </a:cubicBezTo>
                      <a:moveTo>
                        <a:pt x="2043" y="4338"/>
                      </a:moveTo>
                      <a:cubicBezTo>
                        <a:pt x="2043" y="4338"/>
                        <a:pt x="2018" y="3375"/>
                        <a:pt x="1697" y="3437"/>
                      </a:cubicBezTo>
                      <a:cubicBezTo>
                        <a:pt x="1376" y="3498"/>
                        <a:pt x="1450" y="4067"/>
                        <a:pt x="1598" y="4727"/>
                      </a:cubicBezTo>
                      <a:cubicBezTo>
                        <a:pt x="1746" y="5388"/>
                        <a:pt x="1721" y="6091"/>
                        <a:pt x="1262" y="6116"/>
                      </a:cubicBezTo>
                      <a:cubicBezTo>
                        <a:pt x="802" y="6141"/>
                        <a:pt x="437" y="4931"/>
                        <a:pt x="659" y="4017"/>
                      </a:cubicBezTo>
                      <a:cubicBezTo>
                        <a:pt x="882" y="3103"/>
                        <a:pt x="1425" y="1893"/>
                        <a:pt x="2043" y="1918"/>
                      </a:cubicBezTo>
                      <a:cubicBezTo>
                        <a:pt x="2660" y="1942"/>
                        <a:pt x="2043" y="4338"/>
                        <a:pt x="2043" y="4338"/>
                      </a:cubicBezTo>
                      <a:moveTo>
                        <a:pt x="4972" y="6116"/>
                      </a:moveTo>
                      <a:cubicBezTo>
                        <a:pt x="4512" y="6091"/>
                        <a:pt x="4487" y="5387"/>
                        <a:pt x="4635" y="4727"/>
                      </a:cubicBezTo>
                      <a:cubicBezTo>
                        <a:pt x="4784" y="4066"/>
                        <a:pt x="4858" y="3498"/>
                        <a:pt x="4536" y="3437"/>
                      </a:cubicBezTo>
                      <a:cubicBezTo>
                        <a:pt x="4215" y="3375"/>
                        <a:pt x="4191" y="4338"/>
                        <a:pt x="4191" y="4338"/>
                      </a:cubicBezTo>
                      <a:cubicBezTo>
                        <a:pt x="4191" y="4338"/>
                        <a:pt x="3574" y="1942"/>
                        <a:pt x="4191" y="1918"/>
                      </a:cubicBezTo>
                      <a:cubicBezTo>
                        <a:pt x="4809" y="1893"/>
                        <a:pt x="5352" y="3103"/>
                        <a:pt x="5574" y="4017"/>
                      </a:cubicBezTo>
                      <a:cubicBezTo>
                        <a:pt x="5796" y="4931"/>
                        <a:pt x="5432" y="6141"/>
                        <a:pt x="4972" y="6116"/>
                      </a:cubicBezTo>
                      <a:close/>
                    </a:path>
                  </a:pathLst>
                </a:custGeom>
                <a:solidFill>
                  <a:schemeClr val="accent5"/>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283" name="Google Shape;283;p24"/>
                <p:cNvSpPr/>
                <p:nvPr/>
              </p:nvSpPr>
              <p:spPr>
                <a:xfrm>
                  <a:off x="3545366" y="792512"/>
                  <a:ext cx="2049754" cy="3415282"/>
                </a:xfrm>
                <a:custGeom>
                  <a:rect b="b" l="l" r="r" t="t"/>
                  <a:pathLst>
                    <a:path extrusionOk="0" h="10459" w="6277">
                      <a:moveTo>
                        <a:pt x="3139" y="10459"/>
                      </a:moveTo>
                      <a:cubicBezTo>
                        <a:pt x="3132" y="10459"/>
                        <a:pt x="3125" y="10456"/>
                        <a:pt x="3121" y="10450"/>
                      </a:cubicBezTo>
                      <a:cubicBezTo>
                        <a:pt x="3112" y="10438"/>
                        <a:pt x="2198" y="9187"/>
                        <a:pt x="1343" y="8079"/>
                      </a:cubicBezTo>
                      <a:cubicBezTo>
                        <a:pt x="-80" y="6237"/>
                        <a:pt x="-234" y="4192"/>
                        <a:pt x="245" y="2982"/>
                      </a:cubicBezTo>
                      <a:cubicBezTo>
                        <a:pt x="866" y="1414"/>
                        <a:pt x="2296" y="424"/>
                        <a:pt x="2882" y="72"/>
                      </a:cubicBezTo>
                      <a:cubicBezTo>
                        <a:pt x="3041" y="-24"/>
                        <a:pt x="3237" y="-23"/>
                        <a:pt x="3395" y="72"/>
                      </a:cubicBezTo>
                      <a:cubicBezTo>
                        <a:pt x="3981" y="425"/>
                        <a:pt x="5411" y="1414"/>
                        <a:pt x="6032" y="2982"/>
                      </a:cubicBezTo>
                      <a:lnTo>
                        <a:pt x="6032" y="2982"/>
                      </a:lnTo>
                      <a:cubicBezTo>
                        <a:pt x="6511" y="4192"/>
                        <a:pt x="6357" y="6237"/>
                        <a:pt x="4934" y="8079"/>
                      </a:cubicBezTo>
                      <a:cubicBezTo>
                        <a:pt x="4079" y="9187"/>
                        <a:pt x="3166" y="10438"/>
                        <a:pt x="3157" y="10450"/>
                      </a:cubicBezTo>
                      <a:cubicBezTo>
                        <a:pt x="3153" y="10456"/>
                        <a:pt x="3146" y="10459"/>
                        <a:pt x="3139" y="10459"/>
                      </a:cubicBezTo>
                      <a:moveTo>
                        <a:pt x="3139" y="45"/>
                      </a:moveTo>
                      <a:cubicBezTo>
                        <a:pt x="3058" y="45"/>
                        <a:pt x="2977" y="67"/>
                        <a:pt x="2905" y="110"/>
                      </a:cubicBezTo>
                      <a:cubicBezTo>
                        <a:pt x="2323" y="460"/>
                        <a:pt x="902" y="1443"/>
                        <a:pt x="287" y="2999"/>
                      </a:cubicBezTo>
                      <a:cubicBezTo>
                        <a:pt x="-188" y="4197"/>
                        <a:pt x="-34" y="6224"/>
                        <a:pt x="1378" y="8052"/>
                      </a:cubicBezTo>
                      <a:cubicBezTo>
                        <a:pt x="2168" y="9074"/>
                        <a:pt x="3007" y="10218"/>
                        <a:pt x="3139" y="10399"/>
                      </a:cubicBezTo>
                      <a:cubicBezTo>
                        <a:pt x="3271" y="10218"/>
                        <a:pt x="4110" y="9074"/>
                        <a:pt x="4899" y="8052"/>
                      </a:cubicBezTo>
                      <a:cubicBezTo>
                        <a:pt x="6311" y="6224"/>
                        <a:pt x="6465" y="4197"/>
                        <a:pt x="5991" y="2999"/>
                      </a:cubicBezTo>
                      <a:lnTo>
                        <a:pt x="5991" y="2999"/>
                      </a:lnTo>
                      <a:cubicBezTo>
                        <a:pt x="5375" y="1443"/>
                        <a:pt x="3955" y="460"/>
                        <a:pt x="3373" y="110"/>
                      </a:cubicBezTo>
                      <a:cubicBezTo>
                        <a:pt x="3300" y="67"/>
                        <a:pt x="3219" y="45"/>
                        <a:pt x="3139" y="45"/>
                      </a:cubicBezTo>
                      <a:moveTo>
                        <a:pt x="1270" y="6161"/>
                      </a:moveTo>
                      <a:cubicBezTo>
                        <a:pt x="1165" y="6161"/>
                        <a:pt x="1061" y="6102"/>
                        <a:pt x="966" y="5988"/>
                      </a:cubicBezTo>
                      <a:cubicBezTo>
                        <a:pt x="674" y="5636"/>
                        <a:pt x="481" y="4768"/>
                        <a:pt x="660" y="4035"/>
                      </a:cubicBezTo>
                      <a:cubicBezTo>
                        <a:pt x="784" y="3522"/>
                        <a:pt x="983" y="3009"/>
                        <a:pt x="1205" y="2627"/>
                      </a:cubicBezTo>
                      <a:cubicBezTo>
                        <a:pt x="1482" y="2152"/>
                        <a:pt x="1779" y="1908"/>
                        <a:pt x="2065" y="1918"/>
                      </a:cubicBezTo>
                      <a:cubicBezTo>
                        <a:pt x="2138" y="1921"/>
                        <a:pt x="2199" y="1954"/>
                        <a:pt x="2245" y="2017"/>
                      </a:cubicBezTo>
                      <a:cubicBezTo>
                        <a:pt x="2573" y="2458"/>
                        <a:pt x="2106" y="4289"/>
                        <a:pt x="2086" y="4367"/>
                      </a:cubicBezTo>
                      <a:cubicBezTo>
                        <a:pt x="2083" y="4378"/>
                        <a:pt x="2072" y="4385"/>
                        <a:pt x="2062" y="4384"/>
                      </a:cubicBezTo>
                      <a:cubicBezTo>
                        <a:pt x="2051" y="4382"/>
                        <a:pt x="2043" y="4373"/>
                        <a:pt x="2042" y="4362"/>
                      </a:cubicBezTo>
                      <a:cubicBezTo>
                        <a:pt x="2042" y="4355"/>
                        <a:pt x="2022" y="3666"/>
                        <a:pt x="1827" y="3509"/>
                      </a:cubicBezTo>
                      <a:cubicBezTo>
                        <a:pt x="1795" y="3483"/>
                        <a:pt x="1761" y="3474"/>
                        <a:pt x="1723" y="3482"/>
                      </a:cubicBezTo>
                      <a:cubicBezTo>
                        <a:pt x="1663" y="3493"/>
                        <a:pt x="1617" y="3523"/>
                        <a:pt x="1584" y="3575"/>
                      </a:cubicBezTo>
                      <a:cubicBezTo>
                        <a:pt x="1449" y="3780"/>
                        <a:pt x="1538" y="4282"/>
                        <a:pt x="1642" y="4746"/>
                      </a:cubicBezTo>
                      <a:cubicBezTo>
                        <a:pt x="1769" y="5314"/>
                        <a:pt x="1745" y="5785"/>
                        <a:pt x="1577" y="6007"/>
                      </a:cubicBezTo>
                      <a:cubicBezTo>
                        <a:pt x="1505" y="6103"/>
                        <a:pt x="1406" y="6155"/>
                        <a:pt x="1285" y="6161"/>
                      </a:cubicBezTo>
                      <a:cubicBezTo>
                        <a:pt x="1280" y="6161"/>
                        <a:pt x="1275" y="6162"/>
                        <a:pt x="1270" y="6162"/>
                      </a:cubicBezTo>
                      <a:lnTo>
                        <a:pt x="1270" y="6161"/>
                      </a:lnTo>
                      <a:moveTo>
                        <a:pt x="2046" y="1962"/>
                      </a:moveTo>
                      <a:cubicBezTo>
                        <a:pt x="1714" y="1962"/>
                        <a:pt x="1427" y="2334"/>
                        <a:pt x="1244" y="2650"/>
                      </a:cubicBezTo>
                      <a:cubicBezTo>
                        <a:pt x="1024" y="3028"/>
                        <a:pt x="827" y="3536"/>
                        <a:pt x="703" y="4046"/>
                      </a:cubicBezTo>
                      <a:cubicBezTo>
                        <a:pt x="564" y="4615"/>
                        <a:pt x="652" y="5541"/>
                        <a:pt x="1001" y="5960"/>
                      </a:cubicBezTo>
                      <a:cubicBezTo>
                        <a:pt x="1091" y="6069"/>
                        <a:pt x="1186" y="6123"/>
                        <a:pt x="1282" y="6117"/>
                      </a:cubicBezTo>
                      <a:cubicBezTo>
                        <a:pt x="1390" y="6111"/>
                        <a:pt x="1478" y="6065"/>
                        <a:pt x="1542" y="5980"/>
                      </a:cubicBezTo>
                      <a:cubicBezTo>
                        <a:pt x="1702" y="5768"/>
                        <a:pt x="1723" y="5311"/>
                        <a:pt x="1598" y="4755"/>
                      </a:cubicBezTo>
                      <a:cubicBezTo>
                        <a:pt x="1487" y="4258"/>
                        <a:pt x="1403" y="3769"/>
                        <a:pt x="1547" y="3550"/>
                      </a:cubicBezTo>
                      <a:cubicBezTo>
                        <a:pt x="1587" y="3489"/>
                        <a:pt x="1643" y="3451"/>
                        <a:pt x="1715" y="3438"/>
                      </a:cubicBezTo>
                      <a:cubicBezTo>
                        <a:pt x="1765" y="3428"/>
                        <a:pt x="1812" y="3440"/>
                        <a:pt x="1855" y="3474"/>
                      </a:cubicBezTo>
                      <a:cubicBezTo>
                        <a:pt x="2008" y="3597"/>
                        <a:pt x="2060" y="3992"/>
                        <a:pt x="2078" y="4211"/>
                      </a:cubicBezTo>
                      <a:cubicBezTo>
                        <a:pt x="2183" y="3761"/>
                        <a:pt x="2473" y="2398"/>
                        <a:pt x="2209" y="2043"/>
                      </a:cubicBezTo>
                      <a:cubicBezTo>
                        <a:pt x="2171" y="1991"/>
                        <a:pt x="2123" y="1965"/>
                        <a:pt x="2064" y="1963"/>
                      </a:cubicBezTo>
                      <a:cubicBezTo>
                        <a:pt x="2058" y="1963"/>
                        <a:pt x="2052" y="1962"/>
                        <a:pt x="2046" y="1962"/>
                      </a:cubicBezTo>
                      <a:moveTo>
                        <a:pt x="5007" y="6161"/>
                      </a:moveTo>
                      <a:cubicBezTo>
                        <a:pt x="5002" y="6161"/>
                        <a:pt x="4997" y="6161"/>
                        <a:pt x="4993" y="6161"/>
                      </a:cubicBezTo>
                      <a:lnTo>
                        <a:pt x="4993" y="6161"/>
                      </a:lnTo>
                      <a:cubicBezTo>
                        <a:pt x="4871" y="6155"/>
                        <a:pt x="4773" y="6103"/>
                        <a:pt x="4700" y="6007"/>
                      </a:cubicBezTo>
                      <a:cubicBezTo>
                        <a:pt x="4532" y="5785"/>
                        <a:pt x="4508" y="5314"/>
                        <a:pt x="4636" y="4746"/>
                      </a:cubicBezTo>
                      <a:cubicBezTo>
                        <a:pt x="4740" y="4282"/>
                        <a:pt x="4828" y="3780"/>
                        <a:pt x="4693" y="3575"/>
                      </a:cubicBezTo>
                      <a:cubicBezTo>
                        <a:pt x="4660" y="3523"/>
                        <a:pt x="4614" y="3493"/>
                        <a:pt x="4554" y="3482"/>
                      </a:cubicBezTo>
                      <a:cubicBezTo>
                        <a:pt x="4516" y="3474"/>
                        <a:pt x="4482" y="3483"/>
                        <a:pt x="4451" y="3509"/>
                      </a:cubicBezTo>
                      <a:cubicBezTo>
                        <a:pt x="4255" y="3666"/>
                        <a:pt x="4235" y="4355"/>
                        <a:pt x="4235" y="4362"/>
                      </a:cubicBezTo>
                      <a:cubicBezTo>
                        <a:pt x="4235" y="4373"/>
                        <a:pt x="4226" y="4382"/>
                        <a:pt x="4215" y="4384"/>
                      </a:cubicBezTo>
                      <a:cubicBezTo>
                        <a:pt x="4204" y="4385"/>
                        <a:pt x="4194" y="4378"/>
                        <a:pt x="4191" y="4367"/>
                      </a:cubicBezTo>
                      <a:cubicBezTo>
                        <a:pt x="4171" y="4289"/>
                        <a:pt x="3704" y="2458"/>
                        <a:pt x="4032" y="2017"/>
                      </a:cubicBezTo>
                      <a:cubicBezTo>
                        <a:pt x="4079" y="1954"/>
                        <a:pt x="4139" y="1921"/>
                        <a:pt x="4212" y="1918"/>
                      </a:cubicBezTo>
                      <a:cubicBezTo>
                        <a:pt x="4497" y="1908"/>
                        <a:pt x="4795" y="2152"/>
                        <a:pt x="5072" y="2627"/>
                      </a:cubicBezTo>
                      <a:cubicBezTo>
                        <a:pt x="5294" y="3009"/>
                        <a:pt x="5493" y="3522"/>
                        <a:pt x="5618" y="4035"/>
                      </a:cubicBezTo>
                      <a:cubicBezTo>
                        <a:pt x="5796" y="4768"/>
                        <a:pt x="5603" y="5636"/>
                        <a:pt x="5311" y="5988"/>
                      </a:cubicBezTo>
                      <a:cubicBezTo>
                        <a:pt x="5217" y="6102"/>
                        <a:pt x="5112" y="6161"/>
                        <a:pt x="5007" y="6161"/>
                      </a:cubicBezTo>
                      <a:moveTo>
                        <a:pt x="4995" y="6117"/>
                      </a:moveTo>
                      <a:cubicBezTo>
                        <a:pt x="5092" y="6121"/>
                        <a:pt x="5186" y="6069"/>
                        <a:pt x="5277" y="5960"/>
                      </a:cubicBezTo>
                      <a:cubicBezTo>
                        <a:pt x="5625" y="5541"/>
                        <a:pt x="5713" y="4615"/>
                        <a:pt x="5575" y="4046"/>
                      </a:cubicBezTo>
                      <a:cubicBezTo>
                        <a:pt x="5451" y="3536"/>
                        <a:pt x="5253" y="3028"/>
                        <a:pt x="5033" y="2650"/>
                      </a:cubicBezTo>
                      <a:cubicBezTo>
                        <a:pt x="4850" y="2334"/>
                        <a:pt x="4563" y="1962"/>
                        <a:pt x="4231" y="1962"/>
                      </a:cubicBezTo>
                      <a:cubicBezTo>
                        <a:pt x="4225" y="1962"/>
                        <a:pt x="4219" y="1963"/>
                        <a:pt x="4213" y="1963"/>
                      </a:cubicBezTo>
                      <a:cubicBezTo>
                        <a:pt x="4154" y="1965"/>
                        <a:pt x="4106" y="1991"/>
                        <a:pt x="4068" y="2043"/>
                      </a:cubicBezTo>
                      <a:cubicBezTo>
                        <a:pt x="3804" y="2398"/>
                        <a:pt x="4094" y="3761"/>
                        <a:pt x="4199" y="4211"/>
                      </a:cubicBezTo>
                      <a:cubicBezTo>
                        <a:pt x="4217" y="3992"/>
                        <a:pt x="4270" y="3597"/>
                        <a:pt x="4423" y="3474"/>
                      </a:cubicBezTo>
                      <a:cubicBezTo>
                        <a:pt x="4465" y="3440"/>
                        <a:pt x="4512" y="3428"/>
                        <a:pt x="4563" y="3438"/>
                      </a:cubicBezTo>
                      <a:cubicBezTo>
                        <a:pt x="4634" y="3451"/>
                        <a:pt x="4691" y="3489"/>
                        <a:pt x="4731" y="3550"/>
                      </a:cubicBezTo>
                      <a:cubicBezTo>
                        <a:pt x="4874" y="3769"/>
                        <a:pt x="4790" y="4258"/>
                        <a:pt x="4679" y="4755"/>
                      </a:cubicBezTo>
                      <a:cubicBezTo>
                        <a:pt x="4554" y="5311"/>
                        <a:pt x="4575" y="5768"/>
                        <a:pt x="4735" y="5980"/>
                      </a:cubicBezTo>
                      <a:cubicBezTo>
                        <a:pt x="4800" y="6065"/>
                        <a:pt x="4887" y="6111"/>
                        <a:pt x="4995" y="6117"/>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284" name="Google Shape;284;p24"/>
                <p:cNvSpPr/>
                <p:nvPr/>
              </p:nvSpPr>
              <p:spPr>
                <a:xfrm>
                  <a:off x="4188345" y="2909143"/>
                  <a:ext cx="763800" cy="1551065"/>
                </a:xfrm>
                <a:custGeom>
                  <a:rect b="b" l="l" r="r" t="t"/>
                  <a:pathLst>
                    <a:path extrusionOk="0" h="4750" w="2339">
                      <a:moveTo>
                        <a:pt x="1654" y="234"/>
                      </a:moveTo>
                      <a:cubicBezTo>
                        <a:pt x="1407" y="-78"/>
                        <a:pt x="932" y="-78"/>
                        <a:pt x="685" y="234"/>
                      </a:cubicBezTo>
                      <a:cubicBezTo>
                        <a:pt x="363" y="640"/>
                        <a:pt x="0" y="1330"/>
                        <a:pt x="0" y="2375"/>
                      </a:cubicBezTo>
                      <a:cubicBezTo>
                        <a:pt x="0" y="3420"/>
                        <a:pt x="363" y="4110"/>
                        <a:pt x="685" y="4516"/>
                      </a:cubicBezTo>
                      <a:cubicBezTo>
                        <a:pt x="932" y="4828"/>
                        <a:pt x="1407" y="4828"/>
                        <a:pt x="1654" y="4516"/>
                      </a:cubicBezTo>
                      <a:cubicBezTo>
                        <a:pt x="1976" y="4110"/>
                        <a:pt x="2339" y="3420"/>
                        <a:pt x="2339" y="2375"/>
                      </a:cubicBezTo>
                      <a:cubicBezTo>
                        <a:pt x="2339" y="1330"/>
                        <a:pt x="1976" y="640"/>
                        <a:pt x="1654" y="234"/>
                      </a:cubicBezTo>
                      <a:close/>
                    </a:path>
                  </a:pathLst>
                </a:custGeom>
                <a:solidFill>
                  <a:schemeClr val="accent3"/>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285" name="Google Shape;285;p24"/>
                <p:cNvSpPr/>
                <p:nvPr/>
              </p:nvSpPr>
              <p:spPr>
                <a:xfrm>
                  <a:off x="4181161" y="2901959"/>
                  <a:ext cx="778169" cy="1565433"/>
                </a:xfrm>
                <a:custGeom>
                  <a:rect b="b" l="l" r="r" t="t"/>
                  <a:pathLst>
                    <a:path extrusionOk="0" h="4794" w="2383">
                      <a:moveTo>
                        <a:pt x="1192" y="4794"/>
                      </a:moveTo>
                      <a:cubicBezTo>
                        <a:pt x="995" y="4794"/>
                        <a:pt x="811" y="4706"/>
                        <a:pt x="689" y="4552"/>
                      </a:cubicBezTo>
                      <a:cubicBezTo>
                        <a:pt x="375" y="4154"/>
                        <a:pt x="0" y="3459"/>
                        <a:pt x="0" y="2397"/>
                      </a:cubicBezTo>
                      <a:cubicBezTo>
                        <a:pt x="0" y="1336"/>
                        <a:pt x="375" y="639"/>
                        <a:pt x="689" y="242"/>
                      </a:cubicBezTo>
                      <a:cubicBezTo>
                        <a:pt x="811" y="88"/>
                        <a:pt x="995" y="0"/>
                        <a:pt x="1192" y="0"/>
                      </a:cubicBezTo>
                      <a:cubicBezTo>
                        <a:pt x="1388" y="0"/>
                        <a:pt x="1572" y="88"/>
                        <a:pt x="1694" y="242"/>
                      </a:cubicBezTo>
                      <a:lnTo>
                        <a:pt x="1694" y="242"/>
                      </a:lnTo>
                      <a:cubicBezTo>
                        <a:pt x="2008" y="639"/>
                        <a:pt x="2383" y="1335"/>
                        <a:pt x="2383" y="2397"/>
                      </a:cubicBezTo>
                      <a:cubicBezTo>
                        <a:pt x="2383" y="3459"/>
                        <a:pt x="2008" y="4155"/>
                        <a:pt x="1694" y="4552"/>
                      </a:cubicBezTo>
                      <a:cubicBezTo>
                        <a:pt x="1572" y="4706"/>
                        <a:pt x="1388" y="4794"/>
                        <a:pt x="1192" y="4794"/>
                      </a:cubicBezTo>
                      <a:moveTo>
                        <a:pt x="1192" y="44"/>
                      </a:moveTo>
                      <a:cubicBezTo>
                        <a:pt x="1008" y="44"/>
                        <a:pt x="838" y="126"/>
                        <a:pt x="724" y="270"/>
                      </a:cubicBezTo>
                      <a:cubicBezTo>
                        <a:pt x="414" y="661"/>
                        <a:pt x="44" y="1348"/>
                        <a:pt x="44" y="2397"/>
                      </a:cubicBezTo>
                      <a:cubicBezTo>
                        <a:pt x="44" y="3446"/>
                        <a:pt x="414" y="4132"/>
                        <a:pt x="724" y="4524"/>
                      </a:cubicBezTo>
                      <a:cubicBezTo>
                        <a:pt x="838" y="4667"/>
                        <a:pt x="1008" y="4750"/>
                        <a:pt x="1192" y="4750"/>
                      </a:cubicBezTo>
                      <a:cubicBezTo>
                        <a:pt x="1375" y="4750"/>
                        <a:pt x="1545" y="4667"/>
                        <a:pt x="1659" y="4524"/>
                      </a:cubicBezTo>
                      <a:cubicBezTo>
                        <a:pt x="1969" y="4133"/>
                        <a:pt x="2339" y="3446"/>
                        <a:pt x="2339" y="2397"/>
                      </a:cubicBezTo>
                      <a:cubicBezTo>
                        <a:pt x="2339" y="1348"/>
                        <a:pt x="1969" y="661"/>
                        <a:pt x="1659" y="270"/>
                      </a:cubicBezTo>
                      <a:lnTo>
                        <a:pt x="1659" y="270"/>
                      </a:lnTo>
                      <a:cubicBezTo>
                        <a:pt x="1545" y="127"/>
                        <a:pt x="1375" y="44"/>
                        <a:pt x="1192" y="44"/>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286" name="Google Shape;286;p24"/>
                <p:cNvSpPr/>
                <p:nvPr/>
              </p:nvSpPr>
              <p:spPr>
                <a:xfrm>
                  <a:off x="4319292" y="2909469"/>
                  <a:ext cx="501907" cy="1018805"/>
                </a:xfrm>
                <a:custGeom>
                  <a:rect b="b" l="l" r="r" t="t"/>
                  <a:pathLst>
                    <a:path extrusionOk="0" h="3120" w="1537">
                      <a:moveTo>
                        <a:pt x="1087" y="153"/>
                      </a:moveTo>
                      <a:cubicBezTo>
                        <a:pt x="924" y="-52"/>
                        <a:pt x="613" y="-52"/>
                        <a:pt x="450" y="153"/>
                      </a:cubicBezTo>
                      <a:cubicBezTo>
                        <a:pt x="239" y="419"/>
                        <a:pt x="0" y="873"/>
                        <a:pt x="0" y="1559"/>
                      </a:cubicBezTo>
                      <a:cubicBezTo>
                        <a:pt x="0" y="2246"/>
                        <a:pt x="239" y="2699"/>
                        <a:pt x="450" y="2966"/>
                      </a:cubicBezTo>
                      <a:cubicBezTo>
                        <a:pt x="613" y="3171"/>
                        <a:pt x="924" y="3171"/>
                        <a:pt x="1087" y="2966"/>
                      </a:cubicBezTo>
                      <a:cubicBezTo>
                        <a:pt x="1298" y="2699"/>
                        <a:pt x="1537" y="2246"/>
                        <a:pt x="1537" y="1559"/>
                      </a:cubicBezTo>
                      <a:cubicBezTo>
                        <a:pt x="1537" y="873"/>
                        <a:pt x="1298" y="419"/>
                        <a:pt x="1087" y="153"/>
                      </a:cubicBezTo>
                      <a:close/>
                    </a:path>
                  </a:pathLst>
                </a:custGeom>
                <a:solidFill>
                  <a:schemeClr val="accent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287" name="Google Shape;287;p24"/>
                <p:cNvSpPr/>
                <p:nvPr/>
              </p:nvSpPr>
              <p:spPr>
                <a:xfrm>
                  <a:off x="4312108" y="2901959"/>
                  <a:ext cx="516276" cy="1033499"/>
                </a:xfrm>
                <a:custGeom>
                  <a:rect b="b" l="l" r="r" t="t"/>
                  <a:pathLst>
                    <a:path extrusionOk="0" h="3165" w="1581">
                      <a:moveTo>
                        <a:pt x="791" y="3165"/>
                      </a:moveTo>
                      <a:cubicBezTo>
                        <a:pt x="659" y="3165"/>
                        <a:pt x="536" y="3106"/>
                        <a:pt x="455" y="3003"/>
                      </a:cubicBezTo>
                      <a:cubicBezTo>
                        <a:pt x="247" y="2741"/>
                        <a:pt x="0" y="2282"/>
                        <a:pt x="0" y="1582"/>
                      </a:cubicBezTo>
                      <a:cubicBezTo>
                        <a:pt x="0" y="883"/>
                        <a:pt x="247" y="424"/>
                        <a:pt x="455" y="162"/>
                      </a:cubicBezTo>
                      <a:cubicBezTo>
                        <a:pt x="536" y="59"/>
                        <a:pt x="659" y="0"/>
                        <a:pt x="791" y="0"/>
                      </a:cubicBezTo>
                      <a:cubicBezTo>
                        <a:pt x="922" y="0"/>
                        <a:pt x="1045" y="59"/>
                        <a:pt x="1126" y="162"/>
                      </a:cubicBezTo>
                      <a:lnTo>
                        <a:pt x="1126" y="162"/>
                      </a:lnTo>
                      <a:cubicBezTo>
                        <a:pt x="1334" y="424"/>
                        <a:pt x="1581" y="883"/>
                        <a:pt x="1581" y="1582"/>
                      </a:cubicBezTo>
                      <a:cubicBezTo>
                        <a:pt x="1581" y="2282"/>
                        <a:pt x="1334" y="2741"/>
                        <a:pt x="1126" y="3003"/>
                      </a:cubicBezTo>
                      <a:cubicBezTo>
                        <a:pt x="1045" y="3106"/>
                        <a:pt x="922" y="3165"/>
                        <a:pt x="791" y="3165"/>
                      </a:cubicBezTo>
                      <a:moveTo>
                        <a:pt x="791" y="44"/>
                      </a:moveTo>
                      <a:cubicBezTo>
                        <a:pt x="673" y="44"/>
                        <a:pt x="563" y="97"/>
                        <a:pt x="490" y="190"/>
                      </a:cubicBezTo>
                      <a:cubicBezTo>
                        <a:pt x="287" y="446"/>
                        <a:pt x="45" y="895"/>
                        <a:pt x="45" y="1582"/>
                      </a:cubicBezTo>
                      <a:cubicBezTo>
                        <a:pt x="45" y="2269"/>
                        <a:pt x="287" y="2719"/>
                        <a:pt x="490" y="2975"/>
                      </a:cubicBezTo>
                      <a:cubicBezTo>
                        <a:pt x="563" y="3068"/>
                        <a:pt x="673" y="3121"/>
                        <a:pt x="791" y="3121"/>
                      </a:cubicBezTo>
                      <a:cubicBezTo>
                        <a:pt x="908" y="3121"/>
                        <a:pt x="1018" y="3068"/>
                        <a:pt x="1092" y="2975"/>
                      </a:cubicBezTo>
                      <a:cubicBezTo>
                        <a:pt x="1294" y="2719"/>
                        <a:pt x="1536" y="2269"/>
                        <a:pt x="1536" y="1582"/>
                      </a:cubicBezTo>
                      <a:cubicBezTo>
                        <a:pt x="1536" y="895"/>
                        <a:pt x="1294" y="446"/>
                        <a:pt x="1092" y="190"/>
                      </a:cubicBezTo>
                      <a:lnTo>
                        <a:pt x="1092" y="190"/>
                      </a:lnTo>
                      <a:cubicBezTo>
                        <a:pt x="1018" y="97"/>
                        <a:pt x="908" y="44"/>
                        <a:pt x="791" y="44"/>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288" name="Google Shape;288;p24"/>
                <p:cNvSpPr/>
                <p:nvPr/>
              </p:nvSpPr>
              <p:spPr>
                <a:xfrm>
                  <a:off x="1041372" y="3915865"/>
                  <a:ext cx="1298689" cy="907128"/>
                </a:xfrm>
                <a:custGeom>
                  <a:rect b="b" l="l" r="r" t="t"/>
                  <a:pathLst>
                    <a:path extrusionOk="0" h="2778" w="3977">
                      <a:moveTo>
                        <a:pt x="3977" y="2329"/>
                      </a:moveTo>
                      <a:cubicBezTo>
                        <a:pt x="3977" y="2329"/>
                        <a:pt x="2717" y="1813"/>
                        <a:pt x="2322" y="1305"/>
                      </a:cubicBezTo>
                      <a:cubicBezTo>
                        <a:pt x="1927" y="798"/>
                        <a:pt x="963" y="-91"/>
                        <a:pt x="0" y="7"/>
                      </a:cubicBezTo>
                      <a:cubicBezTo>
                        <a:pt x="0" y="7"/>
                        <a:pt x="692" y="798"/>
                        <a:pt x="988" y="1539"/>
                      </a:cubicBezTo>
                      <a:cubicBezTo>
                        <a:pt x="1284" y="2280"/>
                        <a:pt x="2767" y="3416"/>
                        <a:pt x="3977" y="2329"/>
                      </a:cubicBezTo>
                      <a:close/>
                    </a:path>
                  </a:pathLst>
                </a:custGeom>
                <a:solidFill>
                  <a:schemeClr val="lt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289" name="Google Shape;289;p24"/>
                <p:cNvSpPr/>
                <p:nvPr/>
              </p:nvSpPr>
              <p:spPr>
                <a:xfrm>
                  <a:off x="1026677" y="3908681"/>
                  <a:ext cx="1326773" cy="921496"/>
                </a:xfrm>
                <a:custGeom>
                  <a:rect b="b" l="l" r="r" t="t"/>
                  <a:pathLst>
                    <a:path extrusionOk="0" h="2822" w="4063">
                      <a:moveTo>
                        <a:pt x="2912" y="2822"/>
                      </a:moveTo>
                      <a:cubicBezTo>
                        <a:pt x="2783" y="2822"/>
                        <a:pt x="2651" y="2807"/>
                        <a:pt x="2518" y="2776"/>
                      </a:cubicBezTo>
                      <a:cubicBezTo>
                        <a:pt x="1812" y="2611"/>
                        <a:pt x="1198" y="2033"/>
                        <a:pt x="1012" y="1569"/>
                      </a:cubicBezTo>
                      <a:cubicBezTo>
                        <a:pt x="721" y="840"/>
                        <a:pt x="35" y="52"/>
                        <a:pt x="28" y="44"/>
                      </a:cubicBezTo>
                      <a:lnTo>
                        <a:pt x="0" y="12"/>
                      </a:lnTo>
                      <a:lnTo>
                        <a:pt x="43" y="7"/>
                      </a:lnTo>
                      <a:cubicBezTo>
                        <a:pt x="1011" y="-92"/>
                        <a:pt x="1970" y="782"/>
                        <a:pt x="2384" y="1314"/>
                      </a:cubicBezTo>
                      <a:cubicBezTo>
                        <a:pt x="2772" y="1811"/>
                        <a:pt x="4018" y="2326"/>
                        <a:pt x="4030" y="2331"/>
                      </a:cubicBezTo>
                      <a:lnTo>
                        <a:pt x="4063" y="2344"/>
                      </a:lnTo>
                      <a:lnTo>
                        <a:pt x="4037" y="2368"/>
                      </a:lnTo>
                      <a:cubicBezTo>
                        <a:pt x="3702" y="2669"/>
                        <a:pt x="3319" y="2822"/>
                        <a:pt x="2912" y="2822"/>
                      </a:cubicBezTo>
                      <a:moveTo>
                        <a:pt x="90" y="48"/>
                      </a:moveTo>
                      <a:cubicBezTo>
                        <a:pt x="223" y="206"/>
                        <a:pt x="793" y="902"/>
                        <a:pt x="1054" y="1553"/>
                      </a:cubicBezTo>
                      <a:cubicBezTo>
                        <a:pt x="1235" y="2006"/>
                        <a:pt x="1836" y="2571"/>
                        <a:pt x="2529" y="2732"/>
                      </a:cubicBezTo>
                      <a:cubicBezTo>
                        <a:pt x="3055" y="2855"/>
                        <a:pt x="3557" y="2726"/>
                        <a:pt x="3981" y="2358"/>
                      </a:cubicBezTo>
                      <a:cubicBezTo>
                        <a:pt x="3775" y="2271"/>
                        <a:pt x="2713" y="1807"/>
                        <a:pt x="2349" y="1341"/>
                      </a:cubicBezTo>
                      <a:cubicBezTo>
                        <a:pt x="1947" y="824"/>
                        <a:pt x="1027" y="-20"/>
                        <a:pt x="90" y="48"/>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290" name="Google Shape;290;p24"/>
                <p:cNvSpPr/>
                <p:nvPr/>
              </p:nvSpPr>
              <p:spPr>
                <a:xfrm>
                  <a:off x="1558302" y="4362245"/>
                  <a:ext cx="788945" cy="347112"/>
                </a:xfrm>
                <a:custGeom>
                  <a:rect b="b" l="l" r="r" t="t"/>
                  <a:pathLst>
                    <a:path extrusionOk="0" h="1063" w="2416">
                      <a:moveTo>
                        <a:pt x="1821" y="1063"/>
                      </a:moveTo>
                      <a:cubicBezTo>
                        <a:pt x="647" y="1063"/>
                        <a:pt x="11" y="45"/>
                        <a:pt x="4" y="33"/>
                      </a:cubicBezTo>
                      <a:cubicBezTo>
                        <a:pt x="-3" y="23"/>
                        <a:pt x="1" y="9"/>
                        <a:pt x="11" y="3"/>
                      </a:cubicBezTo>
                      <a:cubicBezTo>
                        <a:pt x="22" y="-4"/>
                        <a:pt x="35" y="0"/>
                        <a:pt x="42" y="10"/>
                      </a:cubicBezTo>
                      <a:cubicBezTo>
                        <a:pt x="50" y="24"/>
                        <a:pt x="879" y="1348"/>
                        <a:pt x="2388" y="941"/>
                      </a:cubicBezTo>
                      <a:cubicBezTo>
                        <a:pt x="2400" y="938"/>
                        <a:pt x="2412" y="945"/>
                        <a:pt x="2415" y="957"/>
                      </a:cubicBezTo>
                      <a:cubicBezTo>
                        <a:pt x="2419" y="968"/>
                        <a:pt x="2412" y="981"/>
                        <a:pt x="2400" y="984"/>
                      </a:cubicBezTo>
                      <a:cubicBezTo>
                        <a:pt x="2195" y="1039"/>
                        <a:pt x="2002" y="1063"/>
                        <a:pt x="1821" y="106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291" name="Google Shape;291;p24"/>
                <p:cNvSpPr/>
                <p:nvPr/>
              </p:nvSpPr>
              <p:spPr>
                <a:xfrm>
                  <a:off x="1468827" y="3111271"/>
                  <a:ext cx="2298912" cy="1089337"/>
                </a:xfrm>
                <a:custGeom>
                  <a:rect b="b" l="l" r="r" t="t"/>
                  <a:pathLst>
                    <a:path extrusionOk="0" h="3336" w="7040">
                      <a:moveTo>
                        <a:pt x="7040" y="3336"/>
                      </a:moveTo>
                      <a:cubicBezTo>
                        <a:pt x="7040" y="3336"/>
                        <a:pt x="1086" y="-1517"/>
                        <a:pt x="87" y="483"/>
                      </a:cubicBezTo>
                      <a:cubicBezTo>
                        <a:pt x="-913" y="2483"/>
                        <a:pt x="7040" y="3336"/>
                        <a:pt x="7040" y="3336"/>
                      </a:cubicBezTo>
                      <a:close/>
                    </a:path>
                  </a:pathLst>
                </a:custGeom>
                <a:solidFill>
                  <a:schemeClr val="dk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292" name="Google Shape;292;p24"/>
                <p:cNvSpPr/>
                <p:nvPr/>
              </p:nvSpPr>
              <p:spPr>
                <a:xfrm>
                  <a:off x="1461643" y="3104087"/>
                  <a:ext cx="2329608" cy="1106318"/>
                </a:xfrm>
                <a:custGeom>
                  <a:rect b="b" l="l" r="r" t="t"/>
                  <a:pathLst>
                    <a:path extrusionOk="0" h="3388" w="7134">
                      <a:moveTo>
                        <a:pt x="7134" y="3388"/>
                      </a:moveTo>
                      <a:lnTo>
                        <a:pt x="7060" y="3380"/>
                      </a:lnTo>
                      <a:cubicBezTo>
                        <a:pt x="7045" y="3378"/>
                        <a:pt x="5509" y="3212"/>
                        <a:pt x="3893" y="2862"/>
                      </a:cubicBezTo>
                      <a:cubicBezTo>
                        <a:pt x="1718" y="2392"/>
                        <a:pt x="440" y="1833"/>
                        <a:pt x="94" y="1200"/>
                      </a:cubicBezTo>
                      <a:cubicBezTo>
                        <a:pt x="-30" y="973"/>
                        <a:pt x="-32" y="736"/>
                        <a:pt x="89" y="495"/>
                      </a:cubicBezTo>
                      <a:cubicBezTo>
                        <a:pt x="213" y="246"/>
                        <a:pt x="419" y="89"/>
                        <a:pt x="702" y="29"/>
                      </a:cubicBezTo>
                      <a:cubicBezTo>
                        <a:pt x="1463" y="-134"/>
                        <a:pt x="2767" y="374"/>
                        <a:pt x="4578" y="1539"/>
                      </a:cubicBezTo>
                      <a:cubicBezTo>
                        <a:pt x="5925" y="2405"/>
                        <a:pt x="7065" y="3332"/>
                        <a:pt x="7076" y="3341"/>
                      </a:cubicBezTo>
                      <a:lnTo>
                        <a:pt x="7134" y="3388"/>
                      </a:lnTo>
                      <a:moveTo>
                        <a:pt x="999" y="44"/>
                      </a:moveTo>
                      <a:cubicBezTo>
                        <a:pt x="897" y="44"/>
                        <a:pt x="801" y="53"/>
                        <a:pt x="712" y="72"/>
                      </a:cubicBezTo>
                      <a:cubicBezTo>
                        <a:pt x="443" y="130"/>
                        <a:pt x="246" y="279"/>
                        <a:pt x="128" y="515"/>
                      </a:cubicBezTo>
                      <a:cubicBezTo>
                        <a:pt x="15" y="742"/>
                        <a:pt x="17" y="966"/>
                        <a:pt x="133" y="1179"/>
                      </a:cubicBezTo>
                      <a:cubicBezTo>
                        <a:pt x="895" y="2573"/>
                        <a:pt x="6281" y="3245"/>
                        <a:pt x="6988" y="3327"/>
                      </a:cubicBezTo>
                      <a:cubicBezTo>
                        <a:pt x="6476" y="2918"/>
                        <a:pt x="2809" y="44"/>
                        <a:pt x="999" y="44"/>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293" name="Google Shape;293;p24"/>
                <p:cNvSpPr/>
                <p:nvPr/>
              </p:nvSpPr>
              <p:spPr>
                <a:xfrm>
                  <a:off x="2006004" y="3365972"/>
                  <a:ext cx="1761737" cy="834636"/>
                </a:xfrm>
                <a:custGeom>
                  <a:rect b="b" l="l" r="r" t="t"/>
                  <a:pathLst>
                    <a:path extrusionOk="0" h="2556" w="5395">
                      <a:moveTo>
                        <a:pt x="5395" y="2556"/>
                      </a:moveTo>
                      <a:cubicBezTo>
                        <a:pt x="5395" y="2556"/>
                        <a:pt x="833" y="-1163"/>
                        <a:pt x="67" y="370"/>
                      </a:cubicBezTo>
                      <a:cubicBezTo>
                        <a:pt x="-699" y="1903"/>
                        <a:pt x="5395" y="2556"/>
                        <a:pt x="5395" y="2556"/>
                      </a:cubicBezTo>
                      <a:close/>
                    </a:path>
                  </a:pathLst>
                </a:custGeom>
                <a:solidFill>
                  <a:schemeClr val="accent5"/>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294" name="Google Shape;294;p24"/>
                <p:cNvSpPr/>
                <p:nvPr/>
              </p:nvSpPr>
              <p:spPr>
                <a:xfrm>
                  <a:off x="1998820" y="3358461"/>
                  <a:ext cx="1776105" cy="849331"/>
                </a:xfrm>
                <a:custGeom>
                  <a:rect b="b" l="l" r="r" t="t"/>
                  <a:pathLst>
                    <a:path extrusionOk="0" h="2601" w="5439">
                      <a:moveTo>
                        <a:pt x="5417" y="2601"/>
                      </a:moveTo>
                      <a:cubicBezTo>
                        <a:pt x="5417" y="2601"/>
                        <a:pt x="5416" y="2601"/>
                        <a:pt x="5415" y="2601"/>
                      </a:cubicBezTo>
                      <a:cubicBezTo>
                        <a:pt x="5403" y="2600"/>
                        <a:pt x="4227" y="2472"/>
                        <a:pt x="2988" y="2204"/>
                      </a:cubicBezTo>
                      <a:cubicBezTo>
                        <a:pt x="1320" y="1844"/>
                        <a:pt x="339" y="1415"/>
                        <a:pt x="73" y="928"/>
                      </a:cubicBezTo>
                      <a:cubicBezTo>
                        <a:pt x="-23" y="753"/>
                        <a:pt x="-24" y="569"/>
                        <a:pt x="69" y="383"/>
                      </a:cubicBezTo>
                      <a:cubicBezTo>
                        <a:pt x="165" y="191"/>
                        <a:pt x="324" y="70"/>
                        <a:pt x="543" y="23"/>
                      </a:cubicBezTo>
                      <a:cubicBezTo>
                        <a:pt x="1127" y="-103"/>
                        <a:pt x="2127" y="287"/>
                        <a:pt x="3517" y="1181"/>
                      </a:cubicBezTo>
                      <a:cubicBezTo>
                        <a:pt x="4549" y="1845"/>
                        <a:pt x="5423" y="2555"/>
                        <a:pt x="5431" y="2562"/>
                      </a:cubicBezTo>
                      <a:cubicBezTo>
                        <a:pt x="5439" y="2568"/>
                        <a:pt x="5442" y="2578"/>
                        <a:pt x="5438" y="2588"/>
                      </a:cubicBezTo>
                      <a:cubicBezTo>
                        <a:pt x="5434" y="2596"/>
                        <a:pt x="5426" y="2601"/>
                        <a:pt x="5417" y="2601"/>
                      </a:cubicBezTo>
                      <a:moveTo>
                        <a:pt x="772" y="45"/>
                      </a:moveTo>
                      <a:cubicBezTo>
                        <a:pt x="694" y="45"/>
                        <a:pt x="620" y="52"/>
                        <a:pt x="552" y="66"/>
                      </a:cubicBezTo>
                      <a:cubicBezTo>
                        <a:pt x="348" y="110"/>
                        <a:pt x="198" y="223"/>
                        <a:pt x="109" y="403"/>
                      </a:cubicBezTo>
                      <a:cubicBezTo>
                        <a:pt x="23" y="575"/>
                        <a:pt x="24" y="745"/>
                        <a:pt x="112" y="907"/>
                      </a:cubicBezTo>
                      <a:cubicBezTo>
                        <a:pt x="689" y="1961"/>
                        <a:pt x="4734" y="2476"/>
                        <a:pt x="5343" y="2548"/>
                      </a:cubicBezTo>
                      <a:cubicBezTo>
                        <a:pt x="4902" y="2197"/>
                        <a:pt x="2141" y="45"/>
                        <a:pt x="772" y="45"/>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295" name="Google Shape;295;p24"/>
                <p:cNvSpPr/>
                <p:nvPr/>
              </p:nvSpPr>
              <p:spPr>
                <a:xfrm>
                  <a:off x="2617961" y="3655939"/>
                  <a:ext cx="1149783" cy="544669"/>
                </a:xfrm>
                <a:custGeom>
                  <a:rect b="b" l="l" r="r" t="t"/>
                  <a:pathLst>
                    <a:path extrusionOk="0" h="1668" w="3521">
                      <a:moveTo>
                        <a:pt x="3521" y="1668"/>
                      </a:moveTo>
                      <a:cubicBezTo>
                        <a:pt x="3521" y="1668"/>
                        <a:pt x="544" y="-759"/>
                        <a:pt x="44" y="241"/>
                      </a:cubicBezTo>
                      <a:cubicBezTo>
                        <a:pt x="-455" y="1242"/>
                        <a:pt x="3521" y="1668"/>
                        <a:pt x="3521" y="1668"/>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296" name="Google Shape;296;p24"/>
                <p:cNvSpPr/>
                <p:nvPr/>
              </p:nvSpPr>
              <p:spPr>
                <a:xfrm>
                  <a:off x="2611103" y="3648429"/>
                  <a:ext cx="1163824" cy="559363"/>
                </a:xfrm>
                <a:custGeom>
                  <a:rect b="b" l="l" r="r" t="t"/>
                  <a:pathLst>
                    <a:path extrusionOk="0" h="1713" w="3564">
                      <a:moveTo>
                        <a:pt x="3542" y="1713"/>
                      </a:moveTo>
                      <a:cubicBezTo>
                        <a:pt x="3542" y="1713"/>
                        <a:pt x="3541" y="1713"/>
                        <a:pt x="3540" y="1713"/>
                      </a:cubicBezTo>
                      <a:cubicBezTo>
                        <a:pt x="3532" y="1712"/>
                        <a:pt x="2764" y="1629"/>
                        <a:pt x="1955" y="1454"/>
                      </a:cubicBezTo>
                      <a:cubicBezTo>
                        <a:pt x="865" y="1218"/>
                        <a:pt x="223" y="937"/>
                        <a:pt x="49" y="618"/>
                      </a:cubicBezTo>
                      <a:cubicBezTo>
                        <a:pt x="-15" y="501"/>
                        <a:pt x="-16" y="379"/>
                        <a:pt x="46" y="255"/>
                      </a:cubicBezTo>
                      <a:cubicBezTo>
                        <a:pt x="109" y="127"/>
                        <a:pt x="215" y="47"/>
                        <a:pt x="360" y="15"/>
                      </a:cubicBezTo>
                      <a:cubicBezTo>
                        <a:pt x="744" y="-67"/>
                        <a:pt x="1398" y="188"/>
                        <a:pt x="2306" y="772"/>
                      </a:cubicBezTo>
                      <a:cubicBezTo>
                        <a:pt x="2980" y="1206"/>
                        <a:pt x="3551" y="1669"/>
                        <a:pt x="3556" y="1674"/>
                      </a:cubicBezTo>
                      <a:cubicBezTo>
                        <a:pt x="3564" y="1680"/>
                        <a:pt x="3567" y="1691"/>
                        <a:pt x="3563" y="1700"/>
                      </a:cubicBezTo>
                      <a:cubicBezTo>
                        <a:pt x="3559" y="1708"/>
                        <a:pt x="3551" y="1713"/>
                        <a:pt x="3542" y="1713"/>
                      </a:cubicBezTo>
                      <a:moveTo>
                        <a:pt x="512" y="45"/>
                      </a:moveTo>
                      <a:cubicBezTo>
                        <a:pt x="461" y="45"/>
                        <a:pt x="414" y="49"/>
                        <a:pt x="369" y="59"/>
                      </a:cubicBezTo>
                      <a:cubicBezTo>
                        <a:pt x="238" y="87"/>
                        <a:pt x="143" y="160"/>
                        <a:pt x="85" y="274"/>
                      </a:cubicBezTo>
                      <a:cubicBezTo>
                        <a:pt x="30" y="386"/>
                        <a:pt x="30" y="491"/>
                        <a:pt x="87" y="596"/>
                      </a:cubicBezTo>
                      <a:cubicBezTo>
                        <a:pt x="454" y="1267"/>
                        <a:pt x="2991" y="1603"/>
                        <a:pt x="3468" y="1660"/>
                      </a:cubicBezTo>
                      <a:cubicBezTo>
                        <a:pt x="3122" y="1386"/>
                        <a:pt x="1382" y="45"/>
                        <a:pt x="512" y="45"/>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297" name="Google Shape;297;p24"/>
                <p:cNvSpPr/>
                <p:nvPr/>
              </p:nvSpPr>
              <p:spPr>
                <a:xfrm>
                  <a:off x="1572344" y="1541921"/>
                  <a:ext cx="2502026" cy="2610361"/>
                </a:xfrm>
                <a:custGeom>
                  <a:rect b="b" l="l" r="r" t="t"/>
                  <a:pathLst>
                    <a:path extrusionOk="0" h="7994" w="7662">
                      <a:moveTo>
                        <a:pt x="7662" y="7994"/>
                      </a:moveTo>
                      <a:cubicBezTo>
                        <a:pt x="7662" y="7994"/>
                        <a:pt x="6513" y="5141"/>
                        <a:pt x="4604" y="2622"/>
                      </a:cubicBezTo>
                      <a:cubicBezTo>
                        <a:pt x="3156" y="711"/>
                        <a:pt x="1006" y="-564"/>
                        <a:pt x="221" y="251"/>
                      </a:cubicBezTo>
                      <a:cubicBezTo>
                        <a:pt x="-565" y="1066"/>
                        <a:pt x="807" y="3696"/>
                        <a:pt x="3407" y="4955"/>
                      </a:cubicBezTo>
                      <a:cubicBezTo>
                        <a:pt x="5553" y="5995"/>
                        <a:pt x="7477" y="7586"/>
                        <a:pt x="7662" y="7994"/>
                      </a:cubicBezTo>
                      <a:close/>
                    </a:path>
                  </a:pathLst>
                </a:custGeom>
                <a:solidFill>
                  <a:schemeClr val="dk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298" name="Google Shape;298;p24"/>
                <p:cNvSpPr/>
                <p:nvPr/>
              </p:nvSpPr>
              <p:spPr>
                <a:xfrm>
                  <a:off x="1565160" y="1534737"/>
                  <a:ext cx="2515741" cy="2620484"/>
                </a:xfrm>
                <a:custGeom>
                  <a:rect b="b" l="l" r="r" t="t"/>
                  <a:pathLst>
                    <a:path extrusionOk="0" h="8025" w="7704">
                      <a:moveTo>
                        <a:pt x="7664" y="8025"/>
                      </a:moveTo>
                      <a:cubicBezTo>
                        <a:pt x="7475" y="7610"/>
                        <a:pt x="5507" y="6009"/>
                        <a:pt x="3419" y="4997"/>
                      </a:cubicBezTo>
                      <a:cubicBezTo>
                        <a:pt x="2288" y="4449"/>
                        <a:pt x="1522" y="3714"/>
                        <a:pt x="1079" y="3193"/>
                      </a:cubicBezTo>
                      <a:cubicBezTo>
                        <a:pt x="518" y="2535"/>
                        <a:pt x="136" y="1818"/>
                        <a:pt x="30" y="1227"/>
                      </a:cubicBezTo>
                      <a:cubicBezTo>
                        <a:pt x="-45" y="805"/>
                        <a:pt x="23" y="469"/>
                        <a:pt x="227" y="257"/>
                      </a:cubicBezTo>
                      <a:cubicBezTo>
                        <a:pt x="409" y="69"/>
                        <a:pt x="665" y="-17"/>
                        <a:pt x="987" y="3"/>
                      </a:cubicBezTo>
                      <a:cubicBezTo>
                        <a:pt x="1998" y="63"/>
                        <a:pt x="3536" y="1168"/>
                        <a:pt x="4644" y="2631"/>
                      </a:cubicBezTo>
                      <a:cubicBezTo>
                        <a:pt x="6533" y="5123"/>
                        <a:pt x="7693" y="7979"/>
                        <a:pt x="7704" y="8007"/>
                      </a:cubicBezTo>
                      <a:lnTo>
                        <a:pt x="7664" y="8025"/>
                      </a:lnTo>
                      <a:moveTo>
                        <a:pt x="900" y="45"/>
                      </a:moveTo>
                      <a:cubicBezTo>
                        <a:pt x="631" y="45"/>
                        <a:pt x="415" y="126"/>
                        <a:pt x="260" y="288"/>
                      </a:cubicBezTo>
                      <a:cubicBezTo>
                        <a:pt x="66" y="489"/>
                        <a:pt x="1" y="812"/>
                        <a:pt x="74" y="1219"/>
                      </a:cubicBezTo>
                      <a:cubicBezTo>
                        <a:pt x="341" y="2719"/>
                        <a:pt x="2007" y="4264"/>
                        <a:pt x="3439" y="4957"/>
                      </a:cubicBezTo>
                      <a:cubicBezTo>
                        <a:pt x="5340" y="5879"/>
                        <a:pt x="7084" y="7237"/>
                        <a:pt x="7580" y="7827"/>
                      </a:cubicBezTo>
                      <a:cubicBezTo>
                        <a:pt x="7283" y="7138"/>
                        <a:pt x="6207" y="4767"/>
                        <a:pt x="4609" y="2658"/>
                      </a:cubicBezTo>
                      <a:cubicBezTo>
                        <a:pt x="3508" y="1204"/>
                        <a:pt x="1983" y="106"/>
                        <a:pt x="984" y="47"/>
                      </a:cubicBezTo>
                      <a:cubicBezTo>
                        <a:pt x="956" y="45"/>
                        <a:pt x="928" y="44"/>
                        <a:pt x="900" y="44"/>
                      </a:cubicBezTo>
                      <a:lnTo>
                        <a:pt x="900" y="45"/>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299" name="Google Shape;299;p24"/>
                <p:cNvSpPr/>
                <p:nvPr/>
              </p:nvSpPr>
              <p:spPr>
                <a:xfrm>
                  <a:off x="2748581" y="2837630"/>
                  <a:ext cx="1325793" cy="1314650"/>
                </a:xfrm>
                <a:custGeom>
                  <a:rect b="b" l="l" r="r" t="t"/>
                  <a:pathLst>
                    <a:path extrusionOk="0" h="4026" w="4060">
                      <a:moveTo>
                        <a:pt x="4060" y="4026"/>
                      </a:moveTo>
                      <a:cubicBezTo>
                        <a:pt x="4060" y="4026"/>
                        <a:pt x="3863" y="3537"/>
                        <a:pt x="3498" y="2787"/>
                      </a:cubicBezTo>
                      <a:cubicBezTo>
                        <a:pt x="3004" y="2112"/>
                        <a:pt x="1518" y="-294"/>
                        <a:pt x="424" y="29"/>
                      </a:cubicBezTo>
                      <a:cubicBezTo>
                        <a:pt x="-399" y="271"/>
                        <a:pt x="229" y="1202"/>
                        <a:pt x="229" y="1202"/>
                      </a:cubicBezTo>
                      <a:lnTo>
                        <a:pt x="229" y="1202"/>
                      </a:lnTo>
                      <a:cubicBezTo>
                        <a:pt x="2199" y="2234"/>
                        <a:pt x="3887" y="3645"/>
                        <a:pt x="4060" y="4026"/>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00" name="Google Shape;300;p24"/>
                <p:cNvSpPr/>
                <p:nvPr/>
              </p:nvSpPr>
              <p:spPr>
                <a:xfrm>
                  <a:off x="2741071" y="2830120"/>
                  <a:ext cx="1340488" cy="1329344"/>
                </a:xfrm>
                <a:custGeom>
                  <a:rect b="b" l="l" r="r" t="t"/>
                  <a:pathLst>
                    <a:path extrusionOk="0" h="4071" w="4105">
                      <a:moveTo>
                        <a:pt x="4083" y="4071"/>
                      </a:moveTo>
                      <a:cubicBezTo>
                        <a:pt x="4075" y="4071"/>
                        <a:pt x="4066" y="4066"/>
                        <a:pt x="4063" y="4058"/>
                      </a:cubicBezTo>
                      <a:cubicBezTo>
                        <a:pt x="3893" y="3684"/>
                        <a:pt x="2203" y="2272"/>
                        <a:pt x="243" y="1245"/>
                      </a:cubicBezTo>
                      <a:cubicBezTo>
                        <a:pt x="240" y="1243"/>
                        <a:pt x="236" y="1241"/>
                        <a:pt x="234" y="1237"/>
                      </a:cubicBezTo>
                      <a:cubicBezTo>
                        <a:pt x="220" y="1217"/>
                        <a:pt x="-100" y="736"/>
                        <a:pt x="32" y="369"/>
                      </a:cubicBezTo>
                      <a:cubicBezTo>
                        <a:pt x="90" y="207"/>
                        <a:pt x="228" y="93"/>
                        <a:pt x="441" y="30"/>
                      </a:cubicBezTo>
                      <a:cubicBezTo>
                        <a:pt x="1416" y="-258"/>
                        <a:pt x="2699" y="1592"/>
                        <a:pt x="3316" y="2480"/>
                      </a:cubicBezTo>
                      <a:cubicBezTo>
                        <a:pt x="3403" y="2606"/>
                        <a:pt x="3479" y="2715"/>
                        <a:pt x="3539" y="2797"/>
                      </a:cubicBezTo>
                      <a:cubicBezTo>
                        <a:pt x="3902" y="3543"/>
                        <a:pt x="4102" y="4036"/>
                        <a:pt x="4103" y="4040"/>
                      </a:cubicBezTo>
                      <a:cubicBezTo>
                        <a:pt x="4108" y="4052"/>
                        <a:pt x="4103" y="4064"/>
                        <a:pt x="4092" y="4069"/>
                      </a:cubicBezTo>
                      <a:cubicBezTo>
                        <a:pt x="4089" y="4070"/>
                        <a:pt x="4086" y="4071"/>
                        <a:pt x="4083" y="4071"/>
                      </a:cubicBezTo>
                      <a:moveTo>
                        <a:pt x="268" y="1208"/>
                      </a:moveTo>
                      <a:cubicBezTo>
                        <a:pt x="2004" y="2118"/>
                        <a:pt x="3530" y="3333"/>
                        <a:pt x="3982" y="3866"/>
                      </a:cubicBezTo>
                      <a:cubicBezTo>
                        <a:pt x="3892" y="3657"/>
                        <a:pt x="3729" y="3288"/>
                        <a:pt x="3501" y="2820"/>
                      </a:cubicBezTo>
                      <a:cubicBezTo>
                        <a:pt x="3442" y="2741"/>
                        <a:pt x="3367" y="2632"/>
                        <a:pt x="3279" y="2506"/>
                      </a:cubicBezTo>
                      <a:cubicBezTo>
                        <a:pt x="2669" y="1626"/>
                        <a:pt x="1399" y="-205"/>
                        <a:pt x="453" y="73"/>
                      </a:cubicBezTo>
                      <a:cubicBezTo>
                        <a:pt x="255" y="131"/>
                        <a:pt x="127" y="236"/>
                        <a:pt x="74" y="384"/>
                      </a:cubicBezTo>
                      <a:cubicBezTo>
                        <a:pt x="-44" y="712"/>
                        <a:pt x="235" y="1157"/>
                        <a:pt x="268" y="1208"/>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01" name="Google Shape;301;p24"/>
                <p:cNvSpPr/>
                <p:nvPr/>
              </p:nvSpPr>
              <p:spPr>
                <a:xfrm>
                  <a:off x="1942326" y="1922013"/>
                  <a:ext cx="944709" cy="842800"/>
                </a:xfrm>
                <a:custGeom>
                  <a:rect b="b" l="l" r="r" t="t"/>
                  <a:pathLst>
                    <a:path extrusionOk="0" h="2581" w="2893">
                      <a:moveTo>
                        <a:pt x="2893" y="2211"/>
                      </a:moveTo>
                      <a:cubicBezTo>
                        <a:pt x="2893" y="2211"/>
                        <a:pt x="1182" y="-584"/>
                        <a:pt x="195" y="112"/>
                      </a:cubicBezTo>
                      <a:cubicBezTo>
                        <a:pt x="-610" y="680"/>
                        <a:pt x="1341" y="2581"/>
                        <a:pt x="1341" y="2581"/>
                      </a:cubicBezTo>
                      <a:cubicBezTo>
                        <a:pt x="1341" y="2581"/>
                        <a:pt x="787" y="1286"/>
                        <a:pt x="1663" y="1520"/>
                      </a:cubicBezTo>
                      <a:cubicBezTo>
                        <a:pt x="2599" y="1770"/>
                        <a:pt x="2893" y="2211"/>
                        <a:pt x="2893" y="2211"/>
                      </a:cubicBezTo>
                      <a:close/>
                    </a:path>
                  </a:pathLst>
                </a:custGeom>
                <a:solidFill>
                  <a:schemeClr val="accent5"/>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02" name="Google Shape;302;p24"/>
                <p:cNvSpPr/>
                <p:nvPr/>
              </p:nvSpPr>
              <p:spPr>
                <a:xfrm>
                  <a:off x="1935142" y="1914829"/>
                  <a:ext cx="959077" cy="857167"/>
                </a:xfrm>
                <a:custGeom>
                  <a:rect b="b" l="l" r="r" t="t"/>
                  <a:pathLst>
                    <a:path extrusionOk="0" h="2625" w="2937">
                      <a:moveTo>
                        <a:pt x="1363" y="2625"/>
                      </a:moveTo>
                      <a:cubicBezTo>
                        <a:pt x="1358" y="2625"/>
                        <a:pt x="1352" y="2623"/>
                        <a:pt x="1348" y="2619"/>
                      </a:cubicBezTo>
                      <a:cubicBezTo>
                        <a:pt x="1290" y="2563"/>
                        <a:pt x="-58" y="1240"/>
                        <a:pt x="2" y="475"/>
                      </a:cubicBezTo>
                      <a:cubicBezTo>
                        <a:pt x="14" y="323"/>
                        <a:pt x="82" y="202"/>
                        <a:pt x="204" y="116"/>
                      </a:cubicBezTo>
                      <a:cubicBezTo>
                        <a:pt x="355" y="10"/>
                        <a:pt x="530" y="-23"/>
                        <a:pt x="726" y="17"/>
                      </a:cubicBezTo>
                      <a:cubicBezTo>
                        <a:pt x="1134" y="102"/>
                        <a:pt x="1631" y="499"/>
                        <a:pt x="2200" y="1198"/>
                      </a:cubicBezTo>
                      <a:cubicBezTo>
                        <a:pt x="2623" y="1716"/>
                        <a:pt x="2931" y="2216"/>
                        <a:pt x="2934" y="2221"/>
                      </a:cubicBezTo>
                      <a:cubicBezTo>
                        <a:pt x="2940" y="2231"/>
                        <a:pt x="2937" y="2245"/>
                        <a:pt x="2927" y="2251"/>
                      </a:cubicBezTo>
                      <a:cubicBezTo>
                        <a:pt x="2916" y="2258"/>
                        <a:pt x="2903" y="2255"/>
                        <a:pt x="2896" y="2245"/>
                      </a:cubicBezTo>
                      <a:cubicBezTo>
                        <a:pt x="2893" y="2240"/>
                        <a:pt x="2595" y="1808"/>
                        <a:pt x="1679" y="1563"/>
                      </a:cubicBezTo>
                      <a:cubicBezTo>
                        <a:pt x="1493" y="1514"/>
                        <a:pt x="1361" y="1532"/>
                        <a:pt x="1288" y="1617"/>
                      </a:cubicBezTo>
                      <a:cubicBezTo>
                        <a:pt x="1074" y="1863"/>
                        <a:pt x="1381" y="2587"/>
                        <a:pt x="1384" y="2594"/>
                      </a:cubicBezTo>
                      <a:cubicBezTo>
                        <a:pt x="1388" y="2604"/>
                        <a:pt x="1385" y="2615"/>
                        <a:pt x="1376" y="2621"/>
                      </a:cubicBezTo>
                      <a:cubicBezTo>
                        <a:pt x="1372" y="2624"/>
                        <a:pt x="1368" y="2625"/>
                        <a:pt x="1363" y="2625"/>
                      </a:cubicBezTo>
                      <a:moveTo>
                        <a:pt x="569" y="45"/>
                      </a:moveTo>
                      <a:cubicBezTo>
                        <a:pt x="445" y="45"/>
                        <a:pt x="331" y="81"/>
                        <a:pt x="230" y="152"/>
                      </a:cubicBezTo>
                      <a:cubicBezTo>
                        <a:pt x="119" y="230"/>
                        <a:pt x="58" y="340"/>
                        <a:pt x="47" y="479"/>
                      </a:cubicBezTo>
                      <a:cubicBezTo>
                        <a:pt x="-4" y="1121"/>
                        <a:pt x="1014" y="2214"/>
                        <a:pt x="1304" y="2511"/>
                      </a:cubicBezTo>
                      <a:cubicBezTo>
                        <a:pt x="1225" y="2296"/>
                        <a:pt x="1071" y="1799"/>
                        <a:pt x="1254" y="1588"/>
                      </a:cubicBezTo>
                      <a:cubicBezTo>
                        <a:pt x="1340" y="1489"/>
                        <a:pt x="1486" y="1466"/>
                        <a:pt x="1690" y="1520"/>
                      </a:cubicBezTo>
                      <a:cubicBezTo>
                        <a:pt x="2257" y="1672"/>
                        <a:pt x="2590" y="1891"/>
                        <a:pt x="2766" y="2043"/>
                      </a:cubicBezTo>
                      <a:cubicBezTo>
                        <a:pt x="2426" y="1534"/>
                        <a:pt x="1486" y="220"/>
                        <a:pt x="717" y="61"/>
                      </a:cubicBezTo>
                      <a:cubicBezTo>
                        <a:pt x="666" y="50"/>
                        <a:pt x="617" y="45"/>
                        <a:pt x="569" y="45"/>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03" name="Google Shape;303;p24"/>
                <p:cNvSpPr/>
                <p:nvPr/>
              </p:nvSpPr>
              <p:spPr>
                <a:xfrm>
                  <a:off x="2477870" y="848350"/>
                  <a:ext cx="846418" cy="1495227"/>
                </a:xfrm>
                <a:custGeom>
                  <a:rect b="b" l="l" r="r" t="t"/>
                  <a:pathLst>
                    <a:path extrusionOk="0" h="4579" w="2592">
                      <a:moveTo>
                        <a:pt x="2592" y="4579"/>
                      </a:moveTo>
                      <a:cubicBezTo>
                        <a:pt x="2592" y="4579"/>
                        <a:pt x="2122" y="-849"/>
                        <a:pt x="430" y="115"/>
                      </a:cubicBezTo>
                      <a:cubicBezTo>
                        <a:pt x="-1262" y="1078"/>
                        <a:pt x="2592" y="4579"/>
                        <a:pt x="2592" y="4579"/>
                      </a:cubicBezTo>
                      <a:close/>
                    </a:path>
                  </a:pathLst>
                </a:custGeom>
                <a:solidFill>
                  <a:schemeClr val="accent4"/>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04" name="Google Shape;304;p24"/>
                <p:cNvSpPr/>
                <p:nvPr/>
              </p:nvSpPr>
              <p:spPr>
                <a:xfrm>
                  <a:off x="2470686" y="841166"/>
                  <a:ext cx="860786" cy="1509921"/>
                </a:xfrm>
                <a:custGeom>
                  <a:rect b="b" l="l" r="r" t="t"/>
                  <a:pathLst>
                    <a:path extrusionOk="0" h="4624" w="2636">
                      <a:moveTo>
                        <a:pt x="2614" y="4624"/>
                      </a:moveTo>
                      <a:cubicBezTo>
                        <a:pt x="2608" y="4624"/>
                        <a:pt x="2603" y="4622"/>
                        <a:pt x="2599" y="4618"/>
                      </a:cubicBezTo>
                      <a:cubicBezTo>
                        <a:pt x="2592" y="4612"/>
                        <a:pt x="1906" y="3986"/>
                        <a:pt x="1248" y="3203"/>
                      </a:cubicBezTo>
                      <a:cubicBezTo>
                        <a:pt x="361" y="2148"/>
                        <a:pt x="-57" y="1325"/>
                        <a:pt x="6" y="755"/>
                      </a:cubicBezTo>
                      <a:cubicBezTo>
                        <a:pt x="37" y="479"/>
                        <a:pt x="183" y="264"/>
                        <a:pt x="441" y="117"/>
                      </a:cubicBezTo>
                      <a:cubicBezTo>
                        <a:pt x="690" y="-25"/>
                        <a:pt x="929" y="-38"/>
                        <a:pt x="1150" y="78"/>
                      </a:cubicBezTo>
                      <a:cubicBezTo>
                        <a:pt x="1627" y="329"/>
                        <a:pt x="2022" y="1167"/>
                        <a:pt x="2324" y="2569"/>
                      </a:cubicBezTo>
                      <a:cubicBezTo>
                        <a:pt x="2548" y="3609"/>
                        <a:pt x="2635" y="4590"/>
                        <a:pt x="2636" y="4599"/>
                      </a:cubicBezTo>
                      <a:cubicBezTo>
                        <a:pt x="2636" y="4609"/>
                        <a:pt x="2632" y="4617"/>
                        <a:pt x="2623" y="4621"/>
                      </a:cubicBezTo>
                      <a:cubicBezTo>
                        <a:pt x="2620" y="4623"/>
                        <a:pt x="2617" y="4624"/>
                        <a:pt x="2614" y="4624"/>
                      </a:cubicBezTo>
                      <a:moveTo>
                        <a:pt x="842" y="45"/>
                      </a:moveTo>
                      <a:cubicBezTo>
                        <a:pt x="720" y="45"/>
                        <a:pt x="593" y="82"/>
                        <a:pt x="463" y="156"/>
                      </a:cubicBezTo>
                      <a:cubicBezTo>
                        <a:pt x="218" y="295"/>
                        <a:pt x="79" y="498"/>
                        <a:pt x="51" y="760"/>
                      </a:cubicBezTo>
                      <a:cubicBezTo>
                        <a:pt x="-86" y="1999"/>
                        <a:pt x="2240" y="4222"/>
                        <a:pt x="2586" y="4545"/>
                      </a:cubicBezTo>
                      <a:cubicBezTo>
                        <a:pt x="2538" y="4059"/>
                        <a:pt x="2167" y="662"/>
                        <a:pt x="1129" y="118"/>
                      </a:cubicBezTo>
                      <a:cubicBezTo>
                        <a:pt x="1037" y="69"/>
                        <a:pt x="941" y="45"/>
                        <a:pt x="842" y="45"/>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05" name="Google Shape;305;p24"/>
                <p:cNvSpPr/>
                <p:nvPr/>
              </p:nvSpPr>
              <p:spPr>
                <a:xfrm>
                  <a:off x="2748581" y="1326404"/>
                  <a:ext cx="575708" cy="1017172"/>
                </a:xfrm>
                <a:custGeom>
                  <a:rect b="b" l="l" r="r" t="t"/>
                  <a:pathLst>
                    <a:path extrusionOk="0" h="3115" w="1763">
                      <a:moveTo>
                        <a:pt x="1763" y="3115"/>
                      </a:moveTo>
                      <a:cubicBezTo>
                        <a:pt x="1763" y="3115"/>
                        <a:pt x="1443" y="-577"/>
                        <a:pt x="292" y="78"/>
                      </a:cubicBezTo>
                      <a:cubicBezTo>
                        <a:pt x="-859" y="733"/>
                        <a:pt x="1763" y="3115"/>
                        <a:pt x="1763" y="3115"/>
                      </a:cubicBezTo>
                      <a:close/>
                    </a:path>
                  </a:pathLst>
                </a:custGeom>
                <a:solidFill>
                  <a:schemeClr val="accent5"/>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06" name="Google Shape;306;p24"/>
                <p:cNvSpPr/>
                <p:nvPr/>
              </p:nvSpPr>
              <p:spPr>
                <a:xfrm>
                  <a:off x="2741397" y="1319221"/>
                  <a:ext cx="590076" cy="1031866"/>
                </a:xfrm>
                <a:custGeom>
                  <a:rect b="b" l="l" r="r" t="t"/>
                  <a:pathLst>
                    <a:path extrusionOk="0" h="3160" w="1807">
                      <a:moveTo>
                        <a:pt x="1785" y="3160"/>
                      </a:moveTo>
                      <a:cubicBezTo>
                        <a:pt x="1779" y="3160"/>
                        <a:pt x="1774" y="3158"/>
                        <a:pt x="1770" y="3154"/>
                      </a:cubicBezTo>
                      <a:cubicBezTo>
                        <a:pt x="1765" y="3150"/>
                        <a:pt x="1298" y="2724"/>
                        <a:pt x="850" y="2191"/>
                      </a:cubicBezTo>
                      <a:cubicBezTo>
                        <a:pt x="246" y="1472"/>
                        <a:pt x="-39" y="909"/>
                        <a:pt x="4" y="520"/>
                      </a:cubicBezTo>
                      <a:cubicBezTo>
                        <a:pt x="25" y="329"/>
                        <a:pt x="126" y="182"/>
                        <a:pt x="303" y="81"/>
                      </a:cubicBezTo>
                      <a:cubicBezTo>
                        <a:pt x="475" y="-17"/>
                        <a:pt x="639" y="-26"/>
                        <a:pt x="792" y="54"/>
                      </a:cubicBezTo>
                      <a:cubicBezTo>
                        <a:pt x="1119" y="225"/>
                        <a:pt x="1389" y="797"/>
                        <a:pt x="1595" y="1753"/>
                      </a:cubicBezTo>
                      <a:cubicBezTo>
                        <a:pt x="1747" y="2461"/>
                        <a:pt x="1806" y="3129"/>
                        <a:pt x="1807" y="3135"/>
                      </a:cubicBezTo>
                      <a:cubicBezTo>
                        <a:pt x="1807" y="3145"/>
                        <a:pt x="1803" y="3153"/>
                        <a:pt x="1794" y="3157"/>
                      </a:cubicBezTo>
                      <a:cubicBezTo>
                        <a:pt x="1791" y="3159"/>
                        <a:pt x="1788" y="3160"/>
                        <a:pt x="1785" y="3160"/>
                      </a:cubicBezTo>
                      <a:moveTo>
                        <a:pt x="579" y="45"/>
                      </a:moveTo>
                      <a:cubicBezTo>
                        <a:pt x="497" y="45"/>
                        <a:pt x="412" y="69"/>
                        <a:pt x="325" y="119"/>
                      </a:cubicBezTo>
                      <a:cubicBezTo>
                        <a:pt x="161" y="213"/>
                        <a:pt x="67" y="349"/>
                        <a:pt x="48" y="524"/>
                      </a:cubicBezTo>
                      <a:cubicBezTo>
                        <a:pt x="-43" y="1350"/>
                        <a:pt x="1480" y="2821"/>
                        <a:pt x="1757" y="3081"/>
                      </a:cubicBezTo>
                      <a:cubicBezTo>
                        <a:pt x="1717" y="2690"/>
                        <a:pt x="1462" y="456"/>
                        <a:pt x="772" y="93"/>
                      </a:cubicBezTo>
                      <a:cubicBezTo>
                        <a:pt x="710" y="61"/>
                        <a:pt x="645" y="45"/>
                        <a:pt x="579" y="45"/>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07" name="Google Shape;307;p24"/>
                <p:cNvSpPr/>
                <p:nvPr/>
              </p:nvSpPr>
              <p:spPr>
                <a:xfrm>
                  <a:off x="3251144" y="23837"/>
                  <a:ext cx="713185" cy="1518084"/>
                </a:xfrm>
                <a:custGeom>
                  <a:rect b="b" l="l" r="r" t="t"/>
                  <a:pathLst>
                    <a:path extrusionOk="0" h="4649" w="2184">
                      <a:moveTo>
                        <a:pt x="491" y="4649"/>
                      </a:moveTo>
                      <a:cubicBezTo>
                        <a:pt x="491" y="4649"/>
                        <a:pt x="-406" y="3306"/>
                        <a:pt x="224" y="2306"/>
                      </a:cubicBezTo>
                      <a:cubicBezTo>
                        <a:pt x="853" y="1305"/>
                        <a:pt x="1681" y="1473"/>
                        <a:pt x="1582" y="0"/>
                      </a:cubicBezTo>
                      <a:cubicBezTo>
                        <a:pt x="1582" y="0"/>
                        <a:pt x="3500" y="2695"/>
                        <a:pt x="491" y="4649"/>
                      </a:cubicBezTo>
                      <a:close/>
                    </a:path>
                  </a:pathLst>
                </a:custGeom>
                <a:solidFill>
                  <a:schemeClr val="lt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08" name="Google Shape;308;p24"/>
                <p:cNvSpPr/>
                <p:nvPr/>
              </p:nvSpPr>
              <p:spPr>
                <a:xfrm>
                  <a:off x="3244286" y="-1306"/>
                  <a:ext cx="727227" cy="1553351"/>
                </a:xfrm>
                <a:custGeom>
                  <a:rect b="b" l="l" r="r" t="t"/>
                  <a:pathLst>
                    <a:path extrusionOk="0" h="4757" w="2227">
                      <a:moveTo>
                        <a:pt x="506" y="4757"/>
                      </a:moveTo>
                      <a:lnTo>
                        <a:pt x="493" y="4739"/>
                      </a:lnTo>
                      <a:cubicBezTo>
                        <a:pt x="484" y="4725"/>
                        <a:pt x="-405" y="3372"/>
                        <a:pt x="226" y="2371"/>
                      </a:cubicBezTo>
                      <a:cubicBezTo>
                        <a:pt x="452" y="2013"/>
                        <a:pt x="704" y="1802"/>
                        <a:pt x="927" y="1615"/>
                      </a:cubicBezTo>
                      <a:cubicBezTo>
                        <a:pt x="1328" y="1281"/>
                        <a:pt x="1644" y="1016"/>
                        <a:pt x="1581" y="78"/>
                      </a:cubicBezTo>
                      <a:lnTo>
                        <a:pt x="1576" y="0"/>
                      </a:lnTo>
                      <a:lnTo>
                        <a:pt x="1621" y="64"/>
                      </a:lnTo>
                      <a:cubicBezTo>
                        <a:pt x="1629" y="75"/>
                        <a:pt x="2430" y="1220"/>
                        <a:pt x="2178" y="2543"/>
                      </a:cubicBezTo>
                      <a:cubicBezTo>
                        <a:pt x="2016" y="3397"/>
                        <a:pt x="1459" y="4138"/>
                        <a:pt x="524" y="4745"/>
                      </a:cubicBezTo>
                      <a:lnTo>
                        <a:pt x="506" y="4757"/>
                      </a:lnTo>
                      <a:moveTo>
                        <a:pt x="1630" y="159"/>
                      </a:moveTo>
                      <a:cubicBezTo>
                        <a:pt x="1671" y="1052"/>
                        <a:pt x="1354" y="1317"/>
                        <a:pt x="955" y="1650"/>
                      </a:cubicBezTo>
                      <a:cubicBezTo>
                        <a:pt x="735" y="1834"/>
                        <a:pt x="486" y="2042"/>
                        <a:pt x="263" y="2395"/>
                      </a:cubicBezTo>
                      <a:cubicBezTo>
                        <a:pt x="-312" y="3309"/>
                        <a:pt x="415" y="4531"/>
                        <a:pt x="519" y="4695"/>
                      </a:cubicBezTo>
                      <a:cubicBezTo>
                        <a:pt x="1432" y="4097"/>
                        <a:pt x="1975" y="3370"/>
                        <a:pt x="2134" y="2535"/>
                      </a:cubicBezTo>
                      <a:cubicBezTo>
                        <a:pt x="2348" y="1415"/>
                        <a:pt x="1795" y="423"/>
                        <a:pt x="1630" y="159"/>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09" name="Google Shape;309;p24"/>
                <p:cNvSpPr/>
                <p:nvPr/>
              </p:nvSpPr>
              <p:spPr>
                <a:xfrm>
                  <a:off x="3404296" y="841166"/>
                  <a:ext cx="302059" cy="708265"/>
                </a:xfrm>
                <a:custGeom>
                  <a:rect b="b" l="l" r="r" t="t"/>
                  <a:pathLst>
                    <a:path extrusionOk="0" h="2169" w="925">
                      <a:moveTo>
                        <a:pt x="22" y="2169"/>
                      </a:moveTo>
                      <a:cubicBezTo>
                        <a:pt x="18" y="2169"/>
                        <a:pt x="14" y="2168"/>
                        <a:pt x="10" y="2165"/>
                      </a:cubicBezTo>
                      <a:cubicBezTo>
                        <a:pt x="0" y="2159"/>
                        <a:pt x="-3" y="2145"/>
                        <a:pt x="3" y="2135"/>
                      </a:cubicBezTo>
                      <a:cubicBezTo>
                        <a:pt x="522" y="1282"/>
                        <a:pt x="878" y="29"/>
                        <a:pt x="882" y="16"/>
                      </a:cubicBezTo>
                      <a:cubicBezTo>
                        <a:pt x="885" y="4"/>
                        <a:pt x="897" y="-3"/>
                        <a:pt x="909" y="1"/>
                      </a:cubicBezTo>
                      <a:cubicBezTo>
                        <a:pt x="921" y="4"/>
                        <a:pt x="928" y="16"/>
                        <a:pt x="925" y="28"/>
                      </a:cubicBezTo>
                      <a:cubicBezTo>
                        <a:pt x="921" y="41"/>
                        <a:pt x="563" y="1299"/>
                        <a:pt x="41" y="2158"/>
                      </a:cubicBezTo>
                      <a:cubicBezTo>
                        <a:pt x="37" y="2165"/>
                        <a:pt x="29" y="2169"/>
                        <a:pt x="22" y="2169"/>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10" name="Google Shape;310;p24"/>
                <p:cNvSpPr/>
                <p:nvPr/>
              </p:nvSpPr>
              <p:spPr>
                <a:xfrm>
                  <a:off x="2235243" y="4341999"/>
                  <a:ext cx="2335159" cy="792186"/>
                </a:xfrm>
                <a:custGeom>
                  <a:rect b="b" l="l" r="r" t="t"/>
                  <a:pathLst>
                    <a:path extrusionOk="0" h="2426" w="7151">
                      <a:moveTo>
                        <a:pt x="7151" y="1975"/>
                      </a:moveTo>
                      <a:cubicBezTo>
                        <a:pt x="7151" y="1975"/>
                        <a:pt x="5999" y="-174"/>
                        <a:pt x="4278" y="12"/>
                      </a:cubicBezTo>
                      <a:cubicBezTo>
                        <a:pt x="2557" y="197"/>
                        <a:pt x="1828" y="790"/>
                        <a:pt x="1377" y="641"/>
                      </a:cubicBezTo>
                      <a:cubicBezTo>
                        <a:pt x="926" y="493"/>
                        <a:pt x="679" y="174"/>
                        <a:pt x="710" y="0"/>
                      </a:cubicBezTo>
                      <a:cubicBezTo>
                        <a:pt x="710" y="0"/>
                        <a:pt x="12" y="938"/>
                        <a:pt x="1377" y="1494"/>
                      </a:cubicBezTo>
                      <a:cubicBezTo>
                        <a:pt x="1377" y="1494"/>
                        <a:pt x="74" y="1351"/>
                        <a:pt x="0" y="2330"/>
                      </a:cubicBezTo>
                      <a:cubicBezTo>
                        <a:pt x="0" y="2330"/>
                        <a:pt x="1703" y="2679"/>
                        <a:pt x="2574" y="2049"/>
                      </a:cubicBezTo>
                      <a:cubicBezTo>
                        <a:pt x="3446" y="1420"/>
                        <a:pt x="5595" y="1086"/>
                        <a:pt x="7151" y="1975"/>
                      </a:cubicBezTo>
                      <a:close/>
                    </a:path>
                  </a:pathLst>
                </a:custGeom>
                <a:solidFill>
                  <a:schemeClr val="accent4"/>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11" name="Google Shape;311;p24"/>
                <p:cNvSpPr/>
                <p:nvPr/>
              </p:nvSpPr>
              <p:spPr>
                <a:xfrm>
                  <a:off x="2228059" y="4334815"/>
                  <a:ext cx="2349527" cy="806227"/>
                </a:xfrm>
                <a:custGeom>
                  <a:rect b="b" l="l" r="r" t="t"/>
                  <a:pathLst>
                    <a:path extrusionOk="0" h="2469" w="7195">
                      <a:moveTo>
                        <a:pt x="1063" y="2469"/>
                      </a:moveTo>
                      <a:cubicBezTo>
                        <a:pt x="494" y="2469"/>
                        <a:pt x="26" y="2376"/>
                        <a:pt x="17" y="2374"/>
                      </a:cubicBezTo>
                      <a:cubicBezTo>
                        <a:pt x="6" y="2371"/>
                        <a:pt x="-1" y="2361"/>
                        <a:pt x="0" y="2350"/>
                      </a:cubicBezTo>
                      <a:cubicBezTo>
                        <a:pt x="18" y="2103"/>
                        <a:pt x="116" y="1903"/>
                        <a:pt x="291" y="1759"/>
                      </a:cubicBezTo>
                      <a:cubicBezTo>
                        <a:pt x="597" y="1504"/>
                        <a:pt x="1056" y="1480"/>
                        <a:pt x="1275" y="1486"/>
                      </a:cubicBezTo>
                      <a:cubicBezTo>
                        <a:pt x="880" y="1303"/>
                        <a:pt x="639" y="1067"/>
                        <a:pt x="560" y="782"/>
                      </a:cubicBezTo>
                      <a:cubicBezTo>
                        <a:pt x="446" y="375"/>
                        <a:pt x="703" y="24"/>
                        <a:pt x="714" y="9"/>
                      </a:cubicBezTo>
                      <a:cubicBezTo>
                        <a:pt x="720" y="1"/>
                        <a:pt x="731" y="-2"/>
                        <a:pt x="741" y="2"/>
                      </a:cubicBezTo>
                      <a:cubicBezTo>
                        <a:pt x="750" y="6"/>
                        <a:pt x="755" y="16"/>
                        <a:pt x="754" y="26"/>
                      </a:cubicBezTo>
                      <a:cubicBezTo>
                        <a:pt x="725" y="185"/>
                        <a:pt x="960" y="496"/>
                        <a:pt x="1406" y="642"/>
                      </a:cubicBezTo>
                      <a:cubicBezTo>
                        <a:pt x="1608" y="709"/>
                        <a:pt x="1873" y="619"/>
                        <a:pt x="2273" y="484"/>
                      </a:cubicBezTo>
                      <a:cubicBezTo>
                        <a:pt x="2738" y="326"/>
                        <a:pt x="3374" y="111"/>
                        <a:pt x="4298" y="11"/>
                      </a:cubicBezTo>
                      <a:cubicBezTo>
                        <a:pt x="6013" y="-174"/>
                        <a:pt x="7181" y="1965"/>
                        <a:pt x="7193" y="1987"/>
                      </a:cubicBezTo>
                      <a:cubicBezTo>
                        <a:pt x="7197" y="1996"/>
                        <a:pt x="7196" y="2006"/>
                        <a:pt x="7189" y="2013"/>
                      </a:cubicBezTo>
                      <a:cubicBezTo>
                        <a:pt x="7182" y="2020"/>
                        <a:pt x="7171" y="2022"/>
                        <a:pt x="7162" y="2017"/>
                      </a:cubicBezTo>
                      <a:cubicBezTo>
                        <a:pt x="5621" y="1136"/>
                        <a:pt x="3472" y="1466"/>
                        <a:pt x="2609" y="2089"/>
                      </a:cubicBezTo>
                      <a:cubicBezTo>
                        <a:pt x="2193" y="2390"/>
                        <a:pt x="1586" y="2469"/>
                        <a:pt x="1063" y="2469"/>
                      </a:cubicBezTo>
                      <a:moveTo>
                        <a:pt x="46" y="2334"/>
                      </a:moveTo>
                      <a:cubicBezTo>
                        <a:pt x="236" y="2370"/>
                        <a:pt x="1780" y="2635"/>
                        <a:pt x="2583" y="2053"/>
                      </a:cubicBezTo>
                      <a:cubicBezTo>
                        <a:pt x="3443" y="1432"/>
                        <a:pt x="5564" y="1099"/>
                        <a:pt x="7114" y="1939"/>
                      </a:cubicBezTo>
                      <a:cubicBezTo>
                        <a:pt x="6898" y="1574"/>
                        <a:pt x="5816" y="-107"/>
                        <a:pt x="4302" y="56"/>
                      </a:cubicBezTo>
                      <a:cubicBezTo>
                        <a:pt x="3384" y="155"/>
                        <a:pt x="2750" y="369"/>
                        <a:pt x="2287" y="526"/>
                      </a:cubicBezTo>
                      <a:cubicBezTo>
                        <a:pt x="1879" y="664"/>
                        <a:pt x="1609" y="756"/>
                        <a:pt x="1392" y="685"/>
                      </a:cubicBezTo>
                      <a:cubicBezTo>
                        <a:pt x="1001" y="556"/>
                        <a:pt x="745" y="293"/>
                        <a:pt x="711" y="97"/>
                      </a:cubicBezTo>
                      <a:cubicBezTo>
                        <a:pt x="644" y="214"/>
                        <a:pt x="522" y="481"/>
                        <a:pt x="603" y="770"/>
                      </a:cubicBezTo>
                      <a:cubicBezTo>
                        <a:pt x="686" y="1068"/>
                        <a:pt x="957" y="1312"/>
                        <a:pt x="1407" y="1495"/>
                      </a:cubicBezTo>
                      <a:cubicBezTo>
                        <a:pt x="1418" y="1499"/>
                        <a:pt x="1423" y="1510"/>
                        <a:pt x="1421" y="1521"/>
                      </a:cubicBezTo>
                      <a:cubicBezTo>
                        <a:pt x="1418" y="1532"/>
                        <a:pt x="1410" y="1540"/>
                        <a:pt x="1397" y="1538"/>
                      </a:cubicBezTo>
                      <a:cubicBezTo>
                        <a:pt x="1390" y="1537"/>
                        <a:pt x="711" y="1467"/>
                        <a:pt x="319" y="1793"/>
                      </a:cubicBezTo>
                      <a:cubicBezTo>
                        <a:pt x="159" y="1926"/>
                        <a:pt x="67" y="2108"/>
                        <a:pt x="46" y="2334"/>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12" name="Google Shape;312;p24"/>
                <p:cNvSpPr/>
                <p:nvPr/>
              </p:nvSpPr>
              <p:spPr>
                <a:xfrm>
                  <a:off x="2851771" y="4633273"/>
                  <a:ext cx="1684671" cy="473156"/>
                </a:xfrm>
                <a:custGeom>
                  <a:rect b="b" l="l" r="r" t="t"/>
                  <a:pathLst>
                    <a:path extrusionOk="0" h="1449" w="5159">
                      <a:moveTo>
                        <a:pt x="2700" y="1"/>
                      </a:moveTo>
                      <a:cubicBezTo>
                        <a:pt x="1122" y="-46"/>
                        <a:pt x="587" y="1270"/>
                        <a:pt x="0" y="1449"/>
                      </a:cubicBezTo>
                      <a:cubicBezTo>
                        <a:pt x="251" y="1391"/>
                        <a:pt x="490" y="1299"/>
                        <a:pt x="686" y="1157"/>
                      </a:cubicBezTo>
                      <a:cubicBezTo>
                        <a:pt x="1539" y="541"/>
                        <a:pt x="3612" y="212"/>
                        <a:pt x="5159" y="1030"/>
                      </a:cubicBezTo>
                      <a:cubicBezTo>
                        <a:pt x="4766" y="676"/>
                        <a:pt x="3895" y="37"/>
                        <a:pt x="2700" y="1"/>
                      </a:cubicBezTo>
                      <a:close/>
                    </a:path>
                  </a:pathLst>
                </a:custGeom>
                <a:solidFill>
                  <a:schemeClr val="accent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13" name="Google Shape;313;p24"/>
                <p:cNvSpPr/>
                <p:nvPr/>
              </p:nvSpPr>
              <p:spPr>
                <a:xfrm>
                  <a:off x="2844261" y="4626089"/>
                  <a:ext cx="1699040" cy="487524"/>
                </a:xfrm>
                <a:custGeom>
                  <a:rect b="b" l="l" r="r" t="t"/>
                  <a:pathLst>
                    <a:path extrusionOk="0" h="1493" w="5203">
                      <a:moveTo>
                        <a:pt x="23" y="1493"/>
                      </a:moveTo>
                      <a:cubicBezTo>
                        <a:pt x="13" y="1493"/>
                        <a:pt x="4" y="1487"/>
                        <a:pt x="1" y="1477"/>
                      </a:cubicBezTo>
                      <a:cubicBezTo>
                        <a:pt x="-2" y="1465"/>
                        <a:pt x="5" y="1453"/>
                        <a:pt x="16" y="1450"/>
                      </a:cubicBezTo>
                      <a:cubicBezTo>
                        <a:pt x="206" y="1392"/>
                        <a:pt x="396" y="1206"/>
                        <a:pt x="617" y="991"/>
                      </a:cubicBezTo>
                      <a:cubicBezTo>
                        <a:pt x="1057" y="560"/>
                        <a:pt x="1661" y="-32"/>
                        <a:pt x="2724" y="1"/>
                      </a:cubicBezTo>
                      <a:cubicBezTo>
                        <a:pt x="3915" y="36"/>
                        <a:pt x="4784" y="664"/>
                        <a:pt x="5196" y="1035"/>
                      </a:cubicBezTo>
                      <a:cubicBezTo>
                        <a:pt x="5205" y="1043"/>
                        <a:pt x="5206" y="1055"/>
                        <a:pt x="5200" y="1065"/>
                      </a:cubicBezTo>
                      <a:cubicBezTo>
                        <a:pt x="5193" y="1074"/>
                        <a:pt x="5181" y="1077"/>
                        <a:pt x="5171" y="1072"/>
                      </a:cubicBezTo>
                      <a:cubicBezTo>
                        <a:pt x="3581" y="231"/>
                        <a:pt x="1532" y="612"/>
                        <a:pt x="722" y="1198"/>
                      </a:cubicBezTo>
                      <a:cubicBezTo>
                        <a:pt x="540" y="1330"/>
                        <a:pt x="306" y="1429"/>
                        <a:pt x="28" y="1493"/>
                      </a:cubicBezTo>
                      <a:cubicBezTo>
                        <a:pt x="26" y="1493"/>
                        <a:pt x="24" y="1493"/>
                        <a:pt x="23" y="1493"/>
                      </a:cubicBezTo>
                      <a:moveTo>
                        <a:pt x="2639" y="44"/>
                      </a:moveTo>
                      <a:cubicBezTo>
                        <a:pt x="1648" y="44"/>
                        <a:pt x="1095" y="585"/>
                        <a:pt x="648" y="1023"/>
                      </a:cubicBezTo>
                      <a:cubicBezTo>
                        <a:pt x="499" y="1168"/>
                        <a:pt x="364" y="1300"/>
                        <a:pt x="231" y="1390"/>
                      </a:cubicBezTo>
                      <a:cubicBezTo>
                        <a:pt x="411" y="1332"/>
                        <a:pt x="567" y="1255"/>
                        <a:pt x="696" y="1162"/>
                      </a:cubicBezTo>
                      <a:cubicBezTo>
                        <a:pt x="1488" y="589"/>
                        <a:pt x="3452" y="209"/>
                        <a:pt x="5032" y="952"/>
                      </a:cubicBezTo>
                      <a:cubicBezTo>
                        <a:pt x="4585" y="584"/>
                        <a:pt x="3782" y="77"/>
                        <a:pt x="2722" y="45"/>
                      </a:cubicBezTo>
                      <a:cubicBezTo>
                        <a:pt x="2694" y="45"/>
                        <a:pt x="2667" y="44"/>
                        <a:pt x="2639" y="44"/>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14" name="Google Shape;314;p24"/>
                <p:cNvSpPr/>
                <p:nvPr/>
              </p:nvSpPr>
              <p:spPr>
                <a:xfrm>
                  <a:off x="6819042" y="3915865"/>
                  <a:ext cx="1298689" cy="907128"/>
                </a:xfrm>
                <a:custGeom>
                  <a:rect b="b" l="l" r="r" t="t"/>
                  <a:pathLst>
                    <a:path extrusionOk="0" h="2778" w="3977">
                      <a:moveTo>
                        <a:pt x="0" y="2329"/>
                      </a:moveTo>
                      <a:cubicBezTo>
                        <a:pt x="0" y="2329"/>
                        <a:pt x="1260" y="1813"/>
                        <a:pt x="1655" y="1305"/>
                      </a:cubicBezTo>
                      <a:cubicBezTo>
                        <a:pt x="2050" y="798"/>
                        <a:pt x="3014" y="-91"/>
                        <a:pt x="3977" y="7"/>
                      </a:cubicBezTo>
                      <a:cubicBezTo>
                        <a:pt x="3977" y="7"/>
                        <a:pt x="3286" y="798"/>
                        <a:pt x="2989" y="1539"/>
                      </a:cubicBezTo>
                      <a:cubicBezTo>
                        <a:pt x="2693" y="2280"/>
                        <a:pt x="1210" y="3416"/>
                        <a:pt x="0" y="2329"/>
                      </a:cubicBezTo>
                      <a:close/>
                    </a:path>
                  </a:pathLst>
                </a:custGeom>
                <a:solidFill>
                  <a:schemeClr val="lt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15" name="Google Shape;315;p24"/>
                <p:cNvSpPr/>
                <p:nvPr/>
              </p:nvSpPr>
              <p:spPr>
                <a:xfrm>
                  <a:off x="6805653" y="3908681"/>
                  <a:ext cx="1326773" cy="921496"/>
                </a:xfrm>
                <a:custGeom>
                  <a:rect b="b" l="l" r="r" t="t"/>
                  <a:pathLst>
                    <a:path extrusionOk="0" h="2822" w="4063">
                      <a:moveTo>
                        <a:pt x="1151" y="2822"/>
                      </a:moveTo>
                      <a:cubicBezTo>
                        <a:pt x="744" y="2822"/>
                        <a:pt x="361" y="2668"/>
                        <a:pt x="26" y="2368"/>
                      </a:cubicBezTo>
                      <a:lnTo>
                        <a:pt x="0" y="2344"/>
                      </a:lnTo>
                      <a:lnTo>
                        <a:pt x="32" y="2331"/>
                      </a:lnTo>
                      <a:cubicBezTo>
                        <a:pt x="45" y="2326"/>
                        <a:pt x="1291" y="1811"/>
                        <a:pt x="1678" y="1314"/>
                      </a:cubicBezTo>
                      <a:cubicBezTo>
                        <a:pt x="2093" y="782"/>
                        <a:pt x="3053" y="-91"/>
                        <a:pt x="4020" y="7"/>
                      </a:cubicBezTo>
                      <a:lnTo>
                        <a:pt x="4063" y="12"/>
                      </a:lnTo>
                      <a:lnTo>
                        <a:pt x="4035" y="44"/>
                      </a:lnTo>
                      <a:cubicBezTo>
                        <a:pt x="4028" y="52"/>
                        <a:pt x="3342" y="840"/>
                        <a:pt x="3051" y="1569"/>
                      </a:cubicBezTo>
                      <a:cubicBezTo>
                        <a:pt x="2865" y="2033"/>
                        <a:pt x="2251" y="2611"/>
                        <a:pt x="1544" y="2776"/>
                      </a:cubicBezTo>
                      <a:cubicBezTo>
                        <a:pt x="1412" y="2807"/>
                        <a:pt x="1280" y="2822"/>
                        <a:pt x="1151" y="2822"/>
                      </a:cubicBezTo>
                      <a:moveTo>
                        <a:pt x="82" y="2358"/>
                      </a:moveTo>
                      <a:cubicBezTo>
                        <a:pt x="506" y="2726"/>
                        <a:pt x="1007" y="2855"/>
                        <a:pt x="1534" y="2732"/>
                      </a:cubicBezTo>
                      <a:cubicBezTo>
                        <a:pt x="2227" y="2571"/>
                        <a:pt x="2828" y="2006"/>
                        <a:pt x="3009" y="1553"/>
                      </a:cubicBezTo>
                      <a:cubicBezTo>
                        <a:pt x="3270" y="902"/>
                        <a:pt x="3840" y="206"/>
                        <a:pt x="3973" y="48"/>
                      </a:cubicBezTo>
                      <a:cubicBezTo>
                        <a:pt x="3037" y="-22"/>
                        <a:pt x="2116" y="824"/>
                        <a:pt x="1713" y="1341"/>
                      </a:cubicBezTo>
                      <a:cubicBezTo>
                        <a:pt x="1350" y="1807"/>
                        <a:pt x="288" y="2272"/>
                        <a:pt x="82" y="2358"/>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16" name="Google Shape;316;p24"/>
                <p:cNvSpPr/>
                <p:nvPr/>
              </p:nvSpPr>
              <p:spPr>
                <a:xfrm>
                  <a:off x="6811531" y="4362245"/>
                  <a:ext cx="789271" cy="347112"/>
                </a:xfrm>
                <a:custGeom>
                  <a:rect b="b" l="l" r="r" t="t"/>
                  <a:pathLst>
                    <a:path extrusionOk="0" h="1063" w="2417">
                      <a:moveTo>
                        <a:pt x="596" y="1063"/>
                      </a:moveTo>
                      <a:cubicBezTo>
                        <a:pt x="415" y="1063"/>
                        <a:pt x="222" y="1039"/>
                        <a:pt x="17" y="984"/>
                      </a:cubicBezTo>
                      <a:cubicBezTo>
                        <a:pt x="5" y="981"/>
                        <a:pt x="-2" y="968"/>
                        <a:pt x="1" y="957"/>
                      </a:cubicBezTo>
                      <a:cubicBezTo>
                        <a:pt x="5" y="945"/>
                        <a:pt x="17" y="938"/>
                        <a:pt x="29" y="941"/>
                      </a:cubicBezTo>
                      <a:cubicBezTo>
                        <a:pt x="1540" y="1348"/>
                        <a:pt x="2367" y="24"/>
                        <a:pt x="2375" y="10"/>
                      </a:cubicBezTo>
                      <a:cubicBezTo>
                        <a:pt x="2382" y="0"/>
                        <a:pt x="2395" y="-4"/>
                        <a:pt x="2406" y="3"/>
                      </a:cubicBezTo>
                      <a:cubicBezTo>
                        <a:pt x="2416" y="9"/>
                        <a:pt x="2420" y="23"/>
                        <a:pt x="2413" y="33"/>
                      </a:cubicBezTo>
                      <a:cubicBezTo>
                        <a:pt x="2406" y="45"/>
                        <a:pt x="1770" y="1063"/>
                        <a:pt x="596" y="106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17" name="Google Shape;317;p24"/>
                <p:cNvSpPr/>
                <p:nvPr/>
              </p:nvSpPr>
              <p:spPr>
                <a:xfrm>
                  <a:off x="5391360" y="3111271"/>
                  <a:ext cx="2298912" cy="1089337"/>
                </a:xfrm>
                <a:custGeom>
                  <a:rect b="b" l="l" r="r" t="t"/>
                  <a:pathLst>
                    <a:path extrusionOk="0" h="3336" w="7040">
                      <a:moveTo>
                        <a:pt x="0" y="3336"/>
                      </a:moveTo>
                      <a:cubicBezTo>
                        <a:pt x="0" y="3336"/>
                        <a:pt x="5954" y="-1517"/>
                        <a:pt x="6953" y="483"/>
                      </a:cubicBezTo>
                      <a:cubicBezTo>
                        <a:pt x="7953" y="2483"/>
                        <a:pt x="0" y="3336"/>
                        <a:pt x="0" y="3336"/>
                      </a:cubicBezTo>
                      <a:close/>
                    </a:path>
                  </a:pathLst>
                </a:custGeom>
                <a:solidFill>
                  <a:schemeClr val="dk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18" name="Google Shape;318;p24"/>
                <p:cNvSpPr/>
                <p:nvPr/>
              </p:nvSpPr>
              <p:spPr>
                <a:xfrm>
                  <a:off x="5367848" y="3103760"/>
                  <a:ext cx="2329608" cy="1106644"/>
                </a:xfrm>
                <a:custGeom>
                  <a:rect b="b" l="l" r="r" t="t"/>
                  <a:pathLst>
                    <a:path extrusionOk="0" h="3389" w="7134">
                      <a:moveTo>
                        <a:pt x="0" y="3389"/>
                      </a:moveTo>
                      <a:lnTo>
                        <a:pt x="58" y="3342"/>
                      </a:lnTo>
                      <a:cubicBezTo>
                        <a:pt x="69" y="3333"/>
                        <a:pt x="1209" y="2406"/>
                        <a:pt x="2556" y="1540"/>
                      </a:cubicBezTo>
                      <a:cubicBezTo>
                        <a:pt x="4368" y="374"/>
                        <a:pt x="5672" y="-134"/>
                        <a:pt x="6432" y="30"/>
                      </a:cubicBezTo>
                      <a:cubicBezTo>
                        <a:pt x="6715" y="91"/>
                        <a:pt x="6921" y="247"/>
                        <a:pt x="7045" y="496"/>
                      </a:cubicBezTo>
                      <a:cubicBezTo>
                        <a:pt x="7166" y="737"/>
                        <a:pt x="7164" y="974"/>
                        <a:pt x="7040" y="1201"/>
                      </a:cubicBezTo>
                      <a:cubicBezTo>
                        <a:pt x="6694" y="1834"/>
                        <a:pt x="5416" y="2393"/>
                        <a:pt x="3241" y="2863"/>
                      </a:cubicBezTo>
                      <a:cubicBezTo>
                        <a:pt x="1624" y="3213"/>
                        <a:pt x="89" y="3379"/>
                        <a:pt x="74" y="3381"/>
                      </a:cubicBezTo>
                      <a:lnTo>
                        <a:pt x="0" y="3389"/>
                      </a:lnTo>
                      <a:moveTo>
                        <a:pt x="6135" y="45"/>
                      </a:moveTo>
                      <a:cubicBezTo>
                        <a:pt x="4325" y="45"/>
                        <a:pt x="658" y="2919"/>
                        <a:pt x="145" y="3328"/>
                      </a:cubicBezTo>
                      <a:cubicBezTo>
                        <a:pt x="853" y="3246"/>
                        <a:pt x="6239" y="2574"/>
                        <a:pt x="7001" y="1180"/>
                      </a:cubicBezTo>
                      <a:cubicBezTo>
                        <a:pt x="7117" y="967"/>
                        <a:pt x="7119" y="743"/>
                        <a:pt x="7005" y="516"/>
                      </a:cubicBezTo>
                      <a:cubicBezTo>
                        <a:pt x="6887" y="280"/>
                        <a:pt x="6691" y="131"/>
                        <a:pt x="6422" y="73"/>
                      </a:cubicBezTo>
                      <a:cubicBezTo>
                        <a:pt x="6333" y="54"/>
                        <a:pt x="6237" y="45"/>
                        <a:pt x="6135" y="45"/>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19" name="Google Shape;319;p24"/>
                <p:cNvSpPr/>
                <p:nvPr/>
              </p:nvSpPr>
              <p:spPr>
                <a:xfrm>
                  <a:off x="5391360" y="3365972"/>
                  <a:ext cx="1761737" cy="834636"/>
                </a:xfrm>
                <a:custGeom>
                  <a:rect b="b" l="l" r="r" t="t"/>
                  <a:pathLst>
                    <a:path extrusionOk="0" h="2556" w="5395">
                      <a:moveTo>
                        <a:pt x="0" y="2556"/>
                      </a:moveTo>
                      <a:cubicBezTo>
                        <a:pt x="0" y="2556"/>
                        <a:pt x="4562" y="-1163"/>
                        <a:pt x="5328" y="370"/>
                      </a:cubicBezTo>
                      <a:cubicBezTo>
                        <a:pt x="6094" y="1903"/>
                        <a:pt x="0" y="2556"/>
                        <a:pt x="0" y="2556"/>
                      </a:cubicBezTo>
                      <a:close/>
                    </a:path>
                  </a:pathLst>
                </a:custGeom>
                <a:solidFill>
                  <a:schemeClr val="accent5"/>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20" name="Google Shape;320;p24"/>
                <p:cNvSpPr/>
                <p:nvPr/>
              </p:nvSpPr>
              <p:spPr>
                <a:xfrm>
                  <a:off x="5384176" y="3358461"/>
                  <a:ext cx="1776105" cy="849331"/>
                </a:xfrm>
                <a:custGeom>
                  <a:rect b="b" l="l" r="r" t="t"/>
                  <a:pathLst>
                    <a:path extrusionOk="0" h="2601" w="5439">
                      <a:moveTo>
                        <a:pt x="22" y="2601"/>
                      </a:moveTo>
                      <a:cubicBezTo>
                        <a:pt x="13" y="2601"/>
                        <a:pt x="5" y="2596"/>
                        <a:pt x="1" y="2588"/>
                      </a:cubicBezTo>
                      <a:cubicBezTo>
                        <a:pt x="-3" y="2579"/>
                        <a:pt x="0" y="2568"/>
                        <a:pt x="8" y="2562"/>
                      </a:cubicBezTo>
                      <a:cubicBezTo>
                        <a:pt x="16" y="2555"/>
                        <a:pt x="890" y="1845"/>
                        <a:pt x="1922" y="1181"/>
                      </a:cubicBezTo>
                      <a:cubicBezTo>
                        <a:pt x="3312" y="287"/>
                        <a:pt x="4312" y="-103"/>
                        <a:pt x="4896" y="23"/>
                      </a:cubicBezTo>
                      <a:cubicBezTo>
                        <a:pt x="5115" y="70"/>
                        <a:pt x="5274" y="191"/>
                        <a:pt x="5370" y="383"/>
                      </a:cubicBezTo>
                      <a:cubicBezTo>
                        <a:pt x="5463" y="569"/>
                        <a:pt x="5462" y="753"/>
                        <a:pt x="5366" y="928"/>
                      </a:cubicBezTo>
                      <a:cubicBezTo>
                        <a:pt x="5100" y="1415"/>
                        <a:pt x="4119" y="1844"/>
                        <a:pt x="2451" y="2204"/>
                      </a:cubicBezTo>
                      <a:cubicBezTo>
                        <a:pt x="1212" y="2472"/>
                        <a:pt x="36" y="2600"/>
                        <a:pt x="24" y="2601"/>
                      </a:cubicBezTo>
                      <a:cubicBezTo>
                        <a:pt x="23" y="2601"/>
                        <a:pt x="22" y="2601"/>
                        <a:pt x="22" y="2601"/>
                      </a:cubicBezTo>
                      <a:moveTo>
                        <a:pt x="4667" y="45"/>
                      </a:moveTo>
                      <a:cubicBezTo>
                        <a:pt x="3298" y="45"/>
                        <a:pt x="537" y="2197"/>
                        <a:pt x="96" y="2548"/>
                      </a:cubicBezTo>
                      <a:cubicBezTo>
                        <a:pt x="705" y="2476"/>
                        <a:pt x="4750" y="1961"/>
                        <a:pt x="5327" y="907"/>
                      </a:cubicBezTo>
                      <a:cubicBezTo>
                        <a:pt x="5415" y="745"/>
                        <a:pt x="5416" y="575"/>
                        <a:pt x="5330" y="403"/>
                      </a:cubicBezTo>
                      <a:cubicBezTo>
                        <a:pt x="5241" y="223"/>
                        <a:pt x="5091" y="110"/>
                        <a:pt x="4887" y="66"/>
                      </a:cubicBezTo>
                      <a:cubicBezTo>
                        <a:pt x="4819" y="52"/>
                        <a:pt x="4745" y="45"/>
                        <a:pt x="4667" y="45"/>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21" name="Google Shape;321;p24"/>
                <p:cNvSpPr/>
                <p:nvPr/>
              </p:nvSpPr>
              <p:spPr>
                <a:xfrm>
                  <a:off x="5391360" y="3655613"/>
                  <a:ext cx="1149456" cy="544995"/>
                </a:xfrm>
                <a:custGeom>
                  <a:rect b="b" l="l" r="r" t="t"/>
                  <a:pathLst>
                    <a:path extrusionOk="0" h="1669" w="3520">
                      <a:moveTo>
                        <a:pt x="0" y="1669"/>
                      </a:moveTo>
                      <a:cubicBezTo>
                        <a:pt x="0" y="1669"/>
                        <a:pt x="2977" y="-758"/>
                        <a:pt x="3476" y="242"/>
                      </a:cubicBezTo>
                      <a:cubicBezTo>
                        <a:pt x="3976" y="1243"/>
                        <a:pt x="0" y="1669"/>
                        <a:pt x="0" y="1669"/>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22" name="Google Shape;322;p24"/>
                <p:cNvSpPr/>
                <p:nvPr/>
              </p:nvSpPr>
              <p:spPr>
                <a:xfrm>
                  <a:off x="5384176" y="3648429"/>
                  <a:ext cx="1163824" cy="559363"/>
                </a:xfrm>
                <a:custGeom>
                  <a:rect b="b" l="l" r="r" t="t"/>
                  <a:pathLst>
                    <a:path extrusionOk="0" h="1713" w="3564">
                      <a:moveTo>
                        <a:pt x="22" y="1713"/>
                      </a:moveTo>
                      <a:cubicBezTo>
                        <a:pt x="13" y="1713"/>
                        <a:pt x="5" y="1708"/>
                        <a:pt x="1" y="1700"/>
                      </a:cubicBezTo>
                      <a:cubicBezTo>
                        <a:pt x="-3" y="1691"/>
                        <a:pt x="0" y="1680"/>
                        <a:pt x="8" y="1674"/>
                      </a:cubicBezTo>
                      <a:cubicBezTo>
                        <a:pt x="13" y="1669"/>
                        <a:pt x="584" y="1206"/>
                        <a:pt x="1258" y="772"/>
                      </a:cubicBezTo>
                      <a:cubicBezTo>
                        <a:pt x="2166" y="188"/>
                        <a:pt x="2821" y="-67"/>
                        <a:pt x="3204" y="15"/>
                      </a:cubicBezTo>
                      <a:cubicBezTo>
                        <a:pt x="3349" y="47"/>
                        <a:pt x="3455" y="127"/>
                        <a:pt x="3518" y="255"/>
                      </a:cubicBezTo>
                      <a:cubicBezTo>
                        <a:pt x="3580" y="378"/>
                        <a:pt x="3579" y="501"/>
                        <a:pt x="3515" y="617"/>
                      </a:cubicBezTo>
                      <a:cubicBezTo>
                        <a:pt x="3341" y="937"/>
                        <a:pt x="2699" y="1218"/>
                        <a:pt x="1609" y="1454"/>
                      </a:cubicBezTo>
                      <a:cubicBezTo>
                        <a:pt x="800" y="1629"/>
                        <a:pt x="32" y="1712"/>
                        <a:pt x="24" y="1713"/>
                      </a:cubicBezTo>
                      <a:cubicBezTo>
                        <a:pt x="23" y="1713"/>
                        <a:pt x="22" y="1713"/>
                        <a:pt x="22" y="1713"/>
                      </a:cubicBezTo>
                      <a:moveTo>
                        <a:pt x="3052" y="45"/>
                      </a:moveTo>
                      <a:cubicBezTo>
                        <a:pt x="2182" y="45"/>
                        <a:pt x="442" y="1386"/>
                        <a:pt x="96" y="1660"/>
                      </a:cubicBezTo>
                      <a:cubicBezTo>
                        <a:pt x="573" y="1603"/>
                        <a:pt x="3110" y="1267"/>
                        <a:pt x="3477" y="596"/>
                      </a:cubicBezTo>
                      <a:cubicBezTo>
                        <a:pt x="3534" y="491"/>
                        <a:pt x="3534" y="386"/>
                        <a:pt x="3479" y="274"/>
                      </a:cubicBezTo>
                      <a:cubicBezTo>
                        <a:pt x="3421" y="160"/>
                        <a:pt x="3326" y="87"/>
                        <a:pt x="3195" y="59"/>
                      </a:cubicBezTo>
                      <a:cubicBezTo>
                        <a:pt x="3150" y="49"/>
                        <a:pt x="3103" y="45"/>
                        <a:pt x="3052" y="45"/>
                      </a:cubicBezTo>
                      <a:close/>
                    </a:path>
                  </a:pathLst>
                </a:custGeom>
                <a:solidFill>
                  <a:srgbClr val="000000">
                    <a:alpha val="25000"/>
                  </a:srgbClr>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23" name="Google Shape;323;p24"/>
                <p:cNvSpPr/>
                <p:nvPr/>
              </p:nvSpPr>
              <p:spPr>
                <a:xfrm>
                  <a:off x="5084728" y="1541921"/>
                  <a:ext cx="2501700" cy="2610361"/>
                </a:xfrm>
                <a:custGeom>
                  <a:rect b="b" l="l" r="r" t="t"/>
                  <a:pathLst>
                    <a:path extrusionOk="0" h="7994" w="7661">
                      <a:moveTo>
                        <a:pt x="0" y="7994"/>
                      </a:moveTo>
                      <a:cubicBezTo>
                        <a:pt x="0" y="7994"/>
                        <a:pt x="1149" y="5141"/>
                        <a:pt x="3058" y="2622"/>
                      </a:cubicBezTo>
                      <a:cubicBezTo>
                        <a:pt x="4505" y="711"/>
                        <a:pt x="6655" y="-564"/>
                        <a:pt x="7441" y="251"/>
                      </a:cubicBezTo>
                      <a:cubicBezTo>
                        <a:pt x="8226" y="1066"/>
                        <a:pt x="6855" y="3696"/>
                        <a:pt x="4255" y="4955"/>
                      </a:cubicBezTo>
                      <a:cubicBezTo>
                        <a:pt x="2109" y="5995"/>
                        <a:pt x="185" y="7586"/>
                        <a:pt x="0" y="7994"/>
                      </a:cubicBezTo>
                      <a:close/>
                    </a:path>
                  </a:pathLst>
                </a:custGeom>
                <a:solidFill>
                  <a:schemeClr val="dk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24" name="Google Shape;324;p24"/>
                <p:cNvSpPr/>
                <p:nvPr/>
              </p:nvSpPr>
              <p:spPr>
                <a:xfrm>
                  <a:off x="5077871" y="1534737"/>
                  <a:ext cx="2515741" cy="2620484"/>
                </a:xfrm>
                <a:custGeom>
                  <a:rect b="b" l="l" r="r" t="t"/>
                  <a:pathLst>
                    <a:path extrusionOk="0" h="8025" w="7704">
                      <a:moveTo>
                        <a:pt x="41" y="8025"/>
                      </a:moveTo>
                      <a:lnTo>
                        <a:pt x="0" y="8007"/>
                      </a:lnTo>
                      <a:cubicBezTo>
                        <a:pt x="12" y="7979"/>
                        <a:pt x="1172" y="5123"/>
                        <a:pt x="3061" y="2631"/>
                      </a:cubicBezTo>
                      <a:cubicBezTo>
                        <a:pt x="4169" y="1168"/>
                        <a:pt x="5707" y="63"/>
                        <a:pt x="6718" y="3"/>
                      </a:cubicBezTo>
                      <a:cubicBezTo>
                        <a:pt x="7040" y="-16"/>
                        <a:pt x="7296" y="69"/>
                        <a:pt x="7478" y="257"/>
                      </a:cubicBezTo>
                      <a:cubicBezTo>
                        <a:pt x="7682" y="469"/>
                        <a:pt x="7750" y="805"/>
                        <a:pt x="7674" y="1227"/>
                      </a:cubicBezTo>
                      <a:cubicBezTo>
                        <a:pt x="7569" y="1818"/>
                        <a:pt x="7187" y="2535"/>
                        <a:pt x="6626" y="3194"/>
                      </a:cubicBezTo>
                      <a:cubicBezTo>
                        <a:pt x="6183" y="3714"/>
                        <a:pt x="5417" y="4449"/>
                        <a:pt x="4286" y="4998"/>
                      </a:cubicBezTo>
                      <a:cubicBezTo>
                        <a:pt x="3010" y="5616"/>
                        <a:pt x="1947" y="6362"/>
                        <a:pt x="1426" y="6752"/>
                      </a:cubicBezTo>
                      <a:cubicBezTo>
                        <a:pt x="582" y="7385"/>
                        <a:pt x="122" y="7847"/>
                        <a:pt x="41" y="8025"/>
                      </a:cubicBezTo>
                      <a:moveTo>
                        <a:pt x="6805" y="45"/>
                      </a:moveTo>
                      <a:cubicBezTo>
                        <a:pt x="6777" y="45"/>
                        <a:pt x="6749" y="45"/>
                        <a:pt x="6721" y="47"/>
                      </a:cubicBezTo>
                      <a:cubicBezTo>
                        <a:pt x="5722" y="106"/>
                        <a:pt x="4197" y="1204"/>
                        <a:pt x="3096" y="2658"/>
                      </a:cubicBezTo>
                      <a:cubicBezTo>
                        <a:pt x="1497" y="4767"/>
                        <a:pt x="422" y="7138"/>
                        <a:pt x="125" y="7827"/>
                      </a:cubicBezTo>
                      <a:cubicBezTo>
                        <a:pt x="621" y="7237"/>
                        <a:pt x="2365" y="5879"/>
                        <a:pt x="4266" y="4958"/>
                      </a:cubicBezTo>
                      <a:cubicBezTo>
                        <a:pt x="5698" y="4264"/>
                        <a:pt x="7363" y="2719"/>
                        <a:pt x="7631" y="1220"/>
                      </a:cubicBezTo>
                      <a:cubicBezTo>
                        <a:pt x="7703" y="812"/>
                        <a:pt x="7639" y="490"/>
                        <a:pt x="7445" y="288"/>
                      </a:cubicBezTo>
                      <a:cubicBezTo>
                        <a:pt x="7290" y="126"/>
                        <a:pt x="7074" y="45"/>
                        <a:pt x="6805" y="45"/>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25" name="Google Shape;325;p24"/>
                <p:cNvSpPr/>
                <p:nvPr/>
              </p:nvSpPr>
              <p:spPr>
                <a:xfrm>
                  <a:off x="5084728" y="2837630"/>
                  <a:ext cx="1325793" cy="1314650"/>
                </a:xfrm>
                <a:custGeom>
                  <a:rect b="b" l="l" r="r" t="t"/>
                  <a:pathLst>
                    <a:path extrusionOk="0" h="4026" w="4060">
                      <a:moveTo>
                        <a:pt x="0" y="4026"/>
                      </a:moveTo>
                      <a:cubicBezTo>
                        <a:pt x="0" y="4026"/>
                        <a:pt x="197" y="3537"/>
                        <a:pt x="562" y="2787"/>
                      </a:cubicBezTo>
                      <a:cubicBezTo>
                        <a:pt x="1056" y="2112"/>
                        <a:pt x="2542" y="-294"/>
                        <a:pt x="3636" y="29"/>
                      </a:cubicBezTo>
                      <a:cubicBezTo>
                        <a:pt x="4459" y="271"/>
                        <a:pt x="3831" y="1202"/>
                        <a:pt x="3831" y="1202"/>
                      </a:cubicBezTo>
                      <a:lnTo>
                        <a:pt x="3830" y="1202"/>
                      </a:lnTo>
                      <a:cubicBezTo>
                        <a:pt x="1861" y="2234"/>
                        <a:pt x="173" y="3645"/>
                        <a:pt x="0" y="4026"/>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26" name="Google Shape;326;p24"/>
                <p:cNvSpPr/>
                <p:nvPr/>
              </p:nvSpPr>
              <p:spPr>
                <a:xfrm>
                  <a:off x="5077544" y="2830447"/>
                  <a:ext cx="1340488" cy="1329018"/>
                </a:xfrm>
                <a:custGeom>
                  <a:rect b="b" l="l" r="r" t="t"/>
                  <a:pathLst>
                    <a:path extrusionOk="0" h="4070" w="4105">
                      <a:moveTo>
                        <a:pt x="22" y="4070"/>
                      </a:moveTo>
                      <a:cubicBezTo>
                        <a:pt x="19" y="4070"/>
                        <a:pt x="16" y="4069"/>
                        <a:pt x="13" y="4068"/>
                      </a:cubicBezTo>
                      <a:cubicBezTo>
                        <a:pt x="2" y="4063"/>
                        <a:pt x="-3" y="4051"/>
                        <a:pt x="1" y="4039"/>
                      </a:cubicBezTo>
                      <a:cubicBezTo>
                        <a:pt x="3" y="4035"/>
                        <a:pt x="203" y="3542"/>
                        <a:pt x="564" y="2800"/>
                      </a:cubicBezTo>
                      <a:cubicBezTo>
                        <a:pt x="626" y="2714"/>
                        <a:pt x="702" y="2605"/>
                        <a:pt x="789" y="2480"/>
                      </a:cubicBezTo>
                      <a:cubicBezTo>
                        <a:pt x="1405" y="1591"/>
                        <a:pt x="2691" y="-258"/>
                        <a:pt x="3664" y="29"/>
                      </a:cubicBezTo>
                      <a:cubicBezTo>
                        <a:pt x="3877" y="92"/>
                        <a:pt x="4014" y="206"/>
                        <a:pt x="4073" y="368"/>
                      </a:cubicBezTo>
                      <a:cubicBezTo>
                        <a:pt x="4205" y="735"/>
                        <a:pt x="3885" y="1216"/>
                        <a:pt x="3871" y="1236"/>
                      </a:cubicBezTo>
                      <a:cubicBezTo>
                        <a:pt x="3869" y="1239"/>
                        <a:pt x="3866" y="1242"/>
                        <a:pt x="3863" y="1243"/>
                      </a:cubicBezTo>
                      <a:cubicBezTo>
                        <a:pt x="1902" y="2271"/>
                        <a:pt x="212" y="3683"/>
                        <a:pt x="42" y="4057"/>
                      </a:cubicBezTo>
                      <a:cubicBezTo>
                        <a:pt x="39" y="4065"/>
                        <a:pt x="30" y="4070"/>
                        <a:pt x="22" y="4070"/>
                      </a:cubicBezTo>
                      <a:moveTo>
                        <a:pt x="3450" y="43"/>
                      </a:moveTo>
                      <a:cubicBezTo>
                        <a:pt x="2533" y="43"/>
                        <a:pt x="1393" y="1686"/>
                        <a:pt x="825" y="2505"/>
                      </a:cubicBezTo>
                      <a:cubicBezTo>
                        <a:pt x="738" y="2631"/>
                        <a:pt x="662" y="2740"/>
                        <a:pt x="602" y="2823"/>
                      </a:cubicBezTo>
                      <a:cubicBezTo>
                        <a:pt x="375" y="3288"/>
                        <a:pt x="213" y="3656"/>
                        <a:pt x="123" y="3865"/>
                      </a:cubicBezTo>
                      <a:cubicBezTo>
                        <a:pt x="575" y="3332"/>
                        <a:pt x="2101" y="2117"/>
                        <a:pt x="3837" y="1207"/>
                      </a:cubicBezTo>
                      <a:cubicBezTo>
                        <a:pt x="3869" y="1157"/>
                        <a:pt x="4149" y="711"/>
                        <a:pt x="4031" y="383"/>
                      </a:cubicBezTo>
                      <a:cubicBezTo>
                        <a:pt x="3978" y="235"/>
                        <a:pt x="3850" y="130"/>
                        <a:pt x="3652" y="72"/>
                      </a:cubicBezTo>
                      <a:cubicBezTo>
                        <a:pt x="3586" y="52"/>
                        <a:pt x="3519" y="43"/>
                        <a:pt x="3450" y="4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27" name="Google Shape;327;p24"/>
                <p:cNvSpPr/>
                <p:nvPr/>
              </p:nvSpPr>
              <p:spPr>
                <a:xfrm>
                  <a:off x="6272069" y="1922013"/>
                  <a:ext cx="944709" cy="842800"/>
                </a:xfrm>
                <a:custGeom>
                  <a:rect b="b" l="l" r="r" t="t"/>
                  <a:pathLst>
                    <a:path extrusionOk="0" h="2581" w="2893">
                      <a:moveTo>
                        <a:pt x="0" y="2211"/>
                      </a:moveTo>
                      <a:cubicBezTo>
                        <a:pt x="0" y="2211"/>
                        <a:pt x="1711" y="-584"/>
                        <a:pt x="2698" y="112"/>
                      </a:cubicBezTo>
                      <a:cubicBezTo>
                        <a:pt x="3503" y="680"/>
                        <a:pt x="1551" y="2581"/>
                        <a:pt x="1551" y="2581"/>
                      </a:cubicBezTo>
                      <a:cubicBezTo>
                        <a:pt x="1551" y="2581"/>
                        <a:pt x="2106" y="1286"/>
                        <a:pt x="1230" y="1520"/>
                      </a:cubicBezTo>
                      <a:cubicBezTo>
                        <a:pt x="294" y="1770"/>
                        <a:pt x="0" y="2211"/>
                        <a:pt x="0" y="2211"/>
                      </a:cubicBezTo>
                      <a:close/>
                    </a:path>
                  </a:pathLst>
                </a:custGeom>
                <a:solidFill>
                  <a:schemeClr val="accent5"/>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28" name="Google Shape;328;p24"/>
                <p:cNvSpPr/>
                <p:nvPr/>
              </p:nvSpPr>
              <p:spPr>
                <a:xfrm>
                  <a:off x="6264884" y="1914829"/>
                  <a:ext cx="959077" cy="857167"/>
                </a:xfrm>
                <a:custGeom>
                  <a:rect b="b" l="l" r="r" t="t"/>
                  <a:pathLst>
                    <a:path extrusionOk="0" h="2625" w="2937">
                      <a:moveTo>
                        <a:pt x="1573" y="2625"/>
                      </a:moveTo>
                      <a:cubicBezTo>
                        <a:pt x="1569" y="2625"/>
                        <a:pt x="1565" y="2624"/>
                        <a:pt x="1561" y="2621"/>
                      </a:cubicBezTo>
                      <a:cubicBezTo>
                        <a:pt x="1552" y="2615"/>
                        <a:pt x="1549" y="2604"/>
                        <a:pt x="1553" y="2594"/>
                      </a:cubicBezTo>
                      <a:cubicBezTo>
                        <a:pt x="1556" y="2587"/>
                        <a:pt x="1862" y="1863"/>
                        <a:pt x="1649" y="1617"/>
                      </a:cubicBezTo>
                      <a:cubicBezTo>
                        <a:pt x="1576" y="1532"/>
                        <a:pt x="1443" y="1514"/>
                        <a:pt x="1258" y="1563"/>
                      </a:cubicBezTo>
                      <a:cubicBezTo>
                        <a:pt x="342" y="1808"/>
                        <a:pt x="44" y="2240"/>
                        <a:pt x="41" y="2245"/>
                      </a:cubicBezTo>
                      <a:cubicBezTo>
                        <a:pt x="34" y="2255"/>
                        <a:pt x="21" y="2258"/>
                        <a:pt x="10" y="2251"/>
                      </a:cubicBezTo>
                      <a:cubicBezTo>
                        <a:pt x="0" y="2245"/>
                        <a:pt x="-3" y="2231"/>
                        <a:pt x="3" y="2221"/>
                      </a:cubicBezTo>
                      <a:cubicBezTo>
                        <a:pt x="6" y="2216"/>
                        <a:pt x="314" y="1716"/>
                        <a:pt x="737" y="1198"/>
                      </a:cubicBezTo>
                      <a:cubicBezTo>
                        <a:pt x="1306" y="499"/>
                        <a:pt x="1802" y="102"/>
                        <a:pt x="2211" y="17"/>
                      </a:cubicBezTo>
                      <a:cubicBezTo>
                        <a:pt x="2407" y="-23"/>
                        <a:pt x="2582" y="10"/>
                        <a:pt x="2732" y="116"/>
                      </a:cubicBezTo>
                      <a:cubicBezTo>
                        <a:pt x="2855" y="202"/>
                        <a:pt x="2923" y="323"/>
                        <a:pt x="2935" y="475"/>
                      </a:cubicBezTo>
                      <a:cubicBezTo>
                        <a:pt x="2995" y="1240"/>
                        <a:pt x="1646" y="2563"/>
                        <a:pt x="1589" y="2619"/>
                      </a:cubicBezTo>
                      <a:cubicBezTo>
                        <a:pt x="1585" y="2623"/>
                        <a:pt x="1579" y="2625"/>
                        <a:pt x="1573" y="2625"/>
                      </a:cubicBezTo>
                      <a:moveTo>
                        <a:pt x="1441" y="1492"/>
                      </a:moveTo>
                      <a:cubicBezTo>
                        <a:pt x="1546" y="1492"/>
                        <a:pt x="1627" y="1524"/>
                        <a:pt x="1683" y="1588"/>
                      </a:cubicBezTo>
                      <a:cubicBezTo>
                        <a:pt x="1866" y="1799"/>
                        <a:pt x="1712" y="2296"/>
                        <a:pt x="1633" y="2511"/>
                      </a:cubicBezTo>
                      <a:cubicBezTo>
                        <a:pt x="1922" y="2214"/>
                        <a:pt x="2941" y="1121"/>
                        <a:pt x="2890" y="479"/>
                      </a:cubicBezTo>
                      <a:cubicBezTo>
                        <a:pt x="2879" y="340"/>
                        <a:pt x="2817" y="230"/>
                        <a:pt x="2707" y="152"/>
                      </a:cubicBezTo>
                      <a:cubicBezTo>
                        <a:pt x="2567" y="54"/>
                        <a:pt x="2404" y="23"/>
                        <a:pt x="2220" y="61"/>
                      </a:cubicBezTo>
                      <a:cubicBezTo>
                        <a:pt x="1450" y="220"/>
                        <a:pt x="510" y="1534"/>
                        <a:pt x="171" y="2043"/>
                      </a:cubicBezTo>
                      <a:cubicBezTo>
                        <a:pt x="347" y="1891"/>
                        <a:pt x="679" y="1672"/>
                        <a:pt x="1246" y="1520"/>
                      </a:cubicBezTo>
                      <a:cubicBezTo>
                        <a:pt x="1319" y="1501"/>
                        <a:pt x="1384" y="1492"/>
                        <a:pt x="1441" y="1492"/>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29" name="Google Shape;329;p24"/>
                <p:cNvSpPr/>
                <p:nvPr/>
              </p:nvSpPr>
              <p:spPr>
                <a:xfrm>
                  <a:off x="5834817" y="848350"/>
                  <a:ext cx="846418" cy="1495227"/>
                </a:xfrm>
                <a:custGeom>
                  <a:rect b="b" l="l" r="r" t="t"/>
                  <a:pathLst>
                    <a:path extrusionOk="0" h="4579" w="2592">
                      <a:moveTo>
                        <a:pt x="0" y="4579"/>
                      </a:moveTo>
                      <a:cubicBezTo>
                        <a:pt x="0" y="4579"/>
                        <a:pt x="470" y="-849"/>
                        <a:pt x="2162" y="115"/>
                      </a:cubicBezTo>
                      <a:cubicBezTo>
                        <a:pt x="3854" y="1078"/>
                        <a:pt x="0" y="4579"/>
                        <a:pt x="0" y="4579"/>
                      </a:cubicBezTo>
                      <a:close/>
                    </a:path>
                  </a:pathLst>
                </a:custGeom>
                <a:solidFill>
                  <a:schemeClr val="accent4"/>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30" name="Google Shape;330;p24"/>
                <p:cNvSpPr/>
                <p:nvPr/>
              </p:nvSpPr>
              <p:spPr>
                <a:xfrm>
                  <a:off x="5827632" y="841166"/>
                  <a:ext cx="860459" cy="1509921"/>
                </a:xfrm>
                <a:custGeom>
                  <a:rect b="b" l="l" r="r" t="t"/>
                  <a:pathLst>
                    <a:path extrusionOk="0" h="4624" w="2635">
                      <a:moveTo>
                        <a:pt x="22" y="4624"/>
                      </a:moveTo>
                      <a:cubicBezTo>
                        <a:pt x="19" y="4624"/>
                        <a:pt x="15" y="4623"/>
                        <a:pt x="12" y="4621"/>
                      </a:cubicBezTo>
                      <a:cubicBezTo>
                        <a:pt x="4" y="4617"/>
                        <a:pt x="-1" y="4609"/>
                        <a:pt x="0" y="4599"/>
                      </a:cubicBezTo>
                      <a:cubicBezTo>
                        <a:pt x="1" y="4590"/>
                        <a:pt x="87" y="3609"/>
                        <a:pt x="312" y="2569"/>
                      </a:cubicBezTo>
                      <a:cubicBezTo>
                        <a:pt x="614" y="1166"/>
                        <a:pt x="1009" y="329"/>
                        <a:pt x="1486" y="78"/>
                      </a:cubicBezTo>
                      <a:cubicBezTo>
                        <a:pt x="1707" y="-38"/>
                        <a:pt x="1946" y="-25"/>
                        <a:pt x="2195" y="117"/>
                      </a:cubicBezTo>
                      <a:cubicBezTo>
                        <a:pt x="2453" y="264"/>
                        <a:pt x="2599" y="479"/>
                        <a:pt x="2629" y="755"/>
                      </a:cubicBezTo>
                      <a:cubicBezTo>
                        <a:pt x="2692" y="1325"/>
                        <a:pt x="2275" y="2148"/>
                        <a:pt x="1388" y="3203"/>
                      </a:cubicBezTo>
                      <a:cubicBezTo>
                        <a:pt x="730" y="3986"/>
                        <a:pt x="44" y="4612"/>
                        <a:pt x="37" y="4618"/>
                      </a:cubicBezTo>
                      <a:cubicBezTo>
                        <a:pt x="33" y="4622"/>
                        <a:pt x="28" y="4624"/>
                        <a:pt x="22" y="4624"/>
                      </a:cubicBezTo>
                      <a:moveTo>
                        <a:pt x="1794" y="45"/>
                      </a:moveTo>
                      <a:cubicBezTo>
                        <a:pt x="1695" y="45"/>
                        <a:pt x="1599" y="69"/>
                        <a:pt x="1507" y="118"/>
                      </a:cubicBezTo>
                      <a:cubicBezTo>
                        <a:pt x="469" y="662"/>
                        <a:pt x="98" y="4059"/>
                        <a:pt x="50" y="4545"/>
                      </a:cubicBezTo>
                      <a:cubicBezTo>
                        <a:pt x="396" y="4222"/>
                        <a:pt x="2722" y="1999"/>
                        <a:pt x="2585" y="760"/>
                      </a:cubicBezTo>
                      <a:cubicBezTo>
                        <a:pt x="2557" y="498"/>
                        <a:pt x="2418" y="295"/>
                        <a:pt x="2173" y="156"/>
                      </a:cubicBezTo>
                      <a:cubicBezTo>
                        <a:pt x="2043" y="82"/>
                        <a:pt x="1916" y="45"/>
                        <a:pt x="1794" y="45"/>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31" name="Google Shape;331;p24"/>
                <p:cNvSpPr/>
                <p:nvPr/>
              </p:nvSpPr>
              <p:spPr>
                <a:xfrm>
                  <a:off x="5834817" y="1326404"/>
                  <a:ext cx="575708" cy="1017172"/>
                </a:xfrm>
                <a:custGeom>
                  <a:rect b="b" l="l" r="r" t="t"/>
                  <a:pathLst>
                    <a:path extrusionOk="0" h="3115" w="1763">
                      <a:moveTo>
                        <a:pt x="0" y="3115"/>
                      </a:moveTo>
                      <a:cubicBezTo>
                        <a:pt x="0" y="3115"/>
                        <a:pt x="320" y="-577"/>
                        <a:pt x="1471" y="78"/>
                      </a:cubicBezTo>
                      <a:cubicBezTo>
                        <a:pt x="2622" y="733"/>
                        <a:pt x="0" y="3115"/>
                        <a:pt x="0" y="3115"/>
                      </a:cubicBezTo>
                      <a:close/>
                    </a:path>
                  </a:pathLst>
                </a:custGeom>
                <a:solidFill>
                  <a:schemeClr val="accent5"/>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32" name="Google Shape;332;p24"/>
                <p:cNvSpPr/>
                <p:nvPr/>
              </p:nvSpPr>
              <p:spPr>
                <a:xfrm>
                  <a:off x="5827632" y="1319221"/>
                  <a:ext cx="590076" cy="1031866"/>
                </a:xfrm>
                <a:custGeom>
                  <a:rect b="b" l="l" r="r" t="t"/>
                  <a:pathLst>
                    <a:path extrusionOk="0" h="3160" w="1807">
                      <a:moveTo>
                        <a:pt x="22" y="3160"/>
                      </a:moveTo>
                      <a:cubicBezTo>
                        <a:pt x="19" y="3160"/>
                        <a:pt x="15" y="3159"/>
                        <a:pt x="12" y="3157"/>
                      </a:cubicBezTo>
                      <a:cubicBezTo>
                        <a:pt x="4" y="3153"/>
                        <a:pt x="-1" y="3145"/>
                        <a:pt x="0" y="3135"/>
                      </a:cubicBezTo>
                      <a:cubicBezTo>
                        <a:pt x="1" y="3129"/>
                        <a:pt x="59" y="2461"/>
                        <a:pt x="212" y="1753"/>
                      </a:cubicBezTo>
                      <a:cubicBezTo>
                        <a:pt x="418" y="797"/>
                        <a:pt x="688" y="225"/>
                        <a:pt x="1015" y="54"/>
                      </a:cubicBezTo>
                      <a:cubicBezTo>
                        <a:pt x="1167" y="-26"/>
                        <a:pt x="1332" y="-17"/>
                        <a:pt x="1504" y="81"/>
                      </a:cubicBezTo>
                      <a:cubicBezTo>
                        <a:pt x="1681" y="182"/>
                        <a:pt x="1782" y="329"/>
                        <a:pt x="1803" y="520"/>
                      </a:cubicBezTo>
                      <a:cubicBezTo>
                        <a:pt x="1846" y="909"/>
                        <a:pt x="1561" y="1472"/>
                        <a:pt x="957" y="2191"/>
                      </a:cubicBezTo>
                      <a:cubicBezTo>
                        <a:pt x="509" y="2724"/>
                        <a:pt x="42" y="3150"/>
                        <a:pt x="37" y="3154"/>
                      </a:cubicBezTo>
                      <a:cubicBezTo>
                        <a:pt x="33" y="3158"/>
                        <a:pt x="28" y="3160"/>
                        <a:pt x="22" y="3160"/>
                      </a:cubicBezTo>
                      <a:moveTo>
                        <a:pt x="1228" y="45"/>
                      </a:moveTo>
                      <a:cubicBezTo>
                        <a:pt x="1161" y="45"/>
                        <a:pt x="1097" y="61"/>
                        <a:pt x="1035" y="93"/>
                      </a:cubicBezTo>
                      <a:cubicBezTo>
                        <a:pt x="345" y="456"/>
                        <a:pt x="90" y="2690"/>
                        <a:pt x="50" y="3081"/>
                      </a:cubicBezTo>
                      <a:cubicBezTo>
                        <a:pt x="327" y="2821"/>
                        <a:pt x="1850" y="1350"/>
                        <a:pt x="1759" y="525"/>
                      </a:cubicBezTo>
                      <a:cubicBezTo>
                        <a:pt x="1739" y="349"/>
                        <a:pt x="1646" y="213"/>
                        <a:pt x="1482" y="119"/>
                      </a:cubicBezTo>
                      <a:cubicBezTo>
                        <a:pt x="1395" y="69"/>
                        <a:pt x="1309" y="45"/>
                        <a:pt x="1228" y="45"/>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33" name="Google Shape;333;p24"/>
                <p:cNvSpPr/>
                <p:nvPr/>
              </p:nvSpPr>
              <p:spPr>
                <a:xfrm>
                  <a:off x="5194776" y="23837"/>
                  <a:ext cx="713512" cy="1518084"/>
                </a:xfrm>
                <a:custGeom>
                  <a:rect b="b" l="l" r="r" t="t"/>
                  <a:pathLst>
                    <a:path extrusionOk="0" h="4649" w="2185">
                      <a:moveTo>
                        <a:pt x="1693" y="4649"/>
                      </a:moveTo>
                      <a:cubicBezTo>
                        <a:pt x="1693" y="4649"/>
                        <a:pt x="2590" y="3306"/>
                        <a:pt x="1960" y="2306"/>
                      </a:cubicBezTo>
                      <a:cubicBezTo>
                        <a:pt x="1330" y="1305"/>
                        <a:pt x="503" y="1473"/>
                        <a:pt x="602" y="0"/>
                      </a:cubicBezTo>
                      <a:cubicBezTo>
                        <a:pt x="602" y="0"/>
                        <a:pt x="-1316" y="2695"/>
                        <a:pt x="1693" y="4649"/>
                      </a:cubicBezTo>
                      <a:close/>
                    </a:path>
                  </a:pathLst>
                </a:custGeom>
                <a:solidFill>
                  <a:schemeClr val="lt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34" name="Google Shape;334;p24"/>
                <p:cNvSpPr/>
                <p:nvPr/>
              </p:nvSpPr>
              <p:spPr>
                <a:xfrm>
                  <a:off x="5187592" y="-1306"/>
                  <a:ext cx="727227" cy="1553351"/>
                </a:xfrm>
                <a:custGeom>
                  <a:rect b="b" l="l" r="r" t="t"/>
                  <a:pathLst>
                    <a:path extrusionOk="0" h="4757" w="2227">
                      <a:moveTo>
                        <a:pt x="1721" y="4757"/>
                      </a:moveTo>
                      <a:lnTo>
                        <a:pt x="1703" y="4745"/>
                      </a:lnTo>
                      <a:cubicBezTo>
                        <a:pt x="768" y="4137"/>
                        <a:pt x="211" y="3397"/>
                        <a:pt x="49" y="2543"/>
                      </a:cubicBezTo>
                      <a:cubicBezTo>
                        <a:pt x="-203" y="1220"/>
                        <a:pt x="597" y="75"/>
                        <a:pt x="606" y="64"/>
                      </a:cubicBezTo>
                      <a:lnTo>
                        <a:pt x="651" y="0"/>
                      </a:lnTo>
                      <a:lnTo>
                        <a:pt x="646" y="78"/>
                      </a:lnTo>
                      <a:cubicBezTo>
                        <a:pt x="583" y="1016"/>
                        <a:pt x="899" y="1281"/>
                        <a:pt x="1300" y="1615"/>
                      </a:cubicBezTo>
                      <a:cubicBezTo>
                        <a:pt x="1523" y="1802"/>
                        <a:pt x="1775" y="2012"/>
                        <a:pt x="2001" y="2371"/>
                      </a:cubicBezTo>
                      <a:cubicBezTo>
                        <a:pt x="2631" y="3372"/>
                        <a:pt x="1742" y="4725"/>
                        <a:pt x="1733" y="4739"/>
                      </a:cubicBezTo>
                      <a:lnTo>
                        <a:pt x="1721" y="4757"/>
                      </a:lnTo>
                      <a:moveTo>
                        <a:pt x="597" y="159"/>
                      </a:moveTo>
                      <a:cubicBezTo>
                        <a:pt x="432" y="423"/>
                        <a:pt x="-121" y="1415"/>
                        <a:pt x="92" y="2535"/>
                      </a:cubicBezTo>
                      <a:cubicBezTo>
                        <a:pt x="252" y="3370"/>
                        <a:pt x="795" y="4097"/>
                        <a:pt x="1708" y="4695"/>
                      </a:cubicBezTo>
                      <a:cubicBezTo>
                        <a:pt x="1812" y="4531"/>
                        <a:pt x="2539" y="3309"/>
                        <a:pt x="1963" y="2395"/>
                      </a:cubicBezTo>
                      <a:cubicBezTo>
                        <a:pt x="1741" y="2042"/>
                        <a:pt x="1492" y="1834"/>
                        <a:pt x="1271" y="1650"/>
                      </a:cubicBezTo>
                      <a:cubicBezTo>
                        <a:pt x="873" y="1317"/>
                        <a:pt x="556" y="1052"/>
                        <a:pt x="597" y="159"/>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35" name="Google Shape;335;p24"/>
                <p:cNvSpPr/>
                <p:nvPr/>
              </p:nvSpPr>
              <p:spPr>
                <a:xfrm>
                  <a:off x="5452752" y="841166"/>
                  <a:ext cx="302059" cy="708265"/>
                </a:xfrm>
                <a:custGeom>
                  <a:rect b="b" l="l" r="r" t="t"/>
                  <a:pathLst>
                    <a:path extrusionOk="0" h="2169" w="925">
                      <a:moveTo>
                        <a:pt x="903" y="2169"/>
                      </a:moveTo>
                      <a:cubicBezTo>
                        <a:pt x="895" y="2169"/>
                        <a:pt x="888" y="2165"/>
                        <a:pt x="884" y="2158"/>
                      </a:cubicBezTo>
                      <a:cubicBezTo>
                        <a:pt x="362" y="1299"/>
                        <a:pt x="4" y="41"/>
                        <a:pt x="0" y="28"/>
                      </a:cubicBezTo>
                      <a:cubicBezTo>
                        <a:pt x="-3" y="16"/>
                        <a:pt x="4" y="4"/>
                        <a:pt x="16" y="1"/>
                      </a:cubicBezTo>
                      <a:cubicBezTo>
                        <a:pt x="27" y="-3"/>
                        <a:pt x="40" y="4"/>
                        <a:pt x="43" y="16"/>
                      </a:cubicBezTo>
                      <a:cubicBezTo>
                        <a:pt x="46" y="28"/>
                        <a:pt x="403" y="1282"/>
                        <a:pt x="922" y="2135"/>
                      </a:cubicBezTo>
                      <a:cubicBezTo>
                        <a:pt x="928" y="2145"/>
                        <a:pt x="925" y="2159"/>
                        <a:pt x="914" y="2165"/>
                      </a:cubicBezTo>
                      <a:cubicBezTo>
                        <a:pt x="911" y="2168"/>
                        <a:pt x="907" y="2169"/>
                        <a:pt x="903" y="2169"/>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36" name="Google Shape;336;p24"/>
                <p:cNvSpPr/>
                <p:nvPr/>
              </p:nvSpPr>
              <p:spPr>
                <a:xfrm>
                  <a:off x="4588697" y="4341999"/>
                  <a:ext cx="2335159" cy="792186"/>
                </a:xfrm>
                <a:custGeom>
                  <a:rect b="b" l="l" r="r" t="t"/>
                  <a:pathLst>
                    <a:path extrusionOk="0" h="2426" w="7151">
                      <a:moveTo>
                        <a:pt x="0" y="1975"/>
                      </a:moveTo>
                      <a:cubicBezTo>
                        <a:pt x="0" y="1975"/>
                        <a:pt x="1152" y="-174"/>
                        <a:pt x="2873" y="12"/>
                      </a:cubicBezTo>
                      <a:cubicBezTo>
                        <a:pt x="4594" y="197"/>
                        <a:pt x="5323" y="790"/>
                        <a:pt x="5774" y="641"/>
                      </a:cubicBezTo>
                      <a:cubicBezTo>
                        <a:pt x="6225" y="493"/>
                        <a:pt x="6472" y="174"/>
                        <a:pt x="6441" y="0"/>
                      </a:cubicBezTo>
                      <a:cubicBezTo>
                        <a:pt x="6441" y="0"/>
                        <a:pt x="7139" y="938"/>
                        <a:pt x="5774" y="1494"/>
                      </a:cubicBezTo>
                      <a:cubicBezTo>
                        <a:pt x="5774" y="1494"/>
                        <a:pt x="7077" y="1351"/>
                        <a:pt x="7151" y="2330"/>
                      </a:cubicBezTo>
                      <a:cubicBezTo>
                        <a:pt x="7151" y="2330"/>
                        <a:pt x="5448" y="2679"/>
                        <a:pt x="4576" y="2049"/>
                      </a:cubicBezTo>
                      <a:cubicBezTo>
                        <a:pt x="3705" y="1420"/>
                        <a:pt x="1556" y="1086"/>
                        <a:pt x="0" y="1975"/>
                      </a:cubicBezTo>
                      <a:close/>
                    </a:path>
                  </a:pathLst>
                </a:custGeom>
                <a:solidFill>
                  <a:schemeClr val="accent4"/>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37" name="Google Shape;337;p24"/>
                <p:cNvSpPr/>
                <p:nvPr/>
              </p:nvSpPr>
              <p:spPr>
                <a:xfrm>
                  <a:off x="4581513" y="4334815"/>
                  <a:ext cx="2349527" cy="806227"/>
                </a:xfrm>
                <a:custGeom>
                  <a:rect b="b" l="l" r="r" t="t"/>
                  <a:pathLst>
                    <a:path extrusionOk="0" h="2469" w="7195">
                      <a:moveTo>
                        <a:pt x="6132" y="2469"/>
                      </a:moveTo>
                      <a:cubicBezTo>
                        <a:pt x="5609" y="2469"/>
                        <a:pt x="5002" y="2390"/>
                        <a:pt x="4585" y="2090"/>
                      </a:cubicBezTo>
                      <a:cubicBezTo>
                        <a:pt x="3723" y="1466"/>
                        <a:pt x="1573" y="1136"/>
                        <a:pt x="33" y="2017"/>
                      </a:cubicBezTo>
                      <a:cubicBezTo>
                        <a:pt x="24" y="2022"/>
                        <a:pt x="13" y="2020"/>
                        <a:pt x="6" y="2013"/>
                      </a:cubicBezTo>
                      <a:cubicBezTo>
                        <a:pt x="-1" y="2006"/>
                        <a:pt x="-2" y="1996"/>
                        <a:pt x="2" y="1987"/>
                      </a:cubicBezTo>
                      <a:cubicBezTo>
                        <a:pt x="14" y="1965"/>
                        <a:pt x="1182" y="-174"/>
                        <a:pt x="2898" y="12"/>
                      </a:cubicBezTo>
                      <a:cubicBezTo>
                        <a:pt x="3821" y="111"/>
                        <a:pt x="4457" y="326"/>
                        <a:pt x="4922" y="484"/>
                      </a:cubicBezTo>
                      <a:cubicBezTo>
                        <a:pt x="5322" y="619"/>
                        <a:pt x="5586" y="709"/>
                        <a:pt x="5789" y="642"/>
                      </a:cubicBezTo>
                      <a:cubicBezTo>
                        <a:pt x="6235" y="496"/>
                        <a:pt x="6470" y="185"/>
                        <a:pt x="6441" y="26"/>
                      </a:cubicBezTo>
                      <a:cubicBezTo>
                        <a:pt x="6439" y="16"/>
                        <a:pt x="6445" y="6"/>
                        <a:pt x="6454" y="2"/>
                      </a:cubicBezTo>
                      <a:cubicBezTo>
                        <a:pt x="6464" y="-2"/>
                        <a:pt x="6475" y="1"/>
                        <a:pt x="6481" y="9"/>
                      </a:cubicBezTo>
                      <a:cubicBezTo>
                        <a:pt x="6492" y="24"/>
                        <a:pt x="6749" y="375"/>
                        <a:pt x="6635" y="782"/>
                      </a:cubicBezTo>
                      <a:cubicBezTo>
                        <a:pt x="6556" y="1067"/>
                        <a:pt x="6315" y="1303"/>
                        <a:pt x="5920" y="1486"/>
                      </a:cubicBezTo>
                      <a:cubicBezTo>
                        <a:pt x="6139" y="1480"/>
                        <a:pt x="6598" y="1504"/>
                        <a:pt x="6904" y="1759"/>
                      </a:cubicBezTo>
                      <a:cubicBezTo>
                        <a:pt x="7079" y="1904"/>
                        <a:pt x="7177" y="2103"/>
                        <a:pt x="7195" y="2350"/>
                      </a:cubicBezTo>
                      <a:cubicBezTo>
                        <a:pt x="7196" y="2361"/>
                        <a:pt x="7189" y="2372"/>
                        <a:pt x="7178" y="2374"/>
                      </a:cubicBezTo>
                      <a:cubicBezTo>
                        <a:pt x="7169" y="2376"/>
                        <a:pt x="6701" y="2469"/>
                        <a:pt x="6132" y="2469"/>
                      </a:cubicBezTo>
                      <a:moveTo>
                        <a:pt x="2235" y="1436"/>
                      </a:moveTo>
                      <a:cubicBezTo>
                        <a:pt x="3211" y="1436"/>
                        <a:pt x="4119" y="1697"/>
                        <a:pt x="4611" y="2053"/>
                      </a:cubicBezTo>
                      <a:cubicBezTo>
                        <a:pt x="5416" y="2635"/>
                        <a:pt x="6959" y="2370"/>
                        <a:pt x="7149" y="2334"/>
                      </a:cubicBezTo>
                      <a:cubicBezTo>
                        <a:pt x="7128" y="2108"/>
                        <a:pt x="7036" y="1926"/>
                        <a:pt x="6876" y="1793"/>
                      </a:cubicBezTo>
                      <a:cubicBezTo>
                        <a:pt x="6484" y="1467"/>
                        <a:pt x="5805" y="1537"/>
                        <a:pt x="5798" y="1538"/>
                      </a:cubicBezTo>
                      <a:cubicBezTo>
                        <a:pt x="5786" y="1540"/>
                        <a:pt x="5777" y="1532"/>
                        <a:pt x="5774" y="1521"/>
                      </a:cubicBezTo>
                      <a:cubicBezTo>
                        <a:pt x="5772" y="1510"/>
                        <a:pt x="5777" y="1499"/>
                        <a:pt x="5787" y="1495"/>
                      </a:cubicBezTo>
                      <a:cubicBezTo>
                        <a:pt x="6238" y="1312"/>
                        <a:pt x="6509" y="1068"/>
                        <a:pt x="6592" y="770"/>
                      </a:cubicBezTo>
                      <a:cubicBezTo>
                        <a:pt x="6673" y="481"/>
                        <a:pt x="6551" y="214"/>
                        <a:pt x="6484" y="97"/>
                      </a:cubicBezTo>
                      <a:cubicBezTo>
                        <a:pt x="6450" y="293"/>
                        <a:pt x="6193" y="556"/>
                        <a:pt x="5803" y="685"/>
                      </a:cubicBezTo>
                      <a:cubicBezTo>
                        <a:pt x="5586" y="756"/>
                        <a:pt x="5316" y="664"/>
                        <a:pt x="4907" y="526"/>
                      </a:cubicBezTo>
                      <a:cubicBezTo>
                        <a:pt x="4445" y="369"/>
                        <a:pt x="3811" y="155"/>
                        <a:pt x="2893" y="56"/>
                      </a:cubicBezTo>
                      <a:cubicBezTo>
                        <a:pt x="1379" y="-106"/>
                        <a:pt x="297" y="1574"/>
                        <a:pt x="81" y="1939"/>
                      </a:cubicBezTo>
                      <a:cubicBezTo>
                        <a:pt x="742" y="1581"/>
                        <a:pt x="1508" y="1436"/>
                        <a:pt x="2235" y="1436"/>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38" name="Google Shape;338;p24"/>
                <p:cNvSpPr/>
                <p:nvPr/>
              </p:nvSpPr>
              <p:spPr>
                <a:xfrm>
                  <a:off x="4622659" y="4633273"/>
                  <a:ext cx="1684671" cy="473156"/>
                </a:xfrm>
                <a:custGeom>
                  <a:rect b="b" l="l" r="r" t="t"/>
                  <a:pathLst>
                    <a:path extrusionOk="0" h="1449" w="5159">
                      <a:moveTo>
                        <a:pt x="2459" y="1"/>
                      </a:moveTo>
                      <a:cubicBezTo>
                        <a:pt x="4037" y="-46"/>
                        <a:pt x="4572" y="1270"/>
                        <a:pt x="5159" y="1449"/>
                      </a:cubicBezTo>
                      <a:cubicBezTo>
                        <a:pt x="4907" y="1391"/>
                        <a:pt x="4669" y="1299"/>
                        <a:pt x="4472" y="1157"/>
                      </a:cubicBezTo>
                      <a:cubicBezTo>
                        <a:pt x="3620" y="541"/>
                        <a:pt x="1547" y="212"/>
                        <a:pt x="0" y="1030"/>
                      </a:cubicBezTo>
                      <a:cubicBezTo>
                        <a:pt x="393" y="676"/>
                        <a:pt x="1264" y="37"/>
                        <a:pt x="2459" y="1"/>
                      </a:cubicBezTo>
                      <a:close/>
                    </a:path>
                  </a:pathLst>
                </a:custGeom>
                <a:solidFill>
                  <a:schemeClr val="accent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39" name="Google Shape;339;p24"/>
                <p:cNvSpPr/>
                <p:nvPr/>
              </p:nvSpPr>
              <p:spPr>
                <a:xfrm>
                  <a:off x="4615801" y="4626089"/>
                  <a:ext cx="1699040" cy="487524"/>
                </a:xfrm>
                <a:custGeom>
                  <a:rect b="b" l="l" r="r" t="t"/>
                  <a:pathLst>
                    <a:path extrusionOk="0" h="1493" w="5203">
                      <a:moveTo>
                        <a:pt x="5180" y="1493"/>
                      </a:moveTo>
                      <a:cubicBezTo>
                        <a:pt x="5179" y="1493"/>
                        <a:pt x="5177" y="1493"/>
                        <a:pt x="5175" y="1493"/>
                      </a:cubicBezTo>
                      <a:cubicBezTo>
                        <a:pt x="4897" y="1429"/>
                        <a:pt x="4663" y="1330"/>
                        <a:pt x="4480" y="1198"/>
                      </a:cubicBezTo>
                      <a:cubicBezTo>
                        <a:pt x="3671" y="612"/>
                        <a:pt x="1621" y="231"/>
                        <a:pt x="32" y="1072"/>
                      </a:cubicBezTo>
                      <a:cubicBezTo>
                        <a:pt x="22" y="1077"/>
                        <a:pt x="10" y="1074"/>
                        <a:pt x="3" y="1065"/>
                      </a:cubicBezTo>
                      <a:cubicBezTo>
                        <a:pt x="-3" y="1055"/>
                        <a:pt x="-2" y="1043"/>
                        <a:pt x="6" y="1035"/>
                      </a:cubicBezTo>
                      <a:cubicBezTo>
                        <a:pt x="419" y="664"/>
                        <a:pt x="1289" y="36"/>
                        <a:pt x="2479" y="1"/>
                      </a:cubicBezTo>
                      <a:lnTo>
                        <a:pt x="2480" y="23"/>
                      </a:lnTo>
                      <a:lnTo>
                        <a:pt x="2479" y="1"/>
                      </a:lnTo>
                      <a:cubicBezTo>
                        <a:pt x="3542" y="-29"/>
                        <a:pt x="4146" y="560"/>
                        <a:pt x="4587" y="991"/>
                      </a:cubicBezTo>
                      <a:cubicBezTo>
                        <a:pt x="4807" y="1206"/>
                        <a:pt x="4996" y="1392"/>
                        <a:pt x="5187" y="1450"/>
                      </a:cubicBezTo>
                      <a:cubicBezTo>
                        <a:pt x="5198" y="1453"/>
                        <a:pt x="5205" y="1465"/>
                        <a:pt x="5202" y="1477"/>
                      </a:cubicBezTo>
                      <a:cubicBezTo>
                        <a:pt x="5199" y="1487"/>
                        <a:pt x="5190" y="1493"/>
                        <a:pt x="5180" y="1493"/>
                      </a:cubicBezTo>
                      <a:moveTo>
                        <a:pt x="2131" y="540"/>
                      </a:moveTo>
                      <a:cubicBezTo>
                        <a:pt x="3122" y="540"/>
                        <a:pt x="4028" y="816"/>
                        <a:pt x="4506" y="1161"/>
                      </a:cubicBezTo>
                      <a:cubicBezTo>
                        <a:pt x="4636" y="1255"/>
                        <a:pt x="4792" y="1331"/>
                        <a:pt x="4972" y="1390"/>
                      </a:cubicBezTo>
                      <a:cubicBezTo>
                        <a:pt x="4839" y="1300"/>
                        <a:pt x="4704" y="1168"/>
                        <a:pt x="4555" y="1023"/>
                      </a:cubicBezTo>
                      <a:cubicBezTo>
                        <a:pt x="4108" y="585"/>
                        <a:pt x="3555" y="44"/>
                        <a:pt x="2564" y="44"/>
                      </a:cubicBezTo>
                      <a:cubicBezTo>
                        <a:pt x="2536" y="44"/>
                        <a:pt x="2509" y="45"/>
                        <a:pt x="2481" y="45"/>
                      </a:cubicBezTo>
                      <a:cubicBezTo>
                        <a:pt x="1421" y="77"/>
                        <a:pt x="618" y="584"/>
                        <a:pt x="171" y="952"/>
                      </a:cubicBezTo>
                      <a:cubicBezTo>
                        <a:pt x="796" y="658"/>
                        <a:pt x="1482" y="540"/>
                        <a:pt x="2131" y="540"/>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grpSp>
        </p:grpSp>
        <p:sp>
          <p:nvSpPr>
            <p:cNvPr id="340" name="Google Shape;340;p24"/>
            <p:cNvSpPr/>
            <p:nvPr/>
          </p:nvSpPr>
          <p:spPr>
            <a:xfrm rot="-1148915">
              <a:off x="7374385" y="3086073"/>
              <a:ext cx="822115" cy="202546"/>
            </a:xfrm>
            <a:custGeom>
              <a:rect b="b" l="l" r="r" t="t"/>
              <a:pathLst>
                <a:path extrusionOk="0" h="6892" w="27974">
                  <a:moveTo>
                    <a:pt x="539" y="6892"/>
                  </a:moveTo>
                  <a:lnTo>
                    <a:pt x="0" y="6509"/>
                  </a:lnTo>
                  <a:lnTo>
                    <a:pt x="539" y="6125"/>
                  </a:lnTo>
                  <a:lnTo>
                    <a:pt x="0" y="5741"/>
                  </a:lnTo>
                  <a:lnTo>
                    <a:pt x="539" y="5358"/>
                  </a:lnTo>
                  <a:lnTo>
                    <a:pt x="0" y="4975"/>
                  </a:lnTo>
                  <a:lnTo>
                    <a:pt x="539" y="4592"/>
                  </a:lnTo>
                  <a:lnTo>
                    <a:pt x="0" y="4209"/>
                  </a:lnTo>
                  <a:lnTo>
                    <a:pt x="539" y="3826"/>
                  </a:lnTo>
                  <a:lnTo>
                    <a:pt x="0" y="3444"/>
                  </a:lnTo>
                  <a:lnTo>
                    <a:pt x="539" y="3061"/>
                  </a:lnTo>
                  <a:lnTo>
                    <a:pt x="0" y="2678"/>
                  </a:lnTo>
                  <a:lnTo>
                    <a:pt x="539" y="2295"/>
                  </a:lnTo>
                  <a:lnTo>
                    <a:pt x="0" y="1912"/>
                  </a:lnTo>
                  <a:lnTo>
                    <a:pt x="539" y="1530"/>
                  </a:lnTo>
                  <a:lnTo>
                    <a:pt x="0" y="1147"/>
                  </a:lnTo>
                  <a:lnTo>
                    <a:pt x="539" y="764"/>
                  </a:lnTo>
                  <a:lnTo>
                    <a:pt x="0" y="382"/>
                  </a:lnTo>
                  <a:lnTo>
                    <a:pt x="539" y="0"/>
                  </a:lnTo>
                  <a:lnTo>
                    <a:pt x="27974" y="0"/>
                  </a:lnTo>
                  <a:lnTo>
                    <a:pt x="27435" y="382"/>
                  </a:lnTo>
                  <a:lnTo>
                    <a:pt x="27974" y="764"/>
                  </a:lnTo>
                  <a:lnTo>
                    <a:pt x="27435" y="1147"/>
                  </a:lnTo>
                  <a:lnTo>
                    <a:pt x="27974" y="1530"/>
                  </a:lnTo>
                  <a:lnTo>
                    <a:pt x="27435" y="1912"/>
                  </a:lnTo>
                  <a:lnTo>
                    <a:pt x="27974" y="2295"/>
                  </a:lnTo>
                  <a:lnTo>
                    <a:pt x="27435" y="2678"/>
                  </a:lnTo>
                  <a:lnTo>
                    <a:pt x="27974" y="3061"/>
                  </a:lnTo>
                  <a:lnTo>
                    <a:pt x="27435" y="3444"/>
                  </a:lnTo>
                  <a:lnTo>
                    <a:pt x="27974" y="3826"/>
                  </a:lnTo>
                  <a:lnTo>
                    <a:pt x="27435" y="4209"/>
                  </a:lnTo>
                  <a:lnTo>
                    <a:pt x="27974" y="4592"/>
                  </a:lnTo>
                  <a:lnTo>
                    <a:pt x="27435" y="4975"/>
                  </a:lnTo>
                  <a:lnTo>
                    <a:pt x="27974" y="5358"/>
                  </a:lnTo>
                  <a:lnTo>
                    <a:pt x="27435" y="5741"/>
                  </a:lnTo>
                  <a:lnTo>
                    <a:pt x="27974" y="6125"/>
                  </a:lnTo>
                  <a:lnTo>
                    <a:pt x="27435" y="6509"/>
                  </a:lnTo>
                  <a:lnTo>
                    <a:pt x="27974" y="6892"/>
                  </a:lnTo>
                  <a:lnTo>
                    <a:pt x="539" y="6892"/>
                  </a:lnTo>
                  <a:close/>
                </a:path>
              </a:pathLst>
            </a:custGeom>
            <a:solidFill>
              <a:srgbClr val="E2A852">
                <a:alpha val="30000"/>
              </a:srgbClr>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grpSp>
      <p:grpSp>
        <p:nvGrpSpPr>
          <p:cNvPr id="341" name="Google Shape;341;p24"/>
          <p:cNvGrpSpPr/>
          <p:nvPr/>
        </p:nvGrpSpPr>
        <p:grpSpPr>
          <a:xfrm>
            <a:off x="2967443" y="162000"/>
            <a:ext cx="3209114" cy="1213664"/>
            <a:chOff x="8164" y="841166"/>
            <a:chExt cx="9142776" cy="3457732"/>
          </a:xfrm>
        </p:grpSpPr>
        <p:sp>
          <p:nvSpPr>
            <p:cNvPr id="342" name="Google Shape;342;p24"/>
            <p:cNvSpPr/>
            <p:nvPr/>
          </p:nvSpPr>
          <p:spPr>
            <a:xfrm>
              <a:off x="1430621" y="1423060"/>
              <a:ext cx="588117" cy="1581107"/>
            </a:xfrm>
            <a:custGeom>
              <a:rect b="b" l="l" r="r" t="t"/>
              <a:pathLst>
                <a:path extrusionOk="0" h="4842" w="1801">
                  <a:moveTo>
                    <a:pt x="1224" y="0"/>
                  </a:moveTo>
                  <a:cubicBezTo>
                    <a:pt x="1224" y="0"/>
                    <a:pt x="-45" y="392"/>
                    <a:pt x="1" y="2099"/>
                  </a:cubicBezTo>
                  <a:cubicBezTo>
                    <a:pt x="48" y="3804"/>
                    <a:pt x="970" y="4612"/>
                    <a:pt x="1685" y="4842"/>
                  </a:cubicBezTo>
                  <a:cubicBezTo>
                    <a:pt x="1685" y="4842"/>
                    <a:pt x="1178" y="3943"/>
                    <a:pt x="1478" y="3735"/>
                  </a:cubicBezTo>
                  <a:cubicBezTo>
                    <a:pt x="1778" y="3528"/>
                    <a:pt x="1916" y="3137"/>
                    <a:pt x="1685" y="2745"/>
                  </a:cubicBezTo>
                  <a:cubicBezTo>
                    <a:pt x="1455" y="2352"/>
                    <a:pt x="1191" y="676"/>
                    <a:pt x="1801" y="184"/>
                  </a:cubicBezTo>
                  <a:lnTo>
                    <a:pt x="1224" y="0"/>
                  </a:lnTo>
                  <a:close/>
                </a:path>
              </a:pathLst>
            </a:custGeom>
            <a:solidFill>
              <a:schemeClr val="lt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43" name="Google Shape;343;p24"/>
            <p:cNvSpPr/>
            <p:nvPr/>
          </p:nvSpPr>
          <p:spPr>
            <a:xfrm>
              <a:off x="1424090" y="1416203"/>
              <a:ext cx="601179" cy="1594821"/>
            </a:xfrm>
            <a:custGeom>
              <a:rect b="b" l="l" r="r" t="t"/>
              <a:pathLst>
                <a:path extrusionOk="0" h="4884" w="1841">
                  <a:moveTo>
                    <a:pt x="1705" y="4884"/>
                  </a:moveTo>
                  <a:cubicBezTo>
                    <a:pt x="1703" y="4884"/>
                    <a:pt x="1701" y="4884"/>
                    <a:pt x="1699" y="4883"/>
                  </a:cubicBezTo>
                  <a:cubicBezTo>
                    <a:pt x="1425" y="4795"/>
                    <a:pt x="58" y="4247"/>
                    <a:pt x="1" y="2120"/>
                  </a:cubicBezTo>
                  <a:cubicBezTo>
                    <a:pt x="-23" y="1231"/>
                    <a:pt x="314" y="703"/>
                    <a:pt x="601" y="416"/>
                  </a:cubicBezTo>
                  <a:cubicBezTo>
                    <a:pt x="912" y="104"/>
                    <a:pt x="1225" y="5"/>
                    <a:pt x="1238" y="1"/>
                  </a:cubicBezTo>
                  <a:cubicBezTo>
                    <a:pt x="1242" y="0"/>
                    <a:pt x="1246" y="0"/>
                    <a:pt x="1250" y="1"/>
                  </a:cubicBezTo>
                  <a:lnTo>
                    <a:pt x="1827" y="186"/>
                  </a:lnTo>
                  <a:cubicBezTo>
                    <a:pt x="1834" y="188"/>
                    <a:pt x="1840" y="194"/>
                    <a:pt x="1841" y="202"/>
                  </a:cubicBezTo>
                  <a:cubicBezTo>
                    <a:pt x="1843" y="209"/>
                    <a:pt x="1840" y="217"/>
                    <a:pt x="1834" y="222"/>
                  </a:cubicBezTo>
                  <a:cubicBezTo>
                    <a:pt x="1236" y="703"/>
                    <a:pt x="1484" y="2349"/>
                    <a:pt x="1723" y="2755"/>
                  </a:cubicBezTo>
                  <a:cubicBezTo>
                    <a:pt x="1973" y="3180"/>
                    <a:pt x="1788" y="3581"/>
                    <a:pt x="1509" y="3773"/>
                  </a:cubicBezTo>
                  <a:cubicBezTo>
                    <a:pt x="1229" y="3968"/>
                    <a:pt x="1718" y="4844"/>
                    <a:pt x="1723" y="4853"/>
                  </a:cubicBezTo>
                  <a:cubicBezTo>
                    <a:pt x="1728" y="4861"/>
                    <a:pt x="1727" y="4870"/>
                    <a:pt x="1721" y="4876"/>
                  </a:cubicBezTo>
                  <a:cubicBezTo>
                    <a:pt x="1717" y="4881"/>
                    <a:pt x="1711" y="4884"/>
                    <a:pt x="1705" y="4884"/>
                  </a:cubicBezTo>
                  <a:moveTo>
                    <a:pt x="1244" y="43"/>
                  </a:moveTo>
                  <a:cubicBezTo>
                    <a:pt x="1199" y="58"/>
                    <a:pt x="910" y="165"/>
                    <a:pt x="629" y="446"/>
                  </a:cubicBezTo>
                  <a:cubicBezTo>
                    <a:pt x="348" y="728"/>
                    <a:pt x="19" y="1246"/>
                    <a:pt x="42" y="2119"/>
                  </a:cubicBezTo>
                  <a:cubicBezTo>
                    <a:pt x="96" y="4109"/>
                    <a:pt x="1307" y="4697"/>
                    <a:pt x="1661" y="4826"/>
                  </a:cubicBezTo>
                  <a:cubicBezTo>
                    <a:pt x="1560" y="4634"/>
                    <a:pt x="1211" y="3929"/>
                    <a:pt x="1486" y="3739"/>
                  </a:cubicBezTo>
                  <a:cubicBezTo>
                    <a:pt x="1758" y="3551"/>
                    <a:pt x="1926" y="3181"/>
                    <a:pt x="1687" y="2776"/>
                  </a:cubicBezTo>
                  <a:cubicBezTo>
                    <a:pt x="1448" y="2369"/>
                    <a:pt x="1203" y="737"/>
                    <a:pt x="1779" y="214"/>
                  </a:cubicBezTo>
                  <a:lnTo>
                    <a:pt x="1244" y="43"/>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344" name="Google Shape;344;p24"/>
            <p:cNvSpPr/>
            <p:nvPr/>
          </p:nvSpPr>
          <p:spPr>
            <a:xfrm>
              <a:off x="1624919" y="1446898"/>
              <a:ext cx="307610" cy="833983"/>
            </a:xfrm>
            <a:custGeom>
              <a:rect b="b" l="l" r="r" t="t"/>
              <a:pathLst>
                <a:path extrusionOk="0" h="2554" w="942">
                  <a:moveTo>
                    <a:pt x="75" y="2554"/>
                  </a:moveTo>
                  <a:cubicBezTo>
                    <a:pt x="66" y="2554"/>
                    <a:pt x="57" y="2547"/>
                    <a:pt x="55" y="2537"/>
                  </a:cubicBezTo>
                  <a:cubicBezTo>
                    <a:pt x="51" y="2518"/>
                    <a:pt x="-318" y="603"/>
                    <a:pt x="912" y="2"/>
                  </a:cubicBezTo>
                  <a:cubicBezTo>
                    <a:pt x="922" y="-3"/>
                    <a:pt x="935" y="1"/>
                    <a:pt x="940" y="11"/>
                  </a:cubicBezTo>
                  <a:cubicBezTo>
                    <a:pt x="945" y="22"/>
                    <a:pt x="940" y="34"/>
                    <a:pt x="930" y="39"/>
                  </a:cubicBezTo>
                  <a:cubicBezTo>
                    <a:pt x="-272" y="626"/>
                    <a:pt x="92" y="2510"/>
                    <a:pt x="96" y="2529"/>
                  </a:cubicBezTo>
                  <a:cubicBezTo>
                    <a:pt x="98" y="2540"/>
                    <a:pt x="91" y="2551"/>
                    <a:pt x="80" y="2554"/>
                  </a:cubicBezTo>
                  <a:cubicBezTo>
                    <a:pt x="78" y="2554"/>
                    <a:pt x="77" y="2554"/>
                    <a:pt x="75" y="2554"/>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345" name="Google Shape;345;p24"/>
            <p:cNvSpPr/>
            <p:nvPr/>
          </p:nvSpPr>
          <p:spPr>
            <a:xfrm>
              <a:off x="141723" y="1135052"/>
              <a:ext cx="2148046" cy="3156989"/>
            </a:xfrm>
            <a:custGeom>
              <a:rect b="b" l="l" r="r" t="t"/>
              <a:pathLst>
                <a:path extrusionOk="0" h="9668" w="6578">
                  <a:moveTo>
                    <a:pt x="4663" y="9668"/>
                  </a:moveTo>
                  <a:cubicBezTo>
                    <a:pt x="4663" y="9668"/>
                    <a:pt x="3948" y="9553"/>
                    <a:pt x="3810" y="8838"/>
                  </a:cubicBezTo>
                  <a:cubicBezTo>
                    <a:pt x="3672" y="8123"/>
                    <a:pt x="3118" y="7916"/>
                    <a:pt x="2334" y="7708"/>
                  </a:cubicBezTo>
                  <a:cubicBezTo>
                    <a:pt x="1549" y="7501"/>
                    <a:pt x="-88" y="6647"/>
                    <a:pt x="4" y="3765"/>
                  </a:cubicBezTo>
                  <a:cubicBezTo>
                    <a:pt x="96" y="882"/>
                    <a:pt x="2287" y="305"/>
                    <a:pt x="2795" y="144"/>
                  </a:cubicBezTo>
                  <a:cubicBezTo>
                    <a:pt x="3302" y="-18"/>
                    <a:pt x="4409" y="-110"/>
                    <a:pt x="5263" y="236"/>
                  </a:cubicBezTo>
                  <a:cubicBezTo>
                    <a:pt x="6116" y="582"/>
                    <a:pt x="6578" y="259"/>
                    <a:pt x="6578" y="259"/>
                  </a:cubicBezTo>
                  <a:cubicBezTo>
                    <a:pt x="6578" y="259"/>
                    <a:pt x="6486" y="882"/>
                    <a:pt x="5379" y="697"/>
                  </a:cubicBezTo>
                  <a:cubicBezTo>
                    <a:pt x="4271" y="513"/>
                    <a:pt x="1949" y="624"/>
                    <a:pt x="1319" y="2266"/>
                  </a:cubicBezTo>
                  <a:cubicBezTo>
                    <a:pt x="1231" y="2494"/>
                    <a:pt x="1165" y="2705"/>
                    <a:pt x="1119" y="2896"/>
                  </a:cubicBezTo>
                  <a:cubicBezTo>
                    <a:pt x="919" y="3725"/>
                    <a:pt x="1095" y="4190"/>
                    <a:pt x="1526" y="4134"/>
                  </a:cubicBezTo>
                  <a:cubicBezTo>
                    <a:pt x="2057" y="4065"/>
                    <a:pt x="3141" y="4318"/>
                    <a:pt x="3187" y="5240"/>
                  </a:cubicBezTo>
                  <a:cubicBezTo>
                    <a:pt x="3233" y="6163"/>
                    <a:pt x="2449" y="6301"/>
                    <a:pt x="1965" y="6209"/>
                  </a:cubicBezTo>
                  <a:cubicBezTo>
                    <a:pt x="1965" y="6209"/>
                    <a:pt x="2472" y="5932"/>
                    <a:pt x="2449" y="5448"/>
                  </a:cubicBezTo>
                  <a:cubicBezTo>
                    <a:pt x="2426" y="4963"/>
                    <a:pt x="927" y="4618"/>
                    <a:pt x="996" y="5494"/>
                  </a:cubicBezTo>
                  <a:cubicBezTo>
                    <a:pt x="1065" y="6371"/>
                    <a:pt x="2334" y="7039"/>
                    <a:pt x="3095" y="7200"/>
                  </a:cubicBezTo>
                  <a:cubicBezTo>
                    <a:pt x="3856" y="7362"/>
                    <a:pt x="4479" y="8077"/>
                    <a:pt x="4433" y="8746"/>
                  </a:cubicBezTo>
                  <a:cubicBezTo>
                    <a:pt x="4401" y="9206"/>
                    <a:pt x="4433" y="9576"/>
                    <a:pt x="4664" y="9668"/>
                  </a:cubicBezTo>
                  <a:lnTo>
                    <a:pt x="4663" y="9668"/>
                  </a:lnTo>
                  <a:close/>
                </a:path>
              </a:pathLst>
            </a:custGeom>
            <a:solidFill>
              <a:schemeClr val="accent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46" name="Google Shape;346;p24"/>
            <p:cNvSpPr/>
            <p:nvPr/>
          </p:nvSpPr>
          <p:spPr>
            <a:xfrm>
              <a:off x="134866" y="1128521"/>
              <a:ext cx="2161761" cy="3170377"/>
            </a:xfrm>
            <a:custGeom>
              <a:rect b="b" l="l" r="r" t="t"/>
              <a:pathLst>
                <a:path extrusionOk="0" h="9709" w="6620">
                  <a:moveTo>
                    <a:pt x="4684" y="9709"/>
                  </a:moveTo>
                  <a:cubicBezTo>
                    <a:pt x="4683" y="9709"/>
                    <a:pt x="4682" y="9709"/>
                    <a:pt x="4681" y="9709"/>
                  </a:cubicBezTo>
                  <a:cubicBezTo>
                    <a:pt x="4674" y="9708"/>
                    <a:pt x="3950" y="9583"/>
                    <a:pt x="3811" y="8862"/>
                  </a:cubicBezTo>
                  <a:cubicBezTo>
                    <a:pt x="3673" y="8150"/>
                    <a:pt x="3118" y="7951"/>
                    <a:pt x="2349" y="7748"/>
                  </a:cubicBezTo>
                  <a:cubicBezTo>
                    <a:pt x="1774" y="7596"/>
                    <a:pt x="-94" y="6860"/>
                    <a:pt x="4" y="3784"/>
                  </a:cubicBezTo>
                  <a:cubicBezTo>
                    <a:pt x="42" y="2595"/>
                    <a:pt x="440" y="1657"/>
                    <a:pt x="1185" y="995"/>
                  </a:cubicBezTo>
                  <a:cubicBezTo>
                    <a:pt x="1786" y="462"/>
                    <a:pt x="2462" y="252"/>
                    <a:pt x="2750" y="163"/>
                  </a:cubicBezTo>
                  <a:lnTo>
                    <a:pt x="2810" y="144"/>
                  </a:lnTo>
                  <a:cubicBezTo>
                    <a:pt x="3334" y="-23"/>
                    <a:pt x="4450" y="-104"/>
                    <a:pt x="5292" y="237"/>
                  </a:cubicBezTo>
                  <a:cubicBezTo>
                    <a:pt x="6125" y="574"/>
                    <a:pt x="6583" y="265"/>
                    <a:pt x="6587" y="262"/>
                  </a:cubicBezTo>
                  <a:cubicBezTo>
                    <a:pt x="6594" y="257"/>
                    <a:pt x="6603" y="257"/>
                    <a:pt x="6610" y="261"/>
                  </a:cubicBezTo>
                  <a:cubicBezTo>
                    <a:pt x="6617" y="266"/>
                    <a:pt x="6621" y="274"/>
                    <a:pt x="6620" y="282"/>
                  </a:cubicBezTo>
                  <a:cubicBezTo>
                    <a:pt x="6618" y="290"/>
                    <a:pt x="6590" y="466"/>
                    <a:pt x="6398" y="607"/>
                  </a:cubicBezTo>
                  <a:cubicBezTo>
                    <a:pt x="6177" y="768"/>
                    <a:pt x="5839" y="812"/>
                    <a:pt x="5396" y="738"/>
                  </a:cubicBezTo>
                  <a:cubicBezTo>
                    <a:pt x="4497" y="588"/>
                    <a:pt x="2019" y="575"/>
                    <a:pt x="1359" y="2293"/>
                  </a:cubicBezTo>
                  <a:cubicBezTo>
                    <a:pt x="1274" y="2515"/>
                    <a:pt x="1207" y="2726"/>
                    <a:pt x="1160" y="2921"/>
                  </a:cubicBezTo>
                  <a:cubicBezTo>
                    <a:pt x="1033" y="3449"/>
                    <a:pt x="1054" y="3842"/>
                    <a:pt x="1220" y="4027"/>
                  </a:cubicBezTo>
                  <a:cubicBezTo>
                    <a:pt x="1299" y="4115"/>
                    <a:pt x="1408" y="4151"/>
                    <a:pt x="1545" y="4133"/>
                  </a:cubicBezTo>
                  <a:cubicBezTo>
                    <a:pt x="1917" y="4085"/>
                    <a:pt x="2484" y="4194"/>
                    <a:pt x="2846" y="4495"/>
                  </a:cubicBezTo>
                  <a:cubicBezTo>
                    <a:pt x="3085" y="4694"/>
                    <a:pt x="3213" y="4951"/>
                    <a:pt x="3229" y="5259"/>
                  </a:cubicBezTo>
                  <a:cubicBezTo>
                    <a:pt x="3246" y="5603"/>
                    <a:pt x="3152" y="5867"/>
                    <a:pt x="2949" y="6044"/>
                  </a:cubicBezTo>
                  <a:cubicBezTo>
                    <a:pt x="2678" y="6279"/>
                    <a:pt x="2272" y="6304"/>
                    <a:pt x="1982" y="6249"/>
                  </a:cubicBezTo>
                  <a:cubicBezTo>
                    <a:pt x="1973" y="6247"/>
                    <a:pt x="1966" y="6241"/>
                    <a:pt x="1965" y="6232"/>
                  </a:cubicBezTo>
                  <a:cubicBezTo>
                    <a:pt x="1964" y="6223"/>
                    <a:pt x="1968" y="6215"/>
                    <a:pt x="1976" y="6210"/>
                  </a:cubicBezTo>
                  <a:cubicBezTo>
                    <a:pt x="1981" y="6208"/>
                    <a:pt x="2471" y="5934"/>
                    <a:pt x="2449" y="5469"/>
                  </a:cubicBezTo>
                  <a:cubicBezTo>
                    <a:pt x="2443" y="5346"/>
                    <a:pt x="2332" y="5221"/>
                    <a:pt x="2143" y="5126"/>
                  </a:cubicBezTo>
                  <a:cubicBezTo>
                    <a:pt x="1871" y="4990"/>
                    <a:pt x="1452" y="4931"/>
                    <a:pt x="1213" y="5093"/>
                  </a:cubicBezTo>
                  <a:cubicBezTo>
                    <a:pt x="1081" y="5181"/>
                    <a:pt x="1022" y="5322"/>
                    <a:pt x="1037" y="5512"/>
                  </a:cubicBezTo>
                  <a:cubicBezTo>
                    <a:pt x="1076" y="5998"/>
                    <a:pt x="1484" y="6382"/>
                    <a:pt x="1819" y="6618"/>
                  </a:cubicBezTo>
                  <a:cubicBezTo>
                    <a:pt x="2201" y="6888"/>
                    <a:pt x="2700" y="7111"/>
                    <a:pt x="3120" y="7200"/>
                  </a:cubicBezTo>
                  <a:cubicBezTo>
                    <a:pt x="3888" y="7363"/>
                    <a:pt x="4521" y="8095"/>
                    <a:pt x="4474" y="8767"/>
                  </a:cubicBezTo>
                  <a:cubicBezTo>
                    <a:pt x="4437" y="9316"/>
                    <a:pt x="4504" y="9594"/>
                    <a:pt x="4692" y="9669"/>
                  </a:cubicBezTo>
                  <a:cubicBezTo>
                    <a:pt x="4702" y="9673"/>
                    <a:pt x="4707" y="9684"/>
                    <a:pt x="4704" y="9694"/>
                  </a:cubicBezTo>
                  <a:cubicBezTo>
                    <a:pt x="4702" y="9703"/>
                    <a:pt x="4694" y="9709"/>
                    <a:pt x="4684" y="9709"/>
                  </a:cubicBezTo>
                  <a:moveTo>
                    <a:pt x="3917" y="41"/>
                  </a:moveTo>
                  <a:cubicBezTo>
                    <a:pt x="3478" y="41"/>
                    <a:pt x="3079" y="102"/>
                    <a:pt x="2822" y="184"/>
                  </a:cubicBezTo>
                  <a:lnTo>
                    <a:pt x="2762" y="202"/>
                  </a:lnTo>
                  <a:cubicBezTo>
                    <a:pt x="2452" y="299"/>
                    <a:pt x="1806" y="499"/>
                    <a:pt x="1213" y="1026"/>
                  </a:cubicBezTo>
                  <a:cubicBezTo>
                    <a:pt x="476" y="1680"/>
                    <a:pt x="83" y="2608"/>
                    <a:pt x="46" y="3786"/>
                  </a:cubicBezTo>
                  <a:cubicBezTo>
                    <a:pt x="21" y="4555"/>
                    <a:pt x="115" y="7114"/>
                    <a:pt x="2360" y="7708"/>
                  </a:cubicBezTo>
                  <a:cubicBezTo>
                    <a:pt x="3144" y="7915"/>
                    <a:pt x="3709" y="8119"/>
                    <a:pt x="3851" y="8854"/>
                  </a:cubicBezTo>
                  <a:cubicBezTo>
                    <a:pt x="3952" y="9375"/>
                    <a:pt x="4370" y="9572"/>
                    <a:pt x="4574" y="9638"/>
                  </a:cubicBezTo>
                  <a:cubicBezTo>
                    <a:pt x="4410" y="9467"/>
                    <a:pt x="4411" y="9090"/>
                    <a:pt x="4433" y="8764"/>
                  </a:cubicBezTo>
                  <a:cubicBezTo>
                    <a:pt x="4478" y="8112"/>
                    <a:pt x="3861" y="7400"/>
                    <a:pt x="3112" y="7241"/>
                  </a:cubicBezTo>
                  <a:cubicBezTo>
                    <a:pt x="2410" y="7092"/>
                    <a:pt x="1069" y="6433"/>
                    <a:pt x="996" y="5515"/>
                  </a:cubicBezTo>
                  <a:cubicBezTo>
                    <a:pt x="980" y="5312"/>
                    <a:pt x="1047" y="5154"/>
                    <a:pt x="1190" y="5058"/>
                  </a:cubicBezTo>
                  <a:cubicBezTo>
                    <a:pt x="1442" y="4888"/>
                    <a:pt x="1879" y="4947"/>
                    <a:pt x="2161" y="5089"/>
                  </a:cubicBezTo>
                  <a:cubicBezTo>
                    <a:pt x="2364" y="5191"/>
                    <a:pt x="2484" y="5329"/>
                    <a:pt x="2491" y="5467"/>
                  </a:cubicBezTo>
                  <a:cubicBezTo>
                    <a:pt x="2510" y="5868"/>
                    <a:pt x="2171" y="6132"/>
                    <a:pt x="2043" y="6217"/>
                  </a:cubicBezTo>
                  <a:cubicBezTo>
                    <a:pt x="2318" y="6258"/>
                    <a:pt x="2678" y="6224"/>
                    <a:pt x="2921" y="6013"/>
                  </a:cubicBezTo>
                  <a:cubicBezTo>
                    <a:pt x="3114" y="5844"/>
                    <a:pt x="3204" y="5592"/>
                    <a:pt x="3187" y="5261"/>
                  </a:cubicBezTo>
                  <a:cubicBezTo>
                    <a:pt x="3173" y="4965"/>
                    <a:pt x="3049" y="4718"/>
                    <a:pt x="2820" y="4527"/>
                  </a:cubicBezTo>
                  <a:cubicBezTo>
                    <a:pt x="2467" y="4233"/>
                    <a:pt x="1914" y="4127"/>
                    <a:pt x="1550" y="4174"/>
                  </a:cubicBezTo>
                  <a:cubicBezTo>
                    <a:pt x="1401" y="4194"/>
                    <a:pt x="1277" y="4153"/>
                    <a:pt x="1190" y="4055"/>
                  </a:cubicBezTo>
                  <a:cubicBezTo>
                    <a:pt x="1014" y="3860"/>
                    <a:pt x="989" y="3453"/>
                    <a:pt x="1120" y="2911"/>
                  </a:cubicBezTo>
                  <a:cubicBezTo>
                    <a:pt x="1167" y="2715"/>
                    <a:pt x="1235" y="2502"/>
                    <a:pt x="1320" y="2278"/>
                  </a:cubicBezTo>
                  <a:cubicBezTo>
                    <a:pt x="1990" y="534"/>
                    <a:pt x="4494" y="545"/>
                    <a:pt x="5403" y="697"/>
                  </a:cubicBezTo>
                  <a:cubicBezTo>
                    <a:pt x="5834" y="769"/>
                    <a:pt x="6160" y="727"/>
                    <a:pt x="6372" y="574"/>
                  </a:cubicBezTo>
                  <a:cubicBezTo>
                    <a:pt x="6493" y="486"/>
                    <a:pt x="6544" y="382"/>
                    <a:pt x="6565" y="323"/>
                  </a:cubicBezTo>
                  <a:cubicBezTo>
                    <a:pt x="6428" y="395"/>
                    <a:pt x="5989" y="564"/>
                    <a:pt x="5276" y="275"/>
                  </a:cubicBezTo>
                  <a:cubicBezTo>
                    <a:pt x="4856" y="105"/>
                    <a:pt x="4366" y="41"/>
                    <a:pt x="3917" y="41"/>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347" name="Google Shape;347;p24"/>
            <p:cNvSpPr/>
            <p:nvPr/>
          </p:nvSpPr>
          <p:spPr>
            <a:xfrm>
              <a:off x="15021" y="3587366"/>
              <a:ext cx="1026020" cy="380746"/>
            </a:xfrm>
            <a:custGeom>
              <a:rect b="b" l="l" r="r" t="t"/>
              <a:pathLst>
                <a:path extrusionOk="0" h="1166" w="3142">
                  <a:moveTo>
                    <a:pt x="3142" y="320"/>
                  </a:moveTo>
                  <a:cubicBezTo>
                    <a:pt x="3142" y="320"/>
                    <a:pt x="2840" y="-128"/>
                    <a:pt x="2273" y="35"/>
                  </a:cubicBezTo>
                  <a:cubicBezTo>
                    <a:pt x="1707" y="198"/>
                    <a:pt x="1684" y="395"/>
                    <a:pt x="1199" y="320"/>
                  </a:cubicBezTo>
                  <a:cubicBezTo>
                    <a:pt x="715" y="244"/>
                    <a:pt x="184" y="498"/>
                    <a:pt x="0" y="1143"/>
                  </a:cubicBezTo>
                  <a:cubicBezTo>
                    <a:pt x="0" y="1143"/>
                    <a:pt x="300" y="867"/>
                    <a:pt x="946" y="1005"/>
                  </a:cubicBezTo>
                  <a:cubicBezTo>
                    <a:pt x="1591" y="1143"/>
                    <a:pt x="3147" y="1502"/>
                    <a:pt x="3142" y="320"/>
                  </a:cubicBezTo>
                  <a:close/>
                </a:path>
              </a:pathLst>
            </a:custGeom>
            <a:solidFill>
              <a:schemeClr val="lt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48" name="Google Shape;348;p24"/>
            <p:cNvSpPr/>
            <p:nvPr/>
          </p:nvSpPr>
          <p:spPr>
            <a:xfrm>
              <a:off x="8164" y="3580508"/>
              <a:ext cx="1039735" cy="394460"/>
            </a:xfrm>
            <a:custGeom>
              <a:rect b="b" l="l" r="r" t="t"/>
              <a:pathLst>
                <a:path extrusionOk="0" h="1208" w="3184">
                  <a:moveTo>
                    <a:pt x="2114" y="1208"/>
                  </a:moveTo>
                  <a:cubicBezTo>
                    <a:pt x="1714" y="1208"/>
                    <a:pt x="1288" y="1116"/>
                    <a:pt x="1002" y="1055"/>
                  </a:cubicBezTo>
                  <a:lnTo>
                    <a:pt x="962" y="1046"/>
                  </a:lnTo>
                  <a:cubicBezTo>
                    <a:pt x="335" y="912"/>
                    <a:pt x="38" y="1177"/>
                    <a:pt x="35" y="1180"/>
                  </a:cubicBezTo>
                  <a:cubicBezTo>
                    <a:pt x="28" y="1186"/>
                    <a:pt x="18" y="1187"/>
                    <a:pt x="10" y="1182"/>
                  </a:cubicBezTo>
                  <a:cubicBezTo>
                    <a:pt x="2" y="1177"/>
                    <a:pt x="-2" y="1168"/>
                    <a:pt x="1" y="1159"/>
                  </a:cubicBezTo>
                  <a:cubicBezTo>
                    <a:pt x="195" y="478"/>
                    <a:pt x="755" y="247"/>
                    <a:pt x="1223" y="320"/>
                  </a:cubicBezTo>
                  <a:cubicBezTo>
                    <a:pt x="1520" y="367"/>
                    <a:pt x="1641" y="308"/>
                    <a:pt x="1824" y="219"/>
                  </a:cubicBezTo>
                  <a:cubicBezTo>
                    <a:pt x="1936" y="165"/>
                    <a:pt x="2075" y="97"/>
                    <a:pt x="2289" y="36"/>
                  </a:cubicBezTo>
                  <a:cubicBezTo>
                    <a:pt x="2863" y="-130"/>
                    <a:pt x="3177" y="324"/>
                    <a:pt x="3180" y="329"/>
                  </a:cubicBezTo>
                  <a:cubicBezTo>
                    <a:pt x="3183" y="332"/>
                    <a:pt x="3184" y="336"/>
                    <a:pt x="3184" y="341"/>
                  </a:cubicBezTo>
                  <a:cubicBezTo>
                    <a:pt x="3185" y="627"/>
                    <a:pt x="3095" y="845"/>
                    <a:pt x="2917" y="990"/>
                  </a:cubicBezTo>
                  <a:cubicBezTo>
                    <a:pt x="2714" y="1154"/>
                    <a:pt x="2422" y="1208"/>
                    <a:pt x="2114" y="1208"/>
                  </a:cubicBezTo>
                  <a:moveTo>
                    <a:pt x="617" y="966"/>
                  </a:moveTo>
                  <a:cubicBezTo>
                    <a:pt x="721" y="966"/>
                    <a:pt x="839" y="978"/>
                    <a:pt x="971" y="1006"/>
                  </a:cubicBezTo>
                  <a:lnTo>
                    <a:pt x="1011" y="1014"/>
                  </a:lnTo>
                  <a:cubicBezTo>
                    <a:pt x="1511" y="1122"/>
                    <a:pt x="2441" y="1322"/>
                    <a:pt x="2890" y="958"/>
                  </a:cubicBezTo>
                  <a:cubicBezTo>
                    <a:pt x="3057" y="822"/>
                    <a:pt x="3142" y="617"/>
                    <a:pt x="3142" y="347"/>
                  </a:cubicBezTo>
                  <a:cubicBezTo>
                    <a:pt x="3106" y="296"/>
                    <a:pt x="2819" y="-74"/>
                    <a:pt x="2300" y="76"/>
                  </a:cubicBezTo>
                  <a:cubicBezTo>
                    <a:pt x="2089" y="136"/>
                    <a:pt x="1952" y="203"/>
                    <a:pt x="1842" y="256"/>
                  </a:cubicBezTo>
                  <a:cubicBezTo>
                    <a:pt x="1652" y="348"/>
                    <a:pt x="1526" y="409"/>
                    <a:pt x="1217" y="361"/>
                  </a:cubicBezTo>
                  <a:cubicBezTo>
                    <a:pt x="780" y="293"/>
                    <a:pt x="262" y="500"/>
                    <a:pt x="59" y="1110"/>
                  </a:cubicBezTo>
                  <a:cubicBezTo>
                    <a:pt x="142" y="1056"/>
                    <a:pt x="325" y="966"/>
                    <a:pt x="617" y="966"/>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349" name="Google Shape;349;p24"/>
            <p:cNvSpPr/>
            <p:nvPr/>
          </p:nvSpPr>
          <p:spPr>
            <a:xfrm>
              <a:off x="526727" y="3647449"/>
              <a:ext cx="515296" cy="133555"/>
            </a:xfrm>
            <a:custGeom>
              <a:rect b="b" l="l" r="r" t="t"/>
              <a:pathLst>
                <a:path extrusionOk="0" h="409" w="1578">
                  <a:moveTo>
                    <a:pt x="21" y="409"/>
                  </a:moveTo>
                  <a:cubicBezTo>
                    <a:pt x="13" y="409"/>
                    <a:pt x="6" y="405"/>
                    <a:pt x="2" y="398"/>
                  </a:cubicBezTo>
                  <a:cubicBezTo>
                    <a:pt x="-3" y="387"/>
                    <a:pt x="1" y="375"/>
                    <a:pt x="12" y="370"/>
                  </a:cubicBezTo>
                  <a:cubicBezTo>
                    <a:pt x="61" y="345"/>
                    <a:pt x="1233" y="-245"/>
                    <a:pt x="1573" y="117"/>
                  </a:cubicBezTo>
                  <a:cubicBezTo>
                    <a:pt x="1581" y="125"/>
                    <a:pt x="1580" y="138"/>
                    <a:pt x="1572" y="146"/>
                  </a:cubicBezTo>
                  <a:cubicBezTo>
                    <a:pt x="1564" y="154"/>
                    <a:pt x="1551" y="154"/>
                    <a:pt x="1543" y="145"/>
                  </a:cubicBezTo>
                  <a:cubicBezTo>
                    <a:pt x="1224" y="-194"/>
                    <a:pt x="42" y="401"/>
                    <a:pt x="30" y="407"/>
                  </a:cubicBezTo>
                  <a:cubicBezTo>
                    <a:pt x="27" y="408"/>
                    <a:pt x="24" y="409"/>
                    <a:pt x="21" y="409"/>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350" name="Google Shape;350;p24"/>
            <p:cNvSpPr/>
            <p:nvPr/>
          </p:nvSpPr>
          <p:spPr>
            <a:xfrm>
              <a:off x="7140368" y="1423060"/>
              <a:ext cx="588117" cy="1581107"/>
            </a:xfrm>
            <a:custGeom>
              <a:rect b="b" l="l" r="r" t="t"/>
              <a:pathLst>
                <a:path extrusionOk="0" h="4842" w="1801">
                  <a:moveTo>
                    <a:pt x="577" y="0"/>
                  </a:moveTo>
                  <a:cubicBezTo>
                    <a:pt x="577" y="0"/>
                    <a:pt x="1847" y="392"/>
                    <a:pt x="1800" y="2099"/>
                  </a:cubicBezTo>
                  <a:cubicBezTo>
                    <a:pt x="1754" y="3805"/>
                    <a:pt x="831" y="4612"/>
                    <a:pt x="116" y="4842"/>
                  </a:cubicBezTo>
                  <a:cubicBezTo>
                    <a:pt x="116" y="4842"/>
                    <a:pt x="623" y="3943"/>
                    <a:pt x="323" y="3735"/>
                  </a:cubicBezTo>
                  <a:cubicBezTo>
                    <a:pt x="23" y="3528"/>
                    <a:pt x="-115" y="3137"/>
                    <a:pt x="116" y="2745"/>
                  </a:cubicBezTo>
                  <a:cubicBezTo>
                    <a:pt x="346" y="2352"/>
                    <a:pt x="610" y="676"/>
                    <a:pt x="0" y="184"/>
                  </a:cubicBezTo>
                  <a:lnTo>
                    <a:pt x="577" y="0"/>
                  </a:lnTo>
                  <a:close/>
                </a:path>
              </a:pathLst>
            </a:custGeom>
            <a:solidFill>
              <a:schemeClr val="lt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51" name="Google Shape;351;p24"/>
            <p:cNvSpPr/>
            <p:nvPr/>
          </p:nvSpPr>
          <p:spPr>
            <a:xfrm>
              <a:off x="7133837" y="1416203"/>
              <a:ext cx="601179" cy="1594821"/>
            </a:xfrm>
            <a:custGeom>
              <a:rect b="b" l="l" r="r" t="t"/>
              <a:pathLst>
                <a:path extrusionOk="0" h="4884" w="1841">
                  <a:moveTo>
                    <a:pt x="136" y="4884"/>
                  </a:moveTo>
                  <a:cubicBezTo>
                    <a:pt x="129" y="4884"/>
                    <a:pt x="124" y="4881"/>
                    <a:pt x="120" y="4876"/>
                  </a:cubicBezTo>
                  <a:cubicBezTo>
                    <a:pt x="114" y="4870"/>
                    <a:pt x="113" y="4861"/>
                    <a:pt x="118" y="4853"/>
                  </a:cubicBezTo>
                  <a:cubicBezTo>
                    <a:pt x="123" y="4844"/>
                    <a:pt x="612" y="3968"/>
                    <a:pt x="331" y="3773"/>
                  </a:cubicBezTo>
                  <a:cubicBezTo>
                    <a:pt x="53" y="3581"/>
                    <a:pt x="-133" y="3180"/>
                    <a:pt x="118" y="2755"/>
                  </a:cubicBezTo>
                  <a:cubicBezTo>
                    <a:pt x="357" y="2349"/>
                    <a:pt x="605" y="703"/>
                    <a:pt x="7" y="222"/>
                  </a:cubicBezTo>
                  <a:cubicBezTo>
                    <a:pt x="1" y="217"/>
                    <a:pt x="-2" y="209"/>
                    <a:pt x="0" y="202"/>
                  </a:cubicBezTo>
                  <a:cubicBezTo>
                    <a:pt x="1" y="194"/>
                    <a:pt x="7" y="188"/>
                    <a:pt x="14" y="186"/>
                  </a:cubicBezTo>
                  <a:lnTo>
                    <a:pt x="591" y="1"/>
                  </a:lnTo>
                  <a:cubicBezTo>
                    <a:pt x="595" y="0"/>
                    <a:pt x="599" y="0"/>
                    <a:pt x="603" y="1"/>
                  </a:cubicBezTo>
                  <a:cubicBezTo>
                    <a:pt x="616" y="5"/>
                    <a:pt x="929" y="104"/>
                    <a:pt x="1240" y="416"/>
                  </a:cubicBezTo>
                  <a:cubicBezTo>
                    <a:pt x="1527" y="703"/>
                    <a:pt x="1864" y="1231"/>
                    <a:pt x="1840" y="2120"/>
                  </a:cubicBezTo>
                  <a:cubicBezTo>
                    <a:pt x="1783" y="4247"/>
                    <a:pt x="415" y="4795"/>
                    <a:pt x="142" y="4883"/>
                  </a:cubicBezTo>
                  <a:cubicBezTo>
                    <a:pt x="140" y="4884"/>
                    <a:pt x="138" y="4884"/>
                    <a:pt x="136" y="4884"/>
                  </a:cubicBezTo>
                  <a:moveTo>
                    <a:pt x="62" y="214"/>
                  </a:moveTo>
                  <a:cubicBezTo>
                    <a:pt x="638" y="737"/>
                    <a:pt x="393" y="2369"/>
                    <a:pt x="154" y="2776"/>
                  </a:cubicBezTo>
                  <a:cubicBezTo>
                    <a:pt x="-85" y="3181"/>
                    <a:pt x="83" y="3551"/>
                    <a:pt x="355" y="3739"/>
                  </a:cubicBezTo>
                  <a:cubicBezTo>
                    <a:pt x="630" y="3929"/>
                    <a:pt x="281" y="4634"/>
                    <a:pt x="179" y="4826"/>
                  </a:cubicBezTo>
                  <a:cubicBezTo>
                    <a:pt x="534" y="4697"/>
                    <a:pt x="1745" y="4109"/>
                    <a:pt x="1799" y="2119"/>
                  </a:cubicBezTo>
                  <a:cubicBezTo>
                    <a:pt x="1822" y="1245"/>
                    <a:pt x="1492" y="726"/>
                    <a:pt x="1211" y="445"/>
                  </a:cubicBezTo>
                  <a:cubicBezTo>
                    <a:pt x="930" y="164"/>
                    <a:pt x="642" y="58"/>
                    <a:pt x="597" y="43"/>
                  </a:cubicBezTo>
                  <a:lnTo>
                    <a:pt x="62" y="214"/>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352" name="Google Shape;352;p24"/>
            <p:cNvSpPr/>
            <p:nvPr/>
          </p:nvSpPr>
          <p:spPr>
            <a:xfrm>
              <a:off x="7226578" y="1446898"/>
              <a:ext cx="307610" cy="833983"/>
            </a:xfrm>
            <a:custGeom>
              <a:rect b="b" l="l" r="r" t="t"/>
              <a:pathLst>
                <a:path extrusionOk="0" h="2554" w="942">
                  <a:moveTo>
                    <a:pt x="867" y="2554"/>
                  </a:moveTo>
                  <a:cubicBezTo>
                    <a:pt x="865" y="2554"/>
                    <a:pt x="864" y="2554"/>
                    <a:pt x="862" y="2553"/>
                  </a:cubicBezTo>
                  <a:cubicBezTo>
                    <a:pt x="851" y="2551"/>
                    <a:pt x="844" y="2540"/>
                    <a:pt x="846" y="2529"/>
                  </a:cubicBezTo>
                  <a:cubicBezTo>
                    <a:pt x="850" y="2510"/>
                    <a:pt x="1213" y="626"/>
                    <a:pt x="12" y="39"/>
                  </a:cubicBezTo>
                  <a:cubicBezTo>
                    <a:pt x="1" y="34"/>
                    <a:pt x="-3" y="22"/>
                    <a:pt x="2" y="11"/>
                  </a:cubicBezTo>
                  <a:cubicBezTo>
                    <a:pt x="7" y="1"/>
                    <a:pt x="20" y="-3"/>
                    <a:pt x="30" y="2"/>
                  </a:cubicBezTo>
                  <a:cubicBezTo>
                    <a:pt x="1260" y="603"/>
                    <a:pt x="891" y="2518"/>
                    <a:pt x="887" y="2537"/>
                  </a:cubicBezTo>
                  <a:cubicBezTo>
                    <a:pt x="885" y="2547"/>
                    <a:pt x="876" y="2554"/>
                    <a:pt x="867" y="2554"/>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353" name="Google Shape;353;p24"/>
            <p:cNvSpPr/>
            <p:nvPr/>
          </p:nvSpPr>
          <p:spPr>
            <a:xfrm>
              <a:off x="4306557" y="2213940"/>
              <a:ext cx="545992" cy="1295058"/>
            </a:xfrm>
            <a:custGeom>
              <a:rect b="b" l="l" r="r" t="t"/>
              <a:pathLst>
                <a:path extrusionOk="0" h="3966" w="1672">
                  <a:moveTo>
                    <a:pt x="836" y="0"/>
                  </a:moveTo>
                  <a:lnTo>
                    <a:pt x="0" y="1873"/>
                  </a:lnTo>
                  <a:cubicBezTo>
                    <a:pt x="52" y="2997"/>
                    <a:pt x="836" y="3966"/>
                    <a:pt x="836" y="3966"/>
                  </a:cubicBezTo>
                  <a:cubicBezTo>
                    <a:pt x="836" y="3966"/>
                    <a:pt x="1620" y="2997"/>
                    <a:pt x="1672" y="1873"/>
                  </a:cubicBezTo>
                  <a:lnTo>
                    <a:pt x="836" y="0"/>
                  </a:lnTo>
                  <a:close/>
                </a:path>
              </a:pathLst>
            </a:custGeom>
            <a:solidFill>
              <a:schemeClr val="accent3"/>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54" name="Google Shape;354;p24"/>
            <p:cNvSpPr/>
            <p:nvPr/>
          </p:nvSpPr>
          <p:spPr>
            <a:xfrm>
              <a:off x="4299699" y="2197286"/>
              <a:ext cx="559707" cy="1322487"/>
            </a:xfrm>
            <a:custGeom>
              <a:rect b="b" l="l" r="r" t="t"/>
              <a:pathLst>
                <a:path extrusionOk="0" h="4050" w="1714">
                  <a:moveTo>
                    <a:pt x="857" y="4050"/>
                  </a:moveTo>
                  <a:lnTo>
                    <a:pt x="841" y="4030"/>
                  </a:lnTo>
                  <a:cubicBezTo>
                    <a:pt x="833" y="4020"/>
                    <a:pt x="52" y="3043"/>
                    <a:pt x="1" y="1924"/>
                  </a:cubicBezTo>
                  <a:lnTo>
                    <a:pt x="0" y="1920"/>
                  </a:lnTo>
                  <a:lnTo>
                    <a:pt x="2" y="1915"/>
                  </a:lnTo>
                  <a:lnTo>
                    <a:pt x="857" y="0"/>
                  </a:lnTo>
                  <a:lnTo>
                    <a:pt x="1714" y="1920"/>
                  </a:lnTo>
                  <a:lnTo>
                    <a:pt x="1713" y="1924"/>
                  </a:lnTo>
                  <a:cubicBezTo>
                    <a:pt x="1662" y="3043"/>
                    <a:pt x="880" y="4020"/>
                    <a:pt x="873" y="4030"/>
                  </a:cubicBezTo>
                  <a:lnTo>
                    <a:pt x="857" y="4050"/>
                  </a:lnTo>
                  <a:moveTo>
                    <a:pt x="42" y="1927"/>
                  </a:moveTo>
                  <a:cubicBezTo>
                    <a:pt x="91" y="2940"/>
                    <a:pt x="746" y="3837"/>
                    <a:pt x="857" y="3983"/>
                  </a:cubicBezTo>
                  <a:cubicBezTo>
                    <a:pt x="968" y="3837"/>
                    <a:pt x="1623" y="2940"/>
                    <a:pt x="1672" y="1927"/>
                  </a:cubicBezTo>
                  <a:lnTo>
                    <a:pt x="857" y="102"/>
                  </a:lnTo>
                  <a:lnTo>
                    <a:pt x="42" y="1927"/>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355" name="Google Shape;355;p24"/>
            <p:cNvSpPr/>
            <p:nvPr/>
          </p:nvSpPr>
          <p:spPr>
            <a:xfrm>
              <a:off x="4468526" y="2597624"/>
              <a:ext cx="222054" cy="527036"/>
            </a:xfrm>
            <a:custGeom>
              <a:rect b="b" l="l" r="r" t="t"/>
              <a:pathLst>
                <a:path extrusionOk="0" h="1614" w="680">
                  <a:moveTo>
                    <a:pt x="340" y="0"/>
                  </a:moveTo>
                  <a:lnTo>
                    <a:pt x="0" y="763"/>
                  </a:lnTo>
                  <a:cubicBezTo>
                    <a:pt x="21" y="1220"/>
                    <a:pt x="340" y="1614"/>
                    <a:pt x="340" y="1614"/>
                  </a:cubicBezTo>
                  <a:cubicBezTo>
                    <a:pt x="340" y="1614"/>
                    <a:pt x="659" y="1220"/>
                    <a:pt x="680" y="763"/>
                  </a:cubicBezTo>
                  <a:lnTo>
                    <a:pt x="340" y="0"/>
                  </a:lnTo>
                  <a:close/>
                </a:path>
              </a:pathLst>
            </a:custGeom>
            <a:solidFill>
              <a:schemeClr val="accent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56" name="Google Shape;356;p24"/>
            <p:cNvSpPr/>
            <p:nvPr/>
          </p:nvSpPr>
          <p:spPr>
            <a:xfrm>
              <a:off x="4461669" y="2580970"/>
              <a:ext cx="235769" cy="554465"/>
            </a:xfrm>
            <a:custGeom>
              <a:rect b="b" l="l" r="r" t="t"/>
              <a:pathLst>
                <a:path extrusionOk="0" h="1698" w="722">
                  <a:moveTo>
                    <a:pt x="361" y="1698"/>
                  </a:moveTo>
                  <a:lnTo>
                    <a:pt x="345" y="1678"/>
                  </a:lnTo>
                  <a:cubicBezTo>
                    <a:pt x="342" y="1674"/>
                    <a:pt x="22" y="1273"/>
                    <a:pt x="1" y="814"/>
                  </a:cubicBezTo>
                  <a:lnTo>
                    <a:pt x="0" y="810"/>
                  </a:lnTo>
                  <a:lnTo>
                    <a:pt x="2" y="805"/>
                  </a:lnTo>
                  <a:lnTo>
                    <a:pt x="361" y="0"/>
                  </a:lnTo>
                  <a:lnTo>
                    <a:pt x="722" y="810"/>
                  </a:lnTo>
                  <a:lnTo>
                    <a:pt x="721" y="814"/>
                  </a:lnTo>
                  <a:cubicBezTo>
                    <a:pt x="700" y="1273"/>
                    <a:pt x="380" y="1674"/>
                    <a:pt x="377" y="1678"/>
                  </a:cubicBezTo>
                  <a:lnTo>
                    <a:pt x="361" y="1698"/>
                  </a:lnTo>
                  <a:moveTo>
                    <a:pt x="42" y="817"/>
                  </a:moveTo>
                  <a:cubicBezTo>
                    <a:pt x="62" y="1202"/>
                    <a:pt x="297" y="1544"/>
                    <a:pt x="361" y="1631"/>
                  </a:cubicBezTo>
                  <a:cubicBezTo>
                    <a:pt x="425" y="1544"/>
                    <a:pt x="660" y="1202"/>
                    <a:pt x="680" y="817"/>
                  </a:cubicBezTo>
                  <a:lnTo>
                    <a:pt x="361" y="102"/>
                  </a:lnTo>
                  <a:lnTo>
                    <a:pt x="42" y="817"/>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357" name="Google Shape;357;p24"/>
            <p:cNvSpPr/>
            <p:nvPr/>
          </p:nvSpPr>
          <p:spPr>
            <a:xfrm>
              <a:off x="4130219" y="1716619"/>
              <a:ext cx="449333" cy="1436449"/>
            </a:xfrm>
            <a:custGeom>
              <a:rect b="b" l="l" r="r" t="t"/>
              <a:pathLst>
                <a:path extrusionOk="0" h="4399" w="1376">
                  <a:moveTo>
                    <a:pt x="477" y="0"/>
                  </a:moveTo>
                  <a:cubicBezTo>
                    <a:pt x="477" y="0"/>
                    <a:pt x="-532" y="2532"/>
                    <a:pt x="385" y="4399"/>
                  </a:cubicBezTo>
                  <a:cubicBezTo>
                    <a:pt x="385" y="4399"/>
                    <a:pt x="1209" y="3447"/>
                    <a:pt x="1376" y="1407"/>
                  </a:cubicBezTo>
                  <a:lnTo>
                    <a:pt x="477" y="0"/>
                  </a:lnTo>
                  <a:close/>
                </a:path>
              </a:pathLst>
            </a:custGeom>
            <a:solidFill>
              <a:schemeClr val="dk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58" name="Google Shape;358;p24"/>
            <p:cNvSpPr/>
            <p:nvPr/>
          </p:nvSpPr>
          <p:spPr>
            <a:xfrm>
              <a:off x="4124015" y="1710089"/>
              <a:ext cx="462395" cy="1449838"/>
            </a:xfrm>
            <a:custGeom>
              <a:rect b="b" l="l" r="r" t="t"/>
              <a:pathLst>
                <a:path extrusionOk="0" h="4440" w="1416">
                  <a:moveTo>
                    <a:pt x="404" y="4440"/>
                  </a:moveTo>
                  <a:cubicBezTo>
                    <a:pt x="403" y="4440"/>
                    <a:pt x="402" y="4440"/>
                    <a:pt x="401" y="4439"/>
                  </a:cubicBezTo>
                  <a:cubicBezTo>
                    <a:pt x="394" y="4439"/>
                    <a:pt x="388" y="4434"/>
                    <a:pt x="385" y="4428"/>
                  </a:cubicBezTo>
                  <a:cubicBezTo>
                    <a:pt x="-525" y="2574"/>
                    <a:pt x="466" y="38"/>
                    <a:pt x="477" y="13"/>
                  </a:cubicBezTo>
                  <a:cubicBezTo>
                    <a:pt x="479" y="5"/>
                    <a:pt x="486" y="0"/>
                    <a:pt x="494" y="0"/>
                  </a:cubicBezTo>
                  <a:cubicBezTo>
                    <a:pt x="502" y="-1"/>
                    <a:pt x="509" y="3"/>
                    <a:pt x="513" y="9"/>
                  </a:cubicBezTo>
                  <a:lnTo>
                    <a:pt x="1412" y="1416"/>
                  </a:lnTo>
                  <a:cubicBezTo>
                    <a:pt x="1414" y="1420"/>
                    <a:pt x="1416" y="1424"/>
                    <a:pt x="1415" y="1429"/>
                  </a:cubicBezTo>
                  <a:cubicBezTo>
                    <a:pt x="1250" y="3453"/>
                    <a:pt x="428" y="4423"/>
                    <a:pt x="419" y="4432"/>
                  </a:cubicBezTo>
                  <a:cubicBezTo>
                    <a:pt x="415" y="4437"/>
                    <a:pt x="410" y="4440"/>
                    <a:pt x="404" y="4440"/>
                  </a:cubicBezTo>
                  <a:moveTo>
                    <a:pt x="501" y="66"/>
                  </a:moveTo>
                  <a:cubicBezTo>
                    <a:pt x="381" y="389"/>
                    <a:pt x="-410" y="2669"/>
                    <a:pt x="408" y="4380"/>
                  </a:cubicBezTo>
                  <a:cubicBezTo>
                    <a:pt x="535" y="4218"/>
                    <a:pt x="1223" y="3259"/>
                    <a:pt x="1374" y="1433"/>
                  </a:cubicBezTo>
                  <a:lnTo>
                    <a:pt x="501" y="66"/>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359" name="Google Shape;359;p24"/>
            <p:cNvSpPr/>
            <p:nvPr/>
          </p:nvSpPr>
          <p:spPr>
            <a:xfrm>
              <a:off x="3816730" y="1622576"/>
              <a:ext cx="574728" cy="1090644"/>
            </a:xfrm>
            <a:custGeom>
              <a:rect b="b" l="l" r="r" t="t"/>
              <a:pathLst>
                <a:path extrusionOk="0" h="3340" w="1760">
                  <a:moveTo>
                    <a:pt x="1258" y="0"/>
                  </a:moveTo>
                  <a:cubicBezTo>
                    <a:pt x="1258" y="0"/>
                    <a:pt x="-143" y="975"/>
                    <a:pt x="12" y="3340"/>
                  </a:cubicBezTo>
                  <a:cubicBezTo>
                    <a:pt x="12" y="3340"/>
                    <a:pt x="1275" y="2843"/>
                    <a:pt x="1760" y="288"/>
                  </a:cubicBezTo>
                  <a:lnTo>
                    <a:pt x="1258" y="0"/>
                  </a:lnTo>
                  <a:close/>
                </a:path>
              </a:pathLst>
            </a:custGeom>
            <a:solidFill>
              <a:schemeClr val="lt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60" name="Google Shape;360;p24"/>
            <p:cNvSpPr/>
            <p:nvPr/>
          </p:nvSpPr>
          <p:spPr>
            <a:xfrm>
              <a:off x="3810199" y="1614739"/>
              <a:ext cx="588770" cy="1108277"/>
            </a:xfrm>
            <a:custGeom>
              <a:rect b="b" l="l" r="r" t="t"/>
              <a:pathLst>
                <a:path extrusionOk="0" h="3394" w="1803">
                  <a:moveTo>
                    <a:pt x="14" y="3394"/>
                  </a:moveTo>
                  <a:lnTo>
                    <a:pt x="12" y="3366"/>
                  </a:lnTo>
                  <a:cubicBezTo>
                    <a:pt x="-143" y="1015"/>
                    <a:pt x="1252" y="17"/>
                    <a:pt x="1266" y="7"/>
                  </a:cubicBezTo>
                  <a:lnTo>
                    <a:pt x="1277" y="0"/>
                  </a:lnTo>
                  <a:lnTo>
                    <a:pt x="1803" y="302"/>
                  </a:lnTo>
                  <a:lnTo>
                    <a:pt x="1800" y="316"/>
                  </a:lnTo>
                  <a:cubicBezTo>
                    <a:pt x="1549" y="1640"/>
                    <a:pt x="1085" y="2403"/>
                    <a:pt x="740" y="2810"/>
                  </a:cubicBezTo>
                  <a:cubicBezTo>
                    <a:pt x="365" y="3252"/>
                    <a:pt x="53" y="3379"/>
                    <a:pt x="40" y="3384"/>
                  </a:cubicBezTo>
                  <a:lnTo>
                    <a:pt x="14" y="3394"/>
                  </a:lnTo>
                  <a:moveTo>
                    <a:pt x="1279" y="49"/>
                  </a:moveTo>
                  <a:cubicBezTo>
                    <a:pt x="1152" y="145"/>
                    <a:pt x="-81" y="1136"/>
                    <a:pt x="51" y="3333"/>
                  </a:cubicBezTo>
                  <a:cubicBezTo>
                    <a:pt x="235" y="3242"/>
                    <a:pt x="1317" y="2618"/>
                    <a:pt x="1757" y="323"/>
                  </a:cubicBezTo>
                  <a:lnTo>
                    <a:pt x="1279" y="49"/>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361" name="Google Shape;361;p24"/>
            <p:cNvSpPr/>
            <p:nvPr/>
          </p:nvSpPr>
          <p:spPr>
            <a:xfrm>
              <a:off x="4579554" y="1716619"/>
              <a:ext cx="449333" cy="1436449"/>
            </a:xfrm>
            <a:custGeom>
              <a:rect b="b" l="l" r="r" t="t"/>
              <a:pathLst>
                <a:path extrusionOk="0" h="4399" w="1376">
                  <a:moveTo>
                    <a:pt x="899" y="0"/>
                  </a:moveTo>
                  <a:cubicBezTo>
                    <a:pt x="899" y="0"/>
                    <a:pt x="1908" y="2532"/>
                    <a:pt x="991" y="4399"/>
                  </a:cubicBezTo>
                  <a:cubicBezTo>
                    <a:pt x="991" y="4399"/>
                    <a:pt x="167" y="3447"/>
                    <a:pt x="0" y="1407"/>
                  </a:cubicBezTo>
                  <a:lnTo>
                    <a:pt x="899" y="0"/>
                  </a:lnTo>
                  <a:close/>
                </a:path>
              </a:pathLst>
            </a:custGeom>
            <a:solidFill>
              <a:schemeClr val="dk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62" name="Google Shape;362;p24"/>
            <p:cNvSpPr/>
            <p:nvPr/>
          </p:nvSpPr>
          <p:spPr>
            <a:xfrm>
              <a:off x="4572696" y="1710089"/>
              <a:ext cx="462068" cy="1449838"/>
            </a:xfrm>
            <a:custGeom>
              <a:rect b="b" l="l" r="r" t="t"/>
              <a:pathLst>
                <a:path extrusionOk="0" h="4440" w="1415">
                  <a:moveTo>
                    <a:pt x="1012" y="4440"/>
                  </a:moveTo>
                  <a:cubicBezTo>
                    <a:pt x="1006" y="4440"/>
                    <a:pt x="1001" y="4437"/>
                    <a:pt x="997" y="4432"/>
                  </a:cubicBezTo>
                  <a:cubicBezTo>
                    <a:pt x="988" y="4423"/>
                    <a:pt x="166" y="3453"/>
                    <a:pt x="1" y="1429"/>
                  </a:cubicBezTo>
                  <a:cubicBezTo>
                    <a:pt x="0" y="1424"/>
                    <a:pt x="2" y="1420"/>
                    <a:pt x="4" y="1416"/>
                  </a:cubicBezTo>
                  <a:lnTo>
                    <a:pt x="903" y="9"/>
                  </a:lnTo>
                  <a:cubicBezTo>
                    <a:pt x="907" y="3"/>
                    <a:pt x="915" y="-1"/>
                    <a:pt x="922" y="0"/>
                  </a:cubicBezTo>
                  <a:cubicBezTo>
                    <a:pt x="930" y="0"/>
                    <a:pt x="936" y="5"/>
                    <a:pt x="939" y="13"/>
                  </a:cubicBezTo>
                  <a:cubicBezTo>
                    <a:pt x="949" y="38"/>
                    <a:pt x="1941" y="2574"/>
                    <a:pt x="1031" y="4428"/>
                  </a:cubicBezTo>
                  <a:cubicBezTo>
                    <a:pt x="1028" y="4434"/>
                    <a:pt x="1022" y="4439"/>
                    <a:pt x="1015" y="4439"/>
                  </a:cubicBezTo>
                  <a:cubicBezTo>
                    <a:pt x="1014" y="4440"/>
                    <a:pt x="1013" y="4440"/>
                    <a:pt x="1012" y="4440"/>
                  </a:cubicBezTo>
                  <a:moveTo>
                    <a:pt x="42" y="1433"/>
                  </a:moveTo>
                  <a:cubicBezTo>
                    <a:pt x="193" y="3259"/>
                    <a:pt x="881" y="4218"/>
                    <a:pt x="1008" y="4380"/>
                  </a:cubicBezTo>
                  <a:cubicBezTo>
                    <a:pt x="1826" y="2669"/>
                    <a:pt x="1035" y="389"/>
                    <a:pt x="915" y="66"/>
                  </a:cubicBezTo>
                  <a:lnTo>
                    <a:pt x="42" y="1433"/>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363" name="Google Shape;363;p24"/>
            <p:cNvSpPr/>
            <p:nvPr/>
          </p:nvSpPr>
          <p:spPr>
            <a:xfrm>
              <a:off x="4767647" y="1622576"/>
              <a:ext cx="574728" cy="1090644"/>
            </a:xfrm>
            <a:custGeom>
              <a:rect b="b" l="l" r="r" t="t"/>
              <a:pathLst>
                <a:path extrusionOk="0" h="3340" w="1760">
                  <a:moveTo>
                    <a:pt x="502" y="0"/>
                  </a:moveTo>
                  <a:cubicBezTo>
                    <a:pt x="502" y="0"/>
                    <a:pt x="1903" y="975"/>
                    <a:pt x="1747" y="3340"/>
                  </a:cubicBezTo>
                  <a:cubicBezTo>
                    <a:pt x="1747" y="3340"/>
                    <a:pt x="485" y="2843"/>
                    <a:pt x="0" y="288"/>
                  </a:cubicBezTo>
                  <a:lnTo>
                    <a:pt x="502" y="0"/>
                  </a:lnTo>
                  <a:close/>
                </a:path>
              </a:pathLst>
            </a:custGeom>
            <a:solidFill>
              <a:schemeClr val="lt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64" name="Google Shape;364;p24"/>
            <p:cNvSpPr/>
            <p:nvPr/>
          </p:nvSpPr>
          <p:spPr>
            <a:xfrm>
              <a:off x="4760137" y="1614739"/>
              <a:ext cx="588770" cy="1108277"/>
            </a:xfrm>
            <a:custGeom>
              <a:rect b="b" l="l" r="r" t="t"/>
              <a:pathLst>
                <a:path extrusionOk="0" h="3394" w="1803">
                  <a:moveTo>
                    <a:pt x="1789" y="3394"/>
                  </a:moveTo>
                  <a:lnTo>
                    <a:pt x="1763" y="3384"/>
                  </a:lnTo>
                  <a:cubicBezTo>
                    <a:pt x="1750" y="3379"/>
                    <a:pt x="484" y="2852"/>
                    <a:pt x="3" y="316"/>
                  </a:cubicBezTo>
                  <a:lnTo>
                    <a:pt x="0" y="302"/>
                  </a:lnTo>
                  <a:lnTo>
                    <a:pt x="526" y="0"/>
                  </a:lnTo>
                  <a:lnTo>
                    <a:pt x="537" y="7"/>
                  </a:lnTo>
                  <a:cubicBezTo>
                    <a:pt x="551" y="17"/>
                    <a:pt x="1946" y="1015"/>
                    <a:pt x="1791" y="3366"/>
                  </a:cubicBezTo>
                  <a:lnTo>
                    <a:pt x="1789" y="3394"/>
                  </a:lnTo>
                  <a:moveTo>
                    <a:pt x="46" y="323"/>
                  </a:moveTo>
                  <a:cubicBezTo>
                    <a:pt x="296" y="1627"/>
                    <a:pt x="752" y="2379"/>
                    <a:pt x="1092" y="2781"/>
                  </a:cubicBezTo>
                  <a:cubicBezTo>
                    <a:pt x="1399" y="3143"/>
                    <a:pt x="1668" y="3293"/>
                    <a:pt x="1752" y="3333"/>
                  </a:cubicBezTo>
                  <a:cubicBezTo>
                    <a:pt x="1884" y="1136"/>
                    <a:pt x="651" y="145"/>
                    <a:pt x="523" y="49"/>
                  </a:cubicBezTo>
                  <a:lnTo>
                    <a:pt x="46" y="323"/>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365" name="Google Shape;365;p24"/>
            <p:cNvSpPr/>
            <p:nvPr/>
          </p:nvSpPr>
          <p:spPr>
            <a:xfrm>
              <a:off x="6869331" y="1135052"/>
              <a:ext cx="2148046" cy="3156989"/>
            </a:xfrm>
            <a:custGeom>
              <a:rect b="b" l="l" r="r" t="t"/>
              <a:pathLst>
                <a:path extrusionOk="0" h="9668" w="6578">
                  <a:moveTo>
                    <a:pt x="1914" y="9668"/>
                  </a:moveTo>
                  <a:cubicBezTo>
                    <a:pt x="1914" y="9668"/>
                    <a:pt x="2630" y="9553"/>
                    <a:pt x="2768" y="8838"/>
                  </a:cubicBezTo>
                  <a:cubicBezTo>
                    <a:pt x="2906" y="8123"/>
                    <a:pt x="3460" y="7916"/>
                    <a:pt x="4244" y="7708"/>
                  </a:cubicBezTo>
                  <a:cubicBezTo>
                    <a:pt x="5029" y="7501"/>
                    <a:pt x="6666" y="6647"/>
                    <a:pt x="6574" y="3765"/>
                  </a:cubicBezTo>
                  <a:cubicBezTo>
                    <a:pt x="6482" y="882"/>
                    <a:pt x="4291" y="305"/>
                    <a:pt x="3783" y="144"/>
                  </a:cubicBezTo>
                  <a:cubicBezTo>
                    <a:pt x="3276" y="-18"/>
                    <a:pt x="2168" y="-110"/>
                    <a:pt x="1315" y="236"/>
                  </a:cubicBezTo>
                  <a:cubicBezTo>
                    <a:pt x="461" y="582"/>
                    <a:pt x="0" y="259"/>
                    <a:pt x="0" y="259"/>
                  </a:cubicBezTo>
                  <a:cubicBezTo>
                    <a:pt x="0" y="259"/>
                    <a:pt x="92" y="882"/>
                    <a:pt x="1199" y="697"/>
                  </a:cubicBezTo>
                  <a:cubicBezTo>
                    <a:pt x="2307" y="513"/>
                    <a:pt x="4629" y="624"/>
                    <a:pt x="5259" y="2266"/>
                  </a:cubicBezTo>
                  <a:cubicBezTo>
                    <a:pt x="5347" y="2494"/>
                    <a:pt x="5413" y="2705"/>
                    <a:pt x="5459" y="2896"/>
                  </a:cubicBezTo>
                  <a:cubicBezTo>
                    <a:pt x="5659" y="3725"/>
                    <a:pt x="5483" y="4190"/>
                    <a:pt x="5052" y="4134"/>
                  </a:cubicBezTo>
                  <a:cubicBezTo>
                    <a:pt x="4521" y="4065"/>
                    <a:pt x="3437" y="4318"/>
                    <a:pt x="3391" y="5240"/>
                  </a:cubicBezTo>
                  <a:cubicBezTo>
                    <a:pt x="3345" y="6163"/>
                    <a:pt x="4129" y="6301"/>
                    <a:pt x="4613" y="6209"/>
                  </a:cubicBezTo>
                  <a:cubicBezTo>
                    <a:pt x="4613" y="6209"/>
                    <a:pt x="4106" y="5933"/>
                    <a:pt x="4129" y="5448"/>
                  </a:cubicBezTo>
                  <a:cubicBezTo>
                    <a:pt x="4152" y="4964"/>
                    <a:pt x="5651" y="4617"/>
                    <a:pt x="5582" y="5494"/>
                  </a:cubicBezTo>
                  <a:cubicBezTo>
                    <a:pt x="5513" y="6370"/>
                    <a:pt x="4244" y="7039"/>
                    <a:pt x="3483" y="7200"/>
                  </a:cubicBezTo>
                  <a:cubicBezTo>
                    <a:pt x="2722" y="7362"/>
                    <a:pt x="2099" y="8077"/>
                    <a:pt x="2145" y="8746"/>
                  </a:cubicBezTo>
                  <a:cubicBezTo>
                    <a:pt x="2177" y="9206"/>
                    <a:pt x="2145" y="9576"/>
                    <a:pt x="1914" y="9668"/>
                  </a:cubicBezTo>
                  <a:close/>
                </a:path>
              </a:pathLst>
            </a:custGeom>
            <a:solidFill>
              <a:schemeClr val="accent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66" name="Google Shape;366;p24"/>
            <p:cNvSpPr/>
            <p:nvPr/>
          </p:nvSpPr>
          <p:spPr>
            <a:xfrm>
              <a:off x="6862473" y="1128521"/>
              <a:ext cx="2161761" cy="3170377"/>
            </a:xfrm>
            <a:custGeom>
              <a:rect b="b" l="l" r="r" t="t"/>
              <a:pathLst>
                <a:path extrusionOk="0" h="9709" w="6620">
                  <a:moveTo>
                    <a:pt x="1935" y="9709"/>
                  </a:moveTo>
                  <a:cubicBezTo>
                    <a:pt x="1926" y="9709"/>
                    <a:pt x="1918" y="9703"/>
                    <a:pt x="1915" y="9694"/>
                  </a:cubicBezTo>
                  <a:cubicBezTo>
                    <a:pt x="1913" y="9684"/>
                    <a:pt x="1918" y="9673"/>
                    <a:pt x="1928" y="9669"/>
                  </a:cubicBezTo>
                  <a:cubicBezTo>
                    <a:pt x="2116" y="9594"/>
                    <a:pt x="2183" y="9315"/>
                    <a:pt x="2145" y="8767"/>
                  </a:cubicBezTo>
                  <a:cubicBezTo>
                    <a:pt x="2099" y="8095"/>
                    <a:pt x="2732" y="7363"/>
                    <a:pt x="3500" y="7200"/>
                  </a:cubicBezTo>
                  <a:cubicBezTo>
                    <a:pt x="3920" y="7111"/>
                    <a:pt x="4419" y="6888"/>
                    <a:pt x="4801" y="6618"/>
                  </a:cubicBezTo>
                  <a:cubicBezTo>
                    <a:pt x="5136" y="6382"/>
                    <a:pt x="5544" y="5998"/>
                    <a:pt x="5582" y="5512"/>
                  </a:cubicBezTo>
                  <a:cubicBezTo>
                    <a:pt x="5597" y="5322"/>
                    <a:pt x="5539" y="5181"/>
                    <a:pt x="5407" y="5093"/>
                  </a:cubicBezTo>
                  <a:cubicBezTo>
                    <a:pt x="5168" y="4931"/>
                    <a:pt x="4749" y="4990"/>
                    <a:pt x="4477" y="5126"/>
                  </a:cubicBezTo>
                  <a:cubicBezTo>
                    <a:pt x="4288" y="5221"/>
                    <a:pt x="4176" y="5346"/>
                    <a:pt x="4171" y="5469"/>
                  </a:cubicBezTo>
                  <a:cubicBezTo>
                    <a:pt x="4148" y="5934"/>
                    <a:pt x="4639" y="6208"/>
                    <a:pt x="4644" y="6210"/>
                  </a:cubicBezTo>
                  <a:cubicBezTo>
                    <a:pt x="4652" y="6215"/>
                    <a:pt x="4656" y="6223"/>
                    <a:pt x="4655" y="6232"/>
                  </a:cubicBezTo>
                  <a:cubicBezTo>
                    <a:pt x="4653" y="6241"/>
                    <a:pt x="4647" y="6247"/>
                    <a:pt x="4638" y="6249"/>
                  </a:cubicBezTo>
                  <a:cubicBezTo>
                    <a:pt x="4348" y="6304"/>
                    <a:pt x="3942" y="6280"/>
                    <a:pt x="3671" y="6044"/>
                  </a:cubicBezTo>
                  <a:cubicBezTo>
                    <a:pt x="3468" y="5867"/>
                    <a:pt x="3374" y="5603"/>
                    <a:pt x="3391" y="5259"/>
                  </a:cubicBezTo>
                  <a:cubicBezTo>
                    <a:pt x="3406" y="4951"/>
                    <a:pt x="3535" y="4694"/>
                    <a:pt x="3774" y="4495"/>
                  </a:cubicBezTo>
                  <a:cubicBezTo>
                    <a:pt x="4136" y="4194"/>
                    <a:pt x="4703" y="4085"/>
                    <a:pt x="5075" y="4133"/>
                  </a:cubicBezTo>
                  <a:cubicBezTo>
                    <a:pt x="5211" y="4151"/>
                    <a:pt x="5320" y="4115"/>
                    <a:pt x="5400" y="4027"/>
                  </a:cubicBezTo>
                  <a:cubicBezTo>
                    <a:pt x="5566" y="3842"/>
                    <a:pt x="5587" y="3449"/>
                    <a:pt x="5460" y="2921"/>
                  </a:cubicBezTo>
                  <a:cubicBezTo>
                    <a:pt x="5413" y="2726"/>
                    <a:pt x="5346" y="2515"/>
                    <a:pt x="5261" y="2293"/>
                  </a:cubicBezTo>
                  <a:cubicBezTo>
                    <a:pt x="4601" y="575"/>
                    <a:pt x="2123" y="588"/>
                    <a:pt x="1224" y="738"/>
                  </a:cubicBezTo>
                  <a:cubicBezTo>
                    <a:pt x="780" y="812"/>
                    <a:pt x="443" y="768"/>
                    <a:pt x="222" y="607"/>
                  </a:cubicBezTo>
                  <a:cubicBezTo>
                    <a:pt x="30" y="466"/>
                    <a:pt x="1" y="290"/>
                    <a:pt x="0" y="282"/>
                  </a:cubicBezTo>
                  <a:cubicBezTo>
                    <a:pt x="-1" y="274"/>
                    <a:pt x="3" y="266"/>
                    <a:pt x="10" y="261"/>
                  </a:cubicBezTo>
                  <a:cubicBezTo>
                    <a:pt x="17" y="257"/>
                    <a:pt x="26" y="257"/>
                    <a:pt x="33" y="262"/>
                  </a:cubicBezTo>
                  <a:cubicBezTo>
                    <a:pt x="37" y="265"/>
                    <a:pt x="496" y="574"/>
                    <a:pt x="1328" y="237"/>
                  </a:cubicBezTo>
                  <a:cubicBezTo>
                    <a:pt x="2169" y="-104"/>
                    <a:pt x="3286" y="-23"/>
                    <a:pt x="3810" y="144"/>
                  </a:cubicBezTo>
                  <a:lnTo>
                    <a:pt x="3870" y="163"/>
                  </a:lnTo>
                  <a:cubicBezTo>
                    <a:pt x="4158" y="252"/>
                    <a:pt x="4834" y="462"/>
                    <a:pt x="5434" y="995"/>
                  </a:cubicBezTo>
                  <a:cubicBezTo>
                    <a:pt x="6180" y="1657"/>
                    <a:pt x="6578" y="2595"/>
                    <a:pt x="6616" y="3784"/>
                  </a:cubicBezTo>
                  <a:cubicBezTo>
                    <a:pt x="6714" y="6860"/>
                    <a:pt x="4846" y="7596"/>
                    <a:pt x="4271" y="7748"/>
                  </a:cubicBezTo>
                  <a:cubicBezTo>
                    <a:pt x="3502" y="7951"/>
                    <a:pt x="2947" y="8150"/>
                    <a:pt x="2809" y="8862"/>
                  </a:cubicBezTo>
                  <a:cubicBezTo>
                    <a:pt x="2670" y="9583"/>
                    <a:pt x="1946" y="9708"/>
                    <a:pt x="1939" y="9709"/>
                  </a:cubicBezTo>
                  <a:cubicBezTo>
                    <a:pt x="1938" y="9709"/>
                    <a:pt x="1937" y="9709"/>
                    <a:pt x="1935" y="9709"/>
                  </a:cubicBezTo>
                  <a:moveTo>
                    <a:pt x="5029" y="4954"/>
                  </a:moveTo>
                  <a:cubicBezTo>
                    <a:pt x="5179" y="4954"/>
                    <a:pt x="5322" y="4985"/>
                    <a:pt x="5430" y="5058"/>
                  </a:cubicBezTo>
                  <a:cubicBezTo>
                    <a:pt x="5573" y="5154"/>
                    <a:pt x="5640" y="5312"/>
                    <a:pt x="5624" y="5515"/>
                  </a:cubicBezTo>
                  <a:cubicBezTo>
                    <a:pt x="5551" y="6433"/>
                    <a:pt x="4210" y="7092"/>
                    <a:pt x="3508" y="7241"/>
                  </a:cubicBezTo>
                  <a:cubicBezTo>
                    <a:pt x="2759" y="7400"/>
                    <a:pt x="2142" y="8112"/>
                    <a:pt x="2187" y="8764"/>
                  </a:cubicBezTo>
                  <a:cubicBezTo>
                    <a:pt x="2209" y="9090"/>
                    <a:pt x="2210" y="9467"/>
                    <a:pt x="2046" y="9638"/>
                  </a:cubicBezTo>
                  <a:cubicBezTo>
                    <a:pt x="2250" y="9571"/>
                    <a:pt x="2668" y="9374"/>
                    <a:pt x="2769" y="8854"/>
                  </a:cubicBezTo>
                  <a:cubicBezTo>
                    <a:pt x="2911" y="8119"/>
                    <a:pt x="3476" y="7915"/>
                    <a:pt x="4260" y="7708"/>
                  </a:cubicBezTo>
                  <a:cubicBezTo>
                    <a:pt x="4828" y="7558"/>
                    <a:pt x="6672" y="6831"/>
                    <a:pt x="6574" y="3786"/>
                  </a:cubicBezTo>
                  <a:cubicBezTo>
                    <a:pt x="6537" y="2608"/>
                    <a:pt x="6144" y="1680"/>
                    <a:pt x="5407" y="1026"/>
                  </a:cubicBezTo>
                  <a:cubicBezTo>
                    <a:pt x="4813" y="499"/>
                    <a:pt x="4168" y="299"/>
                    <a:pt x="3857" y="202"/>
                  </a:cubicBezTo>
                  <a:lnTo>
                    <a:pt x="3798" y="184"/>
                  </a:lnTo>
                  <a:cubicBezTo>
                    <a:pt x="3279" y="19"/>
                    <a:pt x="2175" y="-62"/>
                    <a:pt x="1344" y="275"/>
                  </a:cubicBezTo>
                  <a:cubicBezTo>
                    <a:pt x="630" y="564"/>
                    <a:pt x="191" y="395"/>
                    <a:pt x="55" y="323"/>
                  </a:cubicBezTo>
                  <a:cubicBezTo>
                    <a:pt x="75" y="382"/>
                    <a:pt x="127" y="486"/>
                    <a:pt x="248" y="574"/>
                  </a:cubicBezTo>
                  <a:cubicBezTo>
                    <a:pt x="460" y="727"/>
                    <a:pt x="785" y="769"/>
                    <a:pt x="1217" y="697"/>
                  </a:cubicBezTo>
                  <a:cubicBezTo>
                    <a:pt x="2125" y="545"/>
                    <a:pt x="4630" y="534"/>
                    <a:pt x="5299" y="2278"/>
                  </a:cubicBezTo>
                  <a:cubicBezTo>
                    <a:pt x="5385" y="2502"/>
                    <a:pt x="5453" y="2714"/>
                    <a:pt x="5500" y="2911"/>
                  </a:cubicBezTo>
                  <a:cubicBezTo>
                    <a:pt x="5631" y="3453"/>
                    <a:pt x="5606" y="3860"/>
                    <a:pt x="5430" y="4055"/>
                  </a:cubicBezTo>
                  <a:cubicBezTo>
                    <a:pt x="5343" y="4153"/>
                    <a:pt x="5218" y="4194"/>
                    <a:pt x="5070" y="4174"/>
                  </a:cubicBezTo>
                  <a:cubicBezTo>
                    <a:pt x="4706" y="4126"/>
                    <a:pt x="4153" y="4233"/>
                    <a:pt x="3800" y="4527"/>
                  </a:cubicBezTo>
                  <a:cubicBezTo>
                    <a:pt x="3571" y="4718"/>
                    <a:pt x="3447" y="4965"/>
                    <a:pt x="3433" y="5261"/>
                  </a:cubicBezTo>
                  <a:cubicBezTo>
                    <a:pt x="3416" y="5592"/>
                    <a:pt x="3505" y="5844"/>
                    <a:pt x="3699" y="6012"/>
                  </a:cubicBezTo>
                  <a:cubicBezTo>
                    <a:pt x="3942" y="6224"/>
                    <a:pt x="4302" y="6258"/>
                    <a:pt x="4577" y="6217"/>
                  </a:cubicBezTo>
                  <a:cubicBezTo>
                    <a:pt x="4449" y="6132"/>
                    <a:pt x="4110" y="5868"/>
                    <a:pt x="4129" y="5466"/>
                  </a:cubicBezTo>
                  <a:cubicBezTo>
                    <a:pt x="4136" y="5329"/>
                    <a:pt x="4256" y="5191"/>
                    <a:pt x="4459" y="5089"/>
                  </a:cubicBezTo>
                  <a:cubicBezTo>
                    <a:pt x="4620" y="5008"/>
                    <a:pt x="4831" y="4954"/>
                    <a:pt x="5029" y="4954"/>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367" name="Google Shape;367;p24"/>
            <p:cNvSpPr/>
            <p:nvPr/>
          </p:nvSpPr>
          <p:spPr>
            <a:xfrm>
              <a:off x="507134" y="848024"/>
              <a:ext cx="8144810" cy="1328038"/>
            </a:xfrm>
            <a:custGeom>
              <a:rect b="b" l="l" r="r" t="t"/>
              <a:pathLst>
                <a:path extrusionOk="0" h="4067" w="24942">
                  <a:moveTo>
                    <a:pt x="23935" y="2914"/>
                  </a:moveTo>
                  <a:cubicBezTo>
                    <a:pt x="24419" y="2776"/>
                    <a:pt x="24942" y="3775"/>
                    <a:pt x="24942" y="3775"/>
                  </a:cubicBezTo>
                  <a:cubicBezTo>
                    <a:pt x="24896" y="3584"/>
                    <a:pt x="24830" y="3373"/>
                    <a:pt x="24742" y="3145"/>
                  </a:cubicBezTo>
                  <a:cubicBezTo>
                    <a:pt x="24112" y="1503"/>
                    <a:pt x="21790" y="1392"/>
                    <a:pt x="20682" y="1576"/>
                  </a:cubicBezTo>
                  <a:cubicBezTo>
                    <a:pt x="19575" y="1761"/>
                    <a:pt x="19483" y="1138"/>
                    <a:pt x="19483" y="1138"/>
                  </a:cubicBezTo>
                  <a:cubicBezTo>
                    <a:pt x="19440" y="1021"/>
                    <a:pt x="19022" y="262"/>
                    <a:pt x="17984" y="262"/>
                  </a:cubicBezTo>
                  <a:cubicBezTo>
                    <a:pt x="16946" y="262"/>
                    <a:pt x="16853" y="1115"/>
                    <a:pt x="16853" y="1115"/>
                  </a:cubicBezTo>
                  <a:cubicBezTo>
                    <a:pt x="16853" y="1115"/>
                    <a:pt x="15977" y="123"/>
                    <a:pt x="14708" y="8"/>
                  </a:cubicBezTo>
                  <a:cubicBezTo>
                    <a:pt x="13439" y="-107"/>
                    <a:pt x="12472" y="1000"/>
                    <a:pt x="12472" y="1000"/>
                  </a:cubicBezTo>
                  <a:cubicBezTo>
                    <a:pt x="12472" y="1000"/>
                    <a:pt x="11503" y="-107"/>
                    <a:pt x="10234" y="8"/>
                  </a:cubicBezTo>
                  <a:cubicBezTo>
                    <a:pt x="8965" y="123"/>
                    <a:pt x="8089" y="1115"/>
                    <a:pt x="8089" y="1115"/>
                  </a:cubicBezTo>
                  <a:cubicBezTo>
                    <a:pt x="8089" y="1115"/>
                    <a:pt x="7996" y="262"/>
                    <a:pt x="6958" y="262"/>
                  </a:cubicBezTo>
                  <a:cubicBezTo>
                    <a:pt x="5919" y="262"/>
                    <a:pt x="5502" y="1021"/>
                    <a:pt x="5459" y="1138"/>
                  </a:cubicBezTo>
                  <a:cubicBezTo>
                    <a:pt x="5459" y="1138"/>
                    <a:pt x="5367" y="1761"/>
                    <a:pt x="4260" y="1576"/>
                  </a:cubicBezTo>
                  <a:cubicBezTo>
                    <a:pt x="3152" y="1392"/>
                    <a:pt x="830" y="1503"/>
                    <a:pt x="200" y="3145"/>
                  </a:cubicBezTo>
                  <a:cubicBezTo>
                    <a:pt x="112" y="3373"/>
                    <a:pt x="46" y="3584"/>
                    <a:pt x="0" y="3775"/>
                  </a:cubicBezTo>
                  <a:cubicBezTo>
                    <a:pt x="0" y="3775"/>
                    <a:pt x="523" y="2776"/>
                    <a:pt x="1007" y="2914"/>
                  </a:cubicBezTo>
                  <a:cubicBezTo>
                    <a:pt x="1492" y="3052"/>
                    <a:pt x="592" y="4067"/>
                    <a:pt x="592" y="4067"/>
                  </a:cubicBezTo>
                  <a:cubicBezTo>
                    <a:pt x="592" y="4067"/>
                    <a:pt x="1768" y="3998"/>
                    <a:pt x="2022" y="3306"/>
                  </a:cubicBezTo>
                  <a:cubicBezTo>
                    <a:pt x="2276" y="2614"/>
                    <a:pt x="2553" y="1761"/>
                    <a:pt x="3798" y="1876"/>
                  </a:cubicBezTo>
                  <a:cubicBezTo>
                    <a:pt x="5044" y="1992"/>
                    <a:pt x="5090" y="3468"/>
                    <a:pt x="6451" y="2960"/>
                  </a:cubicBezTo>
                  <a:cubicBezTo>
                    <a:pt x="6451" y="2960"/>
                    <a:pt x="5621" y="2199"/>
                    <a:pt x="6151" y="1438"/>
                  </a:cubicBezTo>
                  <a:cubicBezTo>
                    <a:pt x="6682" y="677"/>
                    <a:pt x="7581" y="1069"/>
                    <a:pt x="7466" y="1623"/>
                  </a:cubicBezTo>
                  <a:cubicBezTo>
                    <a:pt x="7351" y="2176"/>
                    <a:pt x="6636" y="2222"/>
                    <a:pt x="6636" y="2222"/>
                  </a:cubicBezTo>
                  <a:cubicBezTo>
                    <a:pt x="6636" y="2222"/>
                    <a:pt x="7627" y="2406"/>
                    <a:pt x="8112" y="1899"/>
                  </a:cubicBezTo>
                  <a:cubicBezTo>
                    <a:pt x="8596" y="1391"/>
                    <a:pt x="10903" y="77"/>
                    <a:pt x="11572" y="1646"/>
                  </a:cubicBezTo>
                  <a:cubicBezTo>
                    <a:pt x="11572" y="1646"/>
                    <a:pt x="9750" y="1069"/>
                    <a:pt x="8965" y="1876"/>
                  </a:cubicBezTo>
                  <a:cubicBezTo>
                    <a:pt x="8965" y="1876"/>
                    <a:pt x="9564" y="1646"/>
                    <a:pt x="9980" y="2038"/>
                  </a:cubicBezTo>
                  <a:cubicBezTo>
                    <a:pt x="10395" y="2430"/>
                    <a:pt x="10626" y="2868"/>
                    <a:pt x="11572" y="2660"/>
                  </a:cubicBezTo>
                  <a:cubicBezTo>
                    <a:pt x="11572" y="2660"/>
                    <a:pt x="11757" y="3952"/>
                    <a:pt x="12472" y="4067"/>
                  </a:cubicBezTo>
                  <a:cubicBezTo>
                    <a:pt x="13186" y="3952"/>
                    <a:pt x="13370" y="2660"/>
                    <a:pt x="13370" y="2660"/>
                  </a:cubicBezTo>
                  <a:cubicBezTo>
                    <a:pt x="14316" y="2868"/>
                    <a:pt x="14547" y="2430"/>
                    <a:pt x="14962" y="2038"/>
                  </a:cubicBezTo>
                  <a:cubicBezTo>
                    <a:pt x="15377" y="1646"/>
                    <a:pt x="15977" y="1876"/>
                    <a:pt x="15977" y="1876"/>
                  </a:cubicBezTo>
                  <a:cubicBezTo>
                    <a:pt x="15193" y="1069"/>
                    <a:pt x="13370" y="1646"/>
                    <a:pt x="13370" y="1646"/>
                  </a:cubicBezTo>
                  <a:cubicBezTo>
                    <a:pt x="14039" y="77"/>
                    <a:pt x="16346" y="1392"/>
                    <a:pt x="16830" y="1899"/>
                  </a:cubicBezTo>
                  <a:cubicBezTo>
                    <a:pt x="17315" y="2407"/>
                    <a:pt x="18307" y="2222"/>
                    <a:pt x="18307" y="2222"/>
                  </a:cubicBezTo>
                  <a:cubicBezTo>
                    <a:pt x="18307" y="2222"/>
                    <a:pt x="17591" y="2176"/>
                    <a:pt x="17476" y="1623"/>
                  </a:cubicBezTo>
                  <a:cubicBezTo>
                    <a:pt x="17361" y="1069"/>
                    <a:pt x="18260" y="677"/>
                    <a:pt x="18791" y="1438"/>
                  </a:cubicBezTo>
                  <a:cubicBezTo>
                    <a:pt x="19322" y="2199"/>
                    <a:pt x="18491" y="2960"/>
                    <a:pt x="18491" y="2960"/>
                  </a:cubicBezTo>
                  <a:cubicBezTo>
                    <a:pt x="19852" y="3468"/>
                    <a:pt x="19898" y="1992"/>
                    <a:pt x="21144" y="1876"/>
                  </a:cubicBezTo>
                  <a:cubicBezTo>
                    <a:pt x="22389" y="1761"/>
                    <a:pt x="22666" y="2614"/>
                    <a:pt x="22920" y="3306"/>
                  </a:cubicBezTo>
                  <a:cubicBezTo>
                    <a:pt x="23174" y="3998"/>
                    <a:pt x="24350" y="4067"/>
                    <a:pt x="24350" y="4067"/>
                  </a:cubicBezTo>
                  <a:cubicBezTo>
                    <a:pt x="24350" y="4067"/>
                    <a:pt x="23451" y="3052"/>
                    <a:pt x="23935" y="2914"/>
                  </a:cubicBezTo>
                  <a:close/>
                </a:path>
              </a:pathLst>
            </a:custGeom>
            <a:solidFill>
              <a:schemeClr val="accent3"/>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68" name="Google Shape;368;p24"/>
            <p:cNvSpPr/>
            <p:nvPr/>
          </p:nvSpPr>
          <p:spPr>
            <a:xfrm>
              <a:off x="500276" y="841166"/>
              <a:ext cx="8158525" cy="1341753"/>
            </a:xfrm>
            <a:custGeom>
              <a:rect b="b" l="l" r="r" t="t"/>
              <a:pathLst>
                <a:path extrusionOk="0" h="4109" w="24984">
                  <a:moveTo>
                    <a:pt x="12492" y="4109"/>
                  </a:moveTo>
                  <a:cubicBezTo>
                    <a:pt x="12491" y="4109"/>
                    <a:pt x="12490" y="4109"/>
                    <a:pt x="12489" y="4109"/>
                  </a:cubicBezTo>
                  <a:cubicBezTo>
                    <a:pt x="12189" y="4060"/>
                    <a:pt x="11935" y="3798"/>
                    <a:pt x="11755" y="3349"/>
                  </a:cubicBezTo>
                  <a:cubicBezTo>
                    <a:pt x="11640" y="3064"/>
                    <a:pt x="11589" y="2785"/>
                    <a:pt x="11576" y="2706"/>
                  </a:cubicBezTo>
                  <a:cubicBezTo>
                    <a:pt x="10773" y="2876"/>
                    <a:pt x="10488" y="2584"/>
                    <a:pt x="10159" y="2245"/>
                  </a:cubicBezTo>
                  <a:cubicBezTo>
                    <a:pt x="10104" y="2189"/>
                    <a:pt x="10047" y="2131"/>
                    <a:pt x="9987" y="2074"/>
                  </a:cubicBezTo>
                  <a:cubicBezTo>
                    <a:pt x="9586" y="1696"/>
                    <a:pt x="9000" y="1914"/>
                    <a:pt x="8994" y="1917"/>
                  </a:cubicBezTo>
                  <a:cubicBezTo>
                    <a:pt x="8985" y="1920"/>
                    <a:pt x="8974" y="1917"/>
                    <a:pt x="8969" y="1909"/>
                  </a:cubicBezTo>
                  <a:cubicBezTo>
                    <a:pt x="8964" y="1901"/>
                    <a:pt x="8965" y="1890"/>
                    <a:pt x="8971" y="1883"/>
                  </a:cubicBezTo>
                  <a:cubicBezTo>
                    <a:pt x="9382" y="1460"/>
                    <a:pt x="10076" y="1419"/>
                    <a:pt x="10585" y="1458"/>
                  </a:cubicBezTo>
                  <a:cubicBezTo>
                    <a:pt x="11037" y="1494"/>
                    <a:pt x="11428" y="1597"/>
                    <a:pt x="11556" y="1634"/>
                  </a:cubicBezTo>
                  <a:cubicBezTo>
                    <a:pt x="11384" y="1261"/>
                    <a:pt x="11101" y="1036"/>
                    <a:pt x="10713" y="966"/>
                  </a:cubicBezTo>
                  <a:cubicBezTo>
                    <a:pt x="9790" y="798"/>
                    <a:pt x="8497" y="1569"/>
                    <a:pt x="8148" y="1935"/>
                  </a:cubicBezTo>
                  <a:cubicBezTo>
                    <a:pt x="7661" y="2444"/>
                    <a:pt x="6663" y="2265"/>
                    <a:pt x="6653" y="2264"/>
                  </a:cubicBezTo>
                  <a:cubicBezTo>
                    <a:pt x="6642" y="2262"/>
                    <a:pt x="6635" y="2252"/>
                    <a:pt x="6636" y="2242"/>
                  </a:cubicBezTo>
                  <a:cubicBezTo>
                    <a:pt x="6636" y="2231"/>
                    <a:pt x="6645" y="2223"/>
                    <a:pt x="6655" y="2222"/>
                  </a:cubicBezTo>
                  <a:cubicBezTo>
                    <a:pt x="6662" y="2222"/>
                    <a:pt x="7356" y="2171"/>
                    <a:pt x="7467" y="1639"/>
                  </a:cubicBezTo>
                  <a:cubicBezTo>
                    <a:pt x="7512" y="1422"/>
                    <a:pt x="7389" y="1209"/>
                    <a:pt x="7160" y="1110"/>
                  </a:cubicBezTo>
                  <a:cubicBezTo>
                    <a:pt x="6905" y="1000"/>
                    <a:pt x="6497" y="1029"/>
                    <a:pt x="6189" y="1471"/>
                  </a:cubicBezTo>
                  <a:cubicBezTo>
                    <a:pt x="5974" y="1780"/>
                    <a:pt x="5958" y="2124"/>
                    <a:pt x="6141" y="2495"/>
                  </a:cubicBezTo>
                  <a:cubicBezTo>
                    <a:pt x="6279" y="2774"/>
                    <a:pt x="6484" y="2964"/>
                    <a:pt x="6486" y="2966"/>
                  </a:cubicBezTo>
                  <a:cubicBezTo>
                    <a:pt x="6491" y="2971"/>
                    <a:pt x="6494" y="2978"/>
                    <a:pt x="6492" y="2985"/>
                  </a:cubicBezTo>
                  <a:cubicBezTo>
                    <a:pt x="6491" y="2992"/>
                    <a:pt x="6486" y="2998"/>
                    <a:pt x="6479" y="3001"/>
                  </a:cubicBezTo>
                  <a:cubicBezTo>
                    <a:pt x="5700" y="3291"/>
                    <a:pt x="5341" y="2938"/>
                    <a:pt x="4960" y="2563"/>
                  </a:cubicBezTo>
                  <a:cubicBezTo>
                    <a:pt x="4662" y="2270"/>
                    <a:pt x="4354" y="1968"/>
                    <a:pt x="3817" y="1918"/>
                  </a:cubicBezTo>
                  <a:cubicBezTo>
                    <a:pt x="2620" y="1806"/>
                    <a:pt x="2335" y="2589"/>
                    <a:pt x="2083" y="3279"/>
                  </a:cubicBezTo>
                  <a:lnTo>
                    <a:pt x="2063" y="3334"/>
                  </a:lnTo>
                  <a:cubicBezTo>
                    <a:pt x="1957" y="3623"/>
                    <a:pt x="1672" y="3849"/>
                    <a:pt x="1239" y="3987"/>
                  </a:cubicBezTo>
                  <a:cubicBezTo>
                    <a:pt x="915" y="4090"/>
                    <a:pt x="617" y="4109"/>
                    <a:pt x="614" y="4109"/>
                  </a:cubicBezTo>
                  <a:cubicBezTo>
                    <a:pt x="606" y="4109"/>
                    <a:pt x="598" y="4105"/>
                    <a:pt x="594" y="4097"/>
                  </a:cubicBezTo>
                  <a:cubicBezTo>
                    <a:pt x="591" y="4090"/>
                    <a:pt x="592" y="4081"/>
                    <a:pt x="597" y="4075"/>
                  </a:cubicBezTo>
                  <a:cubicBezTo>
                    <a:pt x="604" y="4067"/>
                    <a:pt x="1229" y="3358"/>
                    <a:pt x="1143" y="3063"/>
                  </a:cubicBezTo>
                  <a:cubicBezTo>
                    <a:pt x="1127" y="3009"/>
                    <a:pt x="1088" y="2974"/>
                    <a:pt x="1023" y="2955"/>
                  </a:cubicBezTo>
                  <a:cubicBezTo>
                    <a:pt x="559" y="2823"/>
                    <a:pt x="45" y="3796"/>
                    <a:pt x="39" y="3805"/>
                  </a:cubicBezTo>
                  <a:cubicBezTo>
                    <a:pt x="35" y="3815"/>
                    <a:pt x="23" y="3819"/>
                    <a:pt x="14" y="3815"/>
                  </a:cubicBezTo>
                  <a:cubicBezTo>
                    <a:pt x="4" y="3812"/>
                    <a:pt x="-2" y="3801"/>
                    <a:pt x="1" y="3791"/>
                  </a:cubicBezTo>
                  <a:cubicBezTo>
                    <a:pt x="48" y="3595"/>
                    <a:pt x="116" y="3382"/>
                    <a:pt x="201" y="3158"/>
                  </a:cubicBezTo>
                  <a:cubicBezTo>
                    <a:pt x="871" y="1414"/>
                    <a:pt x="3375" y="1425"/>
                    <a:pt x="4284" y="1577"/>
                  </a:cubicBezTo>
                  <a:cubicBezTo>
                    <a:pt x="4715" y="1649"/>
                    <a:pt x="5041" y="1607"/>
                    <a:pt x="5253" y="1454"/>
                  </a:cubicBezTo>
                  <a:cubicBezTo>
                    <a:pt x="5432" y="1324"/>
                    <a:pt x="5459" y="1158"/>
                    <a:pt x="5460" y="1156"/>
                  </a:cubicBezTo>
                  <a:cubicBezTo>
                    <a:pt x="5530" y="964"/>
                    <a:pt x="5990" y="262"/>
                    <a:pt x="6979" y="262"/>
                  </a:cubicBezTo>
                  <a:cubicBezTo>
                    <a:pt x="7524" y="262"/>
                    <a:pt x="7808" y="499"/>
                    <a:pt x="7951" y="697"/>
                  </a:cubicBezTo>
                  <a:cubicBezTo>
                    <a:pt x="8066" y="858"/>
                    <a:pt x="8109" y="1017"/>
                    <a:pt x="8123" y="1091"/>
                  </a:cubicBezTo>
                  <a:cubicBezTo>
                    <a:pt x="8287" y="921"/>
                    <a:pt x="9119" y="111"/>
                    <a:pt x="10253" y="8"/>
                  </a:cubicBezTo>
                  <a:cubicBezTo>
                    <a:pt x="10314" y="2"/>
                    <a:pt x="10375" y="0"/>
                    <a:pt x="10435" y="0"/>
                  </a:cubicBezTo>
                  <a:lnTo>
                    <a:pt x="10463" y="0"/>
                  </a:lnTo>
                  <a:cubicBezTo>
                    <a:pt x="11540" y="14"/>
                    <a:pt x="12369" y="858"/>
                    <a:pt x="12493" y="990"/>
                  </a:cubicBezTo>
                  <a:cubicBezTo>
                    <a:pt x="12615" y="858"/>
                    <a:pt x="13443" y="14"/>
                    <a:pt x="14521" y="0"/>
                  </a:cubicBezTo>
                  <a:lnTo>
                    <a:pt x="14549" y="0"/>
                  </a:lnTo>
                  <a:cubicBezTo>
                    <a:pt x="14609" y="0"/>
                    <a:pt x="14670" y="2"/>
                    <a:pt x="14731" y="8"/>
                  </a:cubicBezTo>
                  <a:cubicBezTo>
                    <a:pt x="15866" y="112"/>
                    <a:pt x="16699" y="922"/>
                    <a:pt x="16861" y="1091"/>
                  </a:cubicBezTo>
                  <a:cubicBezTo>
                    <a:pt x="16897" y="917"/>
                    <a:pt x="17095" y="262"/>
                    <a:pt x="18005" y="262"/>
                  </a:cubicBezTo>
                  <a:cubicBezTo>
                    <a:pt x="18994" y="262"/>
                    <a:pt x="19454" y="964"/>
                    <a:pt x="19523" y="1152"/>
                  </a:cubicBezTo>
                  <a:cubicBezTo>
                    <a:pt x="19525" y="1158"/>
                    <a:pt x="19552" y="1324"/>
                    <a:pt x="19731" y="1454"/>
                  </a:cubicBezTo>
                  <a:cubicBezTo>
                    <a:pt x="19943" y="1608"/>
                    <a:pt x="20269" y="1649"/>
                    <a:pt x="20700" y="1577"/>
                  </a:cubicBezTo>
                  <a:cubicBezTo>
                    <a:pt x="21609" y="1425"/>
                    <a:pt x="24113" y="1415"/>
                    <a:pt x="24783" y="3158"/>
                  </a:cubicBezTo>
                  <a:cubicBezTo>
                    <a:pt x="24868" y="3382"/>
                    <a:pt x="24936" y="3595"/>
                    <a:pt x="24983" y="3791"/>
                  </a:cubicBezTo>
                  <a:cubicBezTo>
                    <a:pt x="24986" y="3801"/>
                    <a:pt x="24980" y="3812"/>
                    <a:pt x="24970" y="3815"/>
                  </a:cubicBezTo>
                  <a:cubicBezTo>
                    <a:pt x="24960" y="3819"/>
                    <a:pt x="24949" y="3815"/>
                    <a:pt x="24945" y="3806"/>
                  </a:cubicBezTo>
                  <a:cubicBezTo>
                    <a:pt x="24939" y="3796"/>
                    <a:pt x="24424" y="2824"/>
                    <a:pt x="23962" y="2955"/>
                  </a:cubicBezTo>
                  <a:cubicBezTo>
                    <a:pt x="23896" y="2974"/>
                    <a:pt x="23857" y="3009"/>
                    <a:pt x="23841" y="3063"/>
                  </a:cubicBezTo>
                  <a:cubicBezTo>
                    <a:pt x="23755" y="3358"/>
                    <a:pt x="24380" y="4067"/>
                    <a:pt x="24387" y="4075"/>
                  </a:cubicBezTo>
                  <a:cubicBezTo>
                    <a:pt x="24392" y="4081"/>
                    <a:pt x="24393" y="4090"/>
                    <a:pt x="24390" y="4097"/>
                  </a:cubicBezTo>
                  <a:cubicBezTo>
                    <a:pt x="24386" y="4105"/>
                    <a:pt x="24379" y="4109"/>
                    <a:pt x="24370" y="4109"/>
                  </a:cubicBezTo>
                  <a:cubicBezTo>
                    <a:pt x="24321" y="4106"/>
                    <a:pt x="23177" y="4031"/>
                    <a:pt x="22922" y="3334"/>
                  </a:cubicBezTo>
                  <a:lnTo>
                    <a:pt x="22901" y="3279"/>
                  </a:lnTo>
                  <a:cubicBezTo>
                    <a:pt x="22649" y="2589"/>
                    <a:pt x="22364" y="1807"/>
                    <a:pt x="21167" y="1918"/>
                  </a:cubicBezTo>
                  <a:cubicBezTo>
                    <a:pt x="20630" y="1968"/>
                    <a:pt x="20322" y="2270"/>
                    <a:pt x="20024" y="2563"/>
                  </a:cubicBezTo>
                  <a:cubicBezTo>
                    <a:pt x="19643" y="2937"/>
                    <a:pt x="19283" y="3291"/>
                    <a:pt x="18505" y="3001"/>
                  </a:cubicBezTo>
                  <a:cubicBezTo>
                    <a:pt x="18498" y="2998"/>
                    <a:pt x="18493" y="2992"/>
                    <a:pt x="18492" y="2985"/>
                  </a:cubicBezTo>
                  <a:cubicBezTo>
                    <a:pt x="18490" y="2978"/>
                    <a:pt x="18493" y="2971"/>
                    <a:pt x="18498" y="2966"/>
                  </a:cubicBezTo>
                  <a:cubicBezTo>
                    <a:pt x="18500" y="2964"/>
                    <a:pt x="18705" y="2774"/>
                    <a:pt x="18843" y="2495"/>
                  </a:cubicBezTo>
                  <a:cubicBezTo>
                    <a:pt x="19026" y="2124"/>
                    <a:pt x="19010" y="1780"/>
                    <a:pt x="18795" y="1471"/>
                  </a:cubicBezTo>
                  <a:cubicBezTo>
                    <a:pt x="18487" y="1029"/>
                    <a:pt x="18079" y="1000"/>
                    <a:pt x="17824" y="1110"/>
                  </a:cubicBezTo>
                  <a:cubicBezTo>
                    <a:pt x="17595" y="1209"/>
                    <a:pt x="17472" y="1422"/>
                    <a:pt x="17517" y="1639"/>
                  </a:cubicBezTo>
                  <a:cubicBezTo>
                    <a:pt x="17628" y="2171"/>
                    <a:pt x="18322" y="2222"/>
                    <a:pt x="18329" y="2222"/>
                  </a:cubicBezTo>
                  <a:cubicBezTo>
                    <a:pt x="18339" y="2223"/>
                    <a:pt x="18348" y="2232"/>
                    <a:pt x="18348" y="2242"/>
                  </a:cubicBezTo>
                  <a:cubicBezTo>
                    <a:pt x="18349" y="2252"/>
                    <a:pt x="18342" y="2262"/>
                    <a:pt x="18331" y="2264"/>
                  </a:cubicBezTo>
                  <a:cubicBezTo>
                    <a:pt x="18321" y="2265"/>
                    <a:pt x="17323" y="2444"/>
                    <a:pt x="16836" y="1935"/>
                  </a:cubicBezTo>
                  <a:cubicBezTo>
                    <a:pt x="16487" y="1569"/>
                    <a:pt x="15194" y="798"/>
                    <a:pt x="14271" y="966"/>
                  </a:cubicBezTo>
                  <a:cubicBezTo>
                    <a:pt x="13883" y="1036"/>
                    <a:pt x="13600" y="1261"/>
                    <a:pt x="13428" y="1634"/>
                  </a:cubicBezTo>
                  <a:cubicBezTo>
                    <a:pt x="13556" y="1597"/>
                    <a:pt x="13947" y="1494"/>
                    <a:pt x="14399" y="1459"/>
                  </a:cubicBezTo>
                  <a:cubicBezTo>
                    <a:pt x="14908" y="1418"/>
                    <a:pt x="15602" y="1460"/>
                    <a:pt x="16013" y="1883"/>
                  </a:cubicBezTo>
                  <a:cubicBezTo>
                    <a:pt x="16019" y="1890"/>
                    <a:pt x="16020" y="1901"/>
                    <a:pt x="16015" y="1909"/>
                  </a:cubicBezTo>
                  <a:cubicBezTo>
                    <a:pt x="16010" y="1917"/>
                    <a:pt x="15999" y="1920"/>
                    <a:pt x="15990" y="1917"/>
                  </a:cubicBezTo>
                  <a:cubicBezTo>
                    <a:pt x="15984" y="1914"/>
                    <a:pt x="15398" y="1696"/>
                    <a:pt x="14997" y="2074"/>
                  </a:cubicBezTo>
                  <a:cubicBezTo>
                    <a:pt x="14937" y="2131"/>
                    <a:pt x="14880" y="2189"/>
                    <a:pt x="14825" y="2245"/>
                  </a:cubicBezTo>
                  <a:cubicBezTo>
                    <a:pt x="14496" y="2584"/>
                    <a:pt x="14211" y="2876"/>
                    <a:pt x="13408" y="2706"/>
                  </a:cubicBezTo>
                  <a:cubicBezTo>
                    <a:pt x="13395" y="2785"/>
                    <a:pt x="13343" y="3064"/>
                    <a:pt x="13229" y="3349"/>
                  </a:cubicBezTo>
                  <a:cubicBezTo>
                    <a:pt x="13049" y="3798"/>
                    <a:pt x="12795" y="4060"/>
                    <a:pt x="12495" y="4109"/>
                  </a:cubicBezTo>
                  <a:cubicBezTo>
                    <a:pt x="12494" y="4109"/>
                    <a:pt x="12493" y="4109"/>
                    <a:pt x="12493" y="4109"/>
                  </a:cubicBezTo>
                  <a:lnTo>
                    <a:pt x="12492" y="4109"/>
                  </a:lnTo>
                  <a:moveTo>
                    <a:pt x="11593" y="2661"/>
                  </a:moveTo>
                  <a:cubicBezTo>
                    <a:pt x="11597" y="2661"/>
                    <a:pt x="11601" y="2662"/>
                    <a:pt x="11605" y="2664"/>
                  </a:cubicBezTo>
                  <a:cubicBezTo>
                    <a:pt x="11609" y="2668"/>
                    <a:pt x="11613" y="2673"/>
                    <a:pt x="11613" y="2678"/>
                  </a:cubicBezTo>
                  <a:cubicBezTo>
                    <a:pt x="11615" y="2691"/>
                    <a:pt x="11803" y="3952"/>
                    <a:pt x="12492" y="4067"/>
                  </a:cubicBezTo>
                  <a:cubicBezTo>
                    <a:pt x="13181" y="3952"/>
                    <a:pt x="13369" y="2691"/>
                    <a:pt x="13371" y="2678"/>
                  </a:cubicBezTo>
                  <a:cubicBezTo>
                    <a:pt x="13371" y="2673"/>
                    <a:pt x="13374" y="2668"/>
                    <a:pt x="13379" y="2664"/>
                  </a:cubicBezTo>
                  <a:cubicBezTo>
                    <a:pt x="13384" y="2661"/>
                    <a:pt x="13390" y="2660"/>
                    <a:pt x="13396" y="2661"/>
                  </a:cubicBezTo>
                  <a:cubicBezTo>
                    <a:pt x="14192" y="2836"/>
                    <a:pt x="14472" y="2549"/>
                    <a:pt x="14795" y="2217"/>
                  </a:cubicBezTo>
                  <a:cubicBezTo>
                    <a:pt x="14850" y="2160"/>
                    <a:pt x="14908" y="2101"/>
                    <a:pt x="14968" y="2044"/>
                  </a:cubicBezTo>
                  <a:cubicBezTo>
                    <a:pt x="15295" y="1735"/>
                    <a:pt x="15737" y="1805"/>
                    <a:pt x="15920" y="1852"/>
                  </a:cubicBezTo>
                  <a:cubicBezTo>
                    <a:pt x="15515" y="1497"/>
                    <a:pt x="14877" y="1462"/>
                    <a:pt x="14402" y="1500"/>
                  </a:cubicBezTo>
                  <a:cubicBezTo>
                    <a:pt x="13857" y="1542"/>
                    <a:pt x="13402" y="1685"/>
                    <a:pt x="13397" y="1686"/>
                  </a:cubicBezTo>
                  <a:cubicBezTo>
                    <a:pt x="13389" y="1689"/>
                    <a:pt x="13381" y="1687"/>
                    <a:pt x="13376" y="1681"/>
                  </a:cubicBezTo>
                  <a:cubicBezTo>
                    <a:pt x="13370" y="1675"/>
                    <a:pt x="13369" y="1666"/>
                    <a:pt x="13372" y="1659"/>
                  </a:cubicBezTo>
                  <a:cubicBezTo>
                    <a:pt x="13547" y="1247"/>
                    <a:pt x="13847" y="1000"/>
                    <a:pt x="14263" y="925"/>
                  </a:cubicBezTo>
                  <a:cubicBezTo>
                    <a:pt x="15247" y="747"/>
                    <a:pt x="16540" y="1565"/>
                    <a:pt x="16866" y="1906"/>
                  </a:cubicBezTo>
                  <a:cubicBezTo>
                    <a:pt x="17229" y="2286"/>
                    <a:pt x="17891" y="2269"/>
                    <a:pt x="18181" y="2241"/>
                  </a:cubicBezTo>
                  <a:cubicBezTo>
                    <a:pt x="17962" y="2194"/>
                    <a:pt x="17561" y="2053"/>
                    <a:pt x="17477" y="1648"/>
                  </a:cubicBezTo>
                  <a:cubicBezTo>
                    <a:pt x="17427" y="1410"/>
                    <a:pt x="17560" y="1179"/>
                    <a:pt x="17808" y="1072"/>
                  </a:cubicBezTo>
                  <a:cubicBezTo>
                    <a:pt x="18212" y="898"/>
                    <a:pt x="18612" y="1135"/>
                    <a:pt x="18829" y="1447"/>
                  </a:cubicBezTo>
                  <a:cubicBezTo>
                    <a:pt x="19051" y="1765"/>
                    <a:pt x="19068" y="2134"/>
                    <a:pt x="18880" y="2515"/>
                  </a:cubicBezTo>
                  <a:cubicBezTo>
                    <a:pt x="18765" y="2746"/>
                    <a:pt x="18610" y="2914"/>
                    <a:pt x="18550" y="2973"/>
                  </a:cubicBezTo>
                  <a:cubicBezTo>
                    <a:pt x="19283" y="3234"/>
                    <a:pt x="19613" y="2909"/>
                    <a:pt x="19995" y="2534"/>
                  </a:cubicBezTo>
                  <a:cubicBezTo>
                    <a:pt x="20298" y="2236"/>
                    <a:pt x="20612" y="1928"/>
                    <a:pt x="21163" y="1877"/>
                  </a:cubicBezTo>
                  <a:cubicBezTo>
                    <a:pt x="22391" y="1762"/>
                    <a:pt x="22696" y="2596"/>
                    <a:pt x="22940" y="3265"/>
                  </a:cubicBezTo>
                  <a:lnTo>
                    <a:pt x="22960" y="3320"/>
                  </a:lnTo>
                  <a:cubicBezTo>
                    <a:pt x="23177" y="3910"/>
                    <a:pt x="24096" y="4040"/>
                    <a:pt x="24322" y="4063"/>
                  </a:cubicBezTo>
                  <a:cubicBezTo>
                    <a:pt x="24189" y="3907"/>
                    <a:pt x="23720" y="3330"/>
                    <a:pt x="23801" y="3052"/>
                  </a:cubicBezTo>
                  <a:cubicBezTo>
                    <a:pt x="23821" y="2984"/>
                    <a:pt x="23871" y="2938"/>
                    <a:pt x="23950" y="2915"/>
                  </a:cubicBezTo>
                  <a:cubicBezTo>
                    <a:pt x="24338" y="2804"/>
                    <a:pt x="24738" y="3377"/>
                    <a:pt x="24903" y="3649"/>
                  </a:cubicBezTo>
                  <a:cubicBezTo>
                    <a:pt x="24861" y="3498"/>
                    <a:pt x="24807" y="3339"/>
                    <a:pt x="24744" y="3173"/>
                  </a:cubicBezTo>
                  <a:cubicBezTo>
                    <a:pt x="24084" y="1455"/>
                    <a:pt x="21606" y="1468"/>
                    <a:pt x="20707" y="1618"/>
                  </a:cubicBezTo>
                  <a:cubicBezTo>
                    <a:pt x="20263" y="1692"/>
                    <a:pt x="19927" y="1648"/>
                    <a:pt x="19705" y="1487"/>
                  </a:cubicBezTo>
                  <a:cubicBezTo>
                    <a:pt x="19513" y="1346"/>
                    <a:pt x="19485" y="1170"/>
                    <a:pt x="19483" y="1162"/>
                  </a:cubicBezTo>
                  <a:cubicBezTo>
                    <a:pt x="19417" y="984"/>
                    <a:pt x="18970" y="303"/>
                    <a:pt x="18005" y="303"/>
                  </a:cubicBezTo>
                  <a:cubicBezTo>
                    <a:pt x="17587" y="303"/>
                    <a:pt x="17263" y="448"/>
                    <a:pt x="17067" y="721"/>
                  </a:cubicBezTo>
                  <a:cubicBezTo>
                    <a:pt x="16919" y="928"/>
                    <a:pt x="16895" y="1136"/>
                    <a:pt x="16895" y="1138"/>
                  </a:cubicBezTo>
                  <a:cubicBezTo>
                    <a:pt x="16894" y="1146"/>
                    <a:pt x="16888" y="1153"/>
                    <a:pt x="16881" y="1156"/>
                  </a:cubicBezTo>
                  <a:cubicBezTo>
                    <a:pt x="16873" y="1158"/>
                    <a:pt x="16864" y="1156"/>
                    <a:pt x="16859" y="1150"/>
                  </a:cubicBezTo>
                  <a:cubicBezTo>
                    <a:pt x="16850" y="1140"/>
                    <a:pt x="15973" y="163"/>
                    <a:pt x="14727" y="50"/>
                  </a:cubicBezTo>
                  <a:cubicBezTo>
                    <a:pt x="13483" y="-64"/>
                    <a:pt x="12517" y="1024"/>
                    <a:pt x="12507" y="1034"/>
                  </a:cubicBezTo>
                  <a:cubicBezTo>
                    <a:pt x="12499" y="1043"/>
                    <a:pt x="12485" y="1043"/>
                    <a:pt x="12477" y="1034"/>
                  </a:cubicBezTo>
                  <a:cubicBezTo>
                    <a:pt x="12467" y="1023"/>
                    <a:pt x="11501" y="-64"/>
                    <a:pt x="10257" y="50"/>
                  </a:cubicBezTo>
                  <a:cubicBezTo>
                    <a:pt x="9011" y="163"/>
                    <a:pt x="8134" y="1140"/>
                    <a:pt x="8125" y="1150"/>
                  </a:cubicBezTo>
                  <a:cubicBezTo>
                    <a:pt x="8120" y="1156"/>
                    <a:pt x="8111" y="1158"/>
                    <a:pt x="8103" y="1156"/>
                  </a:cubicBezTo>
                  <a:cubicBezTo>
                    <a:pt x="8096" y="1153"/>
                    <a:pt x="8090" y="1146"/>
                    <a:pt x="8089" y="1138"/>
                  </a:cubicBezTo>
                  <a:cubicBezTo>
                    <a:pt x="8085" y="1104"/>
                    <a:pt x="7985" y="303"/>
                    <a:pt x="6979" y="303"/>
                  </a:cubicBezTo>
                  <a:cubicBezTo>
                    <a:pt x="5972" y="303"/>
                    <a:pt x="5567" y="984"/>
                    <a:pt x="5500" y="1166"/>
                  </a:cubicBezTo>
                  <a:cubicBezTo>
                    <a:pt x="5500" y="1170"/>
                    <a:pt x="5471" y="1346"/>
                    <a:pt x="5279" y="1487"/>
                  </a:cubicBezTo>
                  <a:cubicBezTo>
                    <a:pt x="5058" y="1648"/>
                    <a:pt x="4720" y="1692"/>
                    <a:pt x="4277" y="1618"/>
                  </a:cubicBezTo>
                  <a:cubicBezTo>
                    <a:pt x="3378" y="1468"/>
                    <a:pt x="900" y="1455"/>
                    <a:pt x="240" y="3173"/>
                  </a:cubicBezTo>
                  <a:cubicBezTo>
                    <a:pt x="177" y="3339"/>
                    <a:pt x="123" y="3498"/>
                    <a:pt x="81" y="3649"/>
                  </a:cubicBezTo>
                  <a:cubicBezTo>
                    <a:pt x="246" y="3377"/>
                    <a:pt x="646" y="2804"/>
                    <a:pt x="1034" y="2915"/>
                  </a:cubicBezTo>
                  <a:cubicBezTo>
                    <a:pt x="1113" y="2938"/>
                    <a:pt x="1163" y="2984"/>
                    <a:pt x="1183" y="3052"/>
                  </a:cubicBezTo>
                  <a:cubicBezTo>
                    <a:pt x="1264" y="3330"/>
                    <a:pt x="795" y="3907"/>
                    <a:pt x="662" y="4063"/>
                  </a:cubicBezTo>
                  <a:cubicBezTo>
                    <a:pt x="888" y="4040"/>
                    <a:pt x="1807" y="3910"/>
                    <a:pt x="2024" y="3320"/>
                  </a:cubicBezTo>
                  <a:lnTo>
                    <a:pt x="2044" y="3265"/>
                  </a:lnTo>
                  <a:cubicBezTo>
                    <a:pt x="2288" y="2596"/>
                    <a:pt x="2593" y="1763"/>
                    <a:pt x="3821" y="1877"/>
                  </a:cubicBezTo>
                  <a:cubicBezTo>
                    <a:pt x="4372" y="1928"/>
                    <a:pt x="4686" y="2236"/>
                    <a:pt x="4989" y="2534"/>
                  </a:cubicBezTo>
                  <a:cubicBezTo>
                    <a:pt x="5371" y="2909"/>
                    <a:pt x="5701" y="3234"/>
                    <a:pt x="6434" y="2973"/>
                  </a:cubicBezTo>
                  <a:cubicBezTo>
                    <a:pt x="6374" y="2914"/>
                    <a:pt x="6219" y="2746"/>
                    <a:pt x="6104" y="2515"/>
                  </a:cubicBezTo>
                  <a:cubicBezTo>
                    <a:pt x="5916" y="2134"/>
                    <a:pt x="5933" y="1765"/>
                    <a:pt x="6155" y="1447"/>
                  </a:cubicBezTo>
                  <a:cubicBezTo>
                    <a:pt x="6373" y="1135"/>
                    <a:pt x="6773" y="898"/>
                    <a:pt x="7176" y="1072"/>
                  </a:cubicBezTo>
                  <a:cubicBezTo>
                    <a:pt x="7424" y="1179"/>
                    <a:pt x="7557" y="1410"/>
                    <a:pt x="7507" y="1648"/>
                  </a:cubicBezTo>
                  <a:cubicBezTo>
                    <a:pt x="7423" y="2053"/>
                    <a:pt x="7022" y="2194"/>
                    <a:pt x="6803" y="2241"/>
                  </a:cubicBezTo>
                  <a:cubicBezTo>
                    <a:pt x="7093" y="2270"/>
                    <a:pt x="7755" y="2286"/>
                    <a:pt x="8118" y="1906"/>
                  </a:cubicBezTo>
                  <a:cubicBezTo>
                    <a:pt x="8443" y="1565"/>
                    <a:pt x="9737" y="747"/>
                    <a:pt x="10721" y="925"/>
                  </a:cubicBezTo>
                  <a:cubicBezTo>
                    <a:pt x="11137" y="1000"/>
                    <a:pt x="11437" y="1247"/>
                    <a:pt x="11612" y="1659"/>
                  </a:cubicBezTo>
                  <a:cubicBezTo>
                    <a:pt x="11615" y="1666"/>
                    <a:pt x="11614" y="1675"/>
                    <a:pt x="11608" y="1681"/>
                  </a:cubicBezTo>
                  <a:cubicBezTo>
                    <a:pt x="11603" y="1687"/>
                    <a:pt x="11595" y="1689"/>
                    <a:pt x="11587" y="1686"/>
                  </a:cubicBezTo>
                  <a:cubicBezTo>
                    <a:pt x="11582" y="1685"/>
                    <a:pt x="11126" y="1542"/>
                    <a:pt x="10581" y="1500"/>
                  </a:cubicBezTo>
                  <a:cubicBezTo>
                    <a:pt x="10107" y="1463"/>
                    <a:pt x="9469" y="1497"/>
                    <a:pt x="9064" y="1852"/>
                  </a:cubicBezTo>
                  <a:cubicBezTo>
                    <a:pt x="9247" y="1805"/>
                    <a:pt x="9689" y="1735"/>
                    <a:pt x="10015" y="2044"/>
                  </a:cubicBezTo>
                  <a:cubicBezTo>
                    <a:pt x="10076" y="2101"/>
                    <a:pt x="10133" y="2160"/>
                    <a:pt x="10189" y="2217"/>
                  </a:cubicBezTo>
                  <a:cubicBezTo>
                    <a:pt x="10512" y="2549"/>
                    <a:pt x="10792" y="2836"/>
                    <a:pt x="11588" y="2661"/>
                  </a:cubicBezTo>
                  <a:cubicBezTo>
                    <a:pt x="11590" y="2661"/>
                    <a:pt x="11591" y="2661"/>
                    <a:pt x="11593" y="2661"/>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369" name="Google Shape;369;p24"/>
            <p:cNvSpPr/>
            <p:nvPr/>
          </p:nvSpPr>
          <p:spPr>
            <a:xfrm>
              <a:off x="8118062" y="3587366"/>
              <a:ext cx="1026020" cy="380746"/>
            </a:xfrm>
            <a:custGeom>
              <a:rect b="b" l="l" r="r" t="t"/>
              <a:pathLst>
                <a:path extrusionOk="0" h="1166" w="3142">
                  <a:moveTo>
                    <a:pt x="0" y="320"/>
                  </a:moveTo>
                  <a:cubicBezTo>
                    <a:pt x="0" y="320"/>
                    <a:pt x="302" y="-128"/>
                    <a:pt x="869" y="35"/>
                  </a:cubicBezTo>
                  <a:cubicBezTo>
                    <a:pt x="1435" y="198"/>
                    <a:pt x="1458" y="395"/>
                    <a:pt x="1943" y="320"/>
                  </a:cubicBezTo>
                  <a:cubicBezTo>
                    <a:pt x="2427" y="244"/>
                    <a:pt x="2958" y="498"/>
                    <a:pt x="3142" y="1143"/>
                  </a:cubicBezTo>
                  <a:cubicBezTo>
                    <a:pt x="3142" y="1143"/>
                    <a:pt x="2842" y="867"/>
                    <a:pt x="2196" y="1005"/>
                  </a:cubicBezTo>
                  <a:cubicBezTo>
                    <a:pt x="1551" y="1143"/>
                    <a:pt x="-5" y="1502"/>
                    <a:pt x="0" y="320"/>
                  </a:cubicBezTo>
                  <a:close/>
                </a:path>
              </a:pathLst>
            </a:custGeom>
            <a:solidFill>
              <a:schemeClr val="lt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70" name="Google Shape;370;p24"/>
            <p:cNvSpPr/>
            <p:nvPr/>
          </p:nvSpPr>
          <p:spPr>
            <a:xfrm>
              <a:off x="8111205" y="3580508"/>
              <a:ext cx="1039735" cy="394460"/>
            </a:xfrm>
            <a:custGeom>
              <a:rect b="b" l="l" r="r" t="t"/>
              <a:pathLst>
                <a:path extrusionOk="0" h="1208" w="3184">
                  <a:moveTo>
                    <a:pt x="1070" y="1208"/>
                  </a:moveTo>
                  <a:cubicBezTo>
                    <a:pt x="762" y="1208"/>
                    <a:pt x="470" y="1154"/>
                    <a:pt x="267" y="990"/>
                  </a:cubicBezTo>
                  <a:cubicBezTo>
                    <a:pt x="89" y="845"/>
                    <a:pt x="-1" y="627"/>
                    <a:pt x="0" y="340"/>
                  </a:cubicBezTo>
                  <a:cubicBezTo>
                    <a:pt x="0" y="336"/>
                    <a:pt x="1" y="332"/>
                    <a:pt x="4" y="329"/>
                  </a:cubicBezTo>
                  <a:cubicBezTo>
                    <a:pt x="7" y="324"/>
                    <a:pt x="321" y="-129"/>
                    <a:pt x="895" y="36"/>
                  </a:cubicBezTo>
                  <a:cubicBezTo>
                    <a:pt x="1109" y="97"/>
                    <a:pt x="1248" y="165"/>
                    <a:pt x="1360" y="219"/>
                  </a:cubicBezTo>
                  <a:cubicBezTo>
                    <a:pt x="1543" y="308"/>
                    <a:pt x="1664" y="367"/>
                    <a:pt x="1960" y="320"/>
                  </a:cubicBezTo>
                  <a:cubicBezTo>
                    <a:pt x="2429" y="247"/>
                    <a:pt x="2989" y="478"/>
                    <a:pt x="3183" y="1159"/>
                  </a:cubicBezTo>
                  <a:cubicBezTo>
                    <a:pt x="3186" y="1168"/>
                    <a:pt x="3182" y="1177"/>
                    <a:pt x="3174" y="1182"/>
                  </a:cubicBezTo>
                  <a:cubicBezTo>
                    <a:pt x="3166" y="1187"/>
                    <a:pt x="3156" y="1186"/>
                    <a:pt x="3149" y="1180"/>
                  </a:cubicBezTo>
                  <a:cubicBezTo>
                    <a:pt x="3146" y="1177"/>
                    <a:pt x="2848" y="912"/>
                    <a:pt x="2222" y="1046"/>
                  </a:cubicBezTo>
                  <a:lnTo>
                    <a:pt x="2182" y="1055"/>
                  </a:lnTo>
                  <a:cubicBezTo>
                    <a:pt x="1895" y="1116"/>
                    <a:pt x="1470" y="1208"/>
                    <a:pt x="1070" y="1208"/>
                  </a:cubicBezTo>
                  <a:moveTo>
                    <a:pt x="42" y="347"/>
                  </a:moveTo>
                  <a:cubicBezTo>
                    <a:pt x="42" y="617"/>
                    <a:pt x="127" y="822"/>
                    <a:pt x="294" y="958"/>
                  </a:cubicBezTo>
                  <a:cubicBezTo>
                    <a:pt x="743" y="1322"/>
                    <a:pt x="1673" y="1122"/>
                    <a:pt x="2173" y="1014"/>
                  </a:cubicBezTo>
                  <a:lnTo>
                    <a:pt x="2213" y="1006"/>
                  </a:lnTo>
                  <a:cubicBezTo>
                    <a:pt x="2717" y="898"/>
                    <a:pt x="3012" y="1037"/>
                    <a:pt x="3125" y="1110"/>
                  </a:cubicBezTo>
                  <a:cubicBezTo>
                    <a:pt x="2922" y="500"/>
                    <a:pt x="2403" y="292"/>
                    <a:pt x="1967" y="361"/>
                  </a:cubicBezTo>
                  <a:cubicBezTo>
                    <a:pt x="1657" y="409"/>
                    <a:pt x="1532" y="348"/>
                    <a:pt x="1341" y="256"/>
                  </a:cubicBezTo>
                  <a:cubicBezTo>
                    <a:pt x="1231" y="203"/>
                    <a:pt x="1094" y="136"/>
                    <a:pt x="884" y="76"/>
                  </a:cubicBezTo>
                  <a:cubicBezTo>
                    <a:pt x="364" y="-74"/>
                    <a:pt x="78" y="296"/>
                    <a:pt x="42" y="347"/>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371" name="Google Shape;371;p24"/>
            <p:cNvSpPr/>
            <p:nvPr/>
          </p:nvSpPr>
          <p:spPr>
            <a:xfrm>
              <a:off x="8111205" y="3648102"/>
              <a:ext cx="526725" cy="136167"/>
            </a:xfrm>
            <a:custGeom>
              <a:rect b="b" l="l" r="r" t="t"/>
              <a:pathLst>
                <a:path extrusionOk="0" h="417" w="1613">
                  <a:moveTo>
                    <a:pt x="1592" y="417"/>
                  </a:moveTo>
                  <a:cubicBezTo>
                    <a:pt x="1589" y="417"/>
                    <a:pt x="1586" y="416"/>
                    <a:pt x="1583" y="415"/>
                  </a:cubicBezTo>
                  <a:cubicBezTo>
                    <a:pt x="1570" y="409"/>
                    <a:pt x="362" y="-199"/>
                    <a:pt x="36" y="148"/>
                  </a:cubicBezTo>
                  <a:cubicBezTo>
                    <a:pt x="28" y="156"/>
                    <a:pt x="15" y="156"/>
                    <a:pt x="7" y="149"/>
                  </a:cubicBezTo>
                  <a:cubicBezTo>
                    <a:pt x="-2" y="141"/>
                    <a:pt x="-2" y="128"/>
                    <a:pt x="6" y="119"/>
                  </a:cubicBezTo>
                  <a:cubicBezTo>
                    <a:pt x="354" y="-250"/>
                    <a:pt x="1551" y="352"/>
                    <a:pt x="1602" y="378"/>
                  </a:cubicBezTo>
                  <a:cubicBezTo>
                    <a:pt x="1612" y="383"/>
                    <a:pt x="1616" y="396"/>
                    <a:pt x="1611" y="406"/>
                  </a:cubicBezTo>
                  <a:cubicBezTo>
                    <a:pt x="1607" y="413"/>
                    <a:pt x="1600" y="417"/>
                    <a:pt x="1592" y="417"/>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372" name="Google Shape;372;p24"/>
            <p:cNvSpPr/>
            <p:nvPr/>
          </p:nvSpPr>
          <p:spPr>
            <a:xfrm>
              <a:off x="2476564" y="1637923"/>
              <a:ext cx="1345059" cy="1431551"/>
            </a:xfrm>
            <a:custGeom>
              <a:rect b="b" l="l" r="r" t="t"/>
              <a:pathLst>
                <a:path extrusionOk="0" h="4384" w="4119">
                  <a:moveTo>
                    <a:pt x="4104" y="40"/>
                  </a:moveTo>
                  <a:cubicBezTo>
                    <a:pt x="4104" y="40"/>
                    <a:pt x="2819" y="-133"/>
                    <a:pt x="1850" y="241"/>
                  </a:cubicBezTo>
                  <a:cubicBezTo>
                    <a:pt x="893" y="612"/>
                    <a:pt x="255" y="1043"/>
                    <a:pt x="205" y="1389"/>
                  </a:cubicBezTo>
                  <a:cubicBezTo>
                    <a:pt x="155" y="1735"/>
                    <a:pt x="-230" y="2236"/>
                    <a:pt x="205" y="2340"/>
                  </a:cubicBezTo>
                  <a:cubicBezTo>
                    <a:pt x="639" y="2444"/>
                    <a:pt x="916" y="2133"/>
                    <a:pt x="985" y="2530"/>
                  </a:cubicBezTo>
                  <a:cubicBezTo>
                    <a:pt x="1054" y="2927"/>
                    <a:pt x="742" y="3481"/>
                    <a:pt x="1348" y="4017"/>
                  </a:cubicBezTo>
                  <a:cubicBezTo>
                    <a:pt x="1953" y="4553"/>
                    <a:pt x="2161" y="4403"/>
                    <a:pt x="2334" y="4184"/>
                  </a:cubicBezTo>
                  <a:cubicBezTo>
                    <a:pt x="2508" y="3965"/>
                    <a:pt x="2525" y="3769"/>
                    <a:pt x="2923" y="3746"/>
                  </a:cubicBezTo>
                  <a:cubicBezTo>
                    <a:pt x="3321" y="3723"/>
                    <a:pt x="4248" y="2063"/>
                    <a:pt x="4104" y="40"/>
                  </a:cubicBezTo>
                  <a:close/>
                </a:path>
              </a:pathLst>
            </a:custGeom>
            <a:solidFill>
              <a:schemeClr val="accent5"/>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73" name="Google Shape;373;p24"/>
            <p:cNvSpPr/>
            <p:nvPr/>
          </p:nvSpPr>
          <p:spPr>
            <a:xfrm>
              <a:off x="2469707" y="1631393"/>
              <a:ext cx="1358775" cy="1444940"/>
            </a:xfrm>
            <a:custGeom>
              <a:rect b="b" l="l" r="r" t="t"/>
              <a:pathLst>
                <a:path extrusionOk="0" h="4425" w="4161">
                  <a:moveTo>
                    <a:pt x="2029" y="4425"/>
                  </a:moveTo>
                  <a:cubicBezTo>
                    <a:pt x="1857" y="4425"/>
                    <a:pt x="1641" y="4306"/>
                    <a:pt x="1356" y="4053"/>
                  </a:cubicBezTo>
                  <a:cubicBezTo>
                    <a:pt x="915" y="3663"/>
                    <a:pt x="951" y="3270"/>
                    <a:pt x="982" y="2923"/>
                  </a:cubicBezTo>
                  <a:cubicBezTo>
                    <a:pt x="994" y="2791"/>
                    <a:pt x="1005" y="2665"/>
                    <a:pt x="986" y="2554"/>
                  </a:cubicBezTo>
                  <a:cubicBezTo>
                    <a:pt x="947" y="2333"/>
                    <a:pt x="853" y="2349"/>
                    <a:pt x="667" y="2379"/>
                  </a:cubicBezTo>
                  <a:cubicBezTo>
                    <a:pt x="546" y="2398"/>
                    <a:pt x="396" y="2422"/>
                    <a:pt x="221" y="2380"/>
                  </a:cubicBezTo>
                  <a:cubicBezTo>
                    <a:pt x="125" y="2358"/>
                    <a:pt x="62" y="2315"/>
                    <a:pt x="28" y="2252"/>
                  </a:cubicBezTo>
                  <a:cubicBezTo>
                    <a:pt x="-41" y="2120"/>
                    <a:pt x="33" y="1922"/>
                    <a:pt x="106" y="1730"/>
                  </a:cubicBezTo>
                  <a:cubicBezTo>
                    <a:pt x="148" y="1619"/>
                    <a:pt x="191" y="1505"/>
                    <a:pt x="205" y="1406"/>
                  </a:cubicBezTo>
                  <a:cubicBezTo>
                    <a:pt x="255" y="1060"/>
                    <a:pt x="875" y="624"/>
                    <a:pt x="1864" y="242"/>
                  </a:cubicBezTo>
                  <a:cubicBezTo>
                    <a:pt x="2826" y="-130"/>
                    <a:pt x="4115" y="37"/>
                    <a:pt x="4128" y="39"/>
                  </a:cubicBezTo>
                  <a:cubicBezTo>
                    <a:pt x="4138" y="40"/>
                    <a:pt x="4145" y="48"/>
                    <a:pt x="4146" y="58"/>
                  </a:cubicBezTo>
                  <a:cubicBezTo>
                    <a:pt x="4266" y="1745"/>
                    <a:pt x="3656" y="3116"/>
                    <a:pt x="3244" y="3585"/>
                  </a:cubicBezTo>
                  <a:cubicBezTo>
                    <a:pt x="3132" y="3712"/>
                    <a:pt x="3029" y="3782"/>
                    <a:pt x="2945" y="3787"/>
                  </a:cubicBezTo>
                  <a:cubicBezTo>
                    <a:pt x="2646" y="3804"/>
                    <a:pt x="2573" y="3918"/>
                    <a:pt x="2471" y="4075"/>
                  </a:cubicBezTo>
                  <a:cubicBezTo>
                    <a:pt x="2442" y="4120"/>
                    <a:pt x="2411" y="4168"/>
                    <a:pt x="2372" y="4217"/>
                  </a:cubicBezTo>
                  <a:cubicBezTo>
                    <a:pt x="2293" y="4317"/>
                    <a:pt x="2201" y="4411"/>
                    <a:pt x="2061" y="4423"/>
                  </a:cubicBezTo>
                  <a:cubicBezTo>
                    <a:pt x="2051" y="4424"/>
                    <a:pt x="2040" y="4425"/>
                    <a:pt x="2029" y="4425"/>
                  </a:cubicBezTo>
                  <a:moveTo>
                    <a:pt x="810" y="2321"/>
                  </a:moveTo>
                  <a:cubicBezTo>
                    <a:pt x="916" y="2321"/>
                    <a:pt x="995" y="2365"/>
                    <a:pt x="1027" y="2547"/>
                  </a:cubicBezTo>
                  <a:cubicBezTo>
                    <a:pt x="1047" y="2663"/>
                    <a:pt x="1035" y="2792"/>
                    <a:pt x="1023" y="2927"/>
                  </a:cubicBezTo>
                  <a:cubicBezTo>
                    <a:pt x="993" y="3264"/>
                    <a:pt x="959" y="3646"/>
                    <a:pt x="1383" y="4022"/>
                  </a:cubicBezTo>
                  <a:cubicBezTo>
                    <a:pt x="1673" y="4279"/>
                    <a:pt x="1893" y="4396"/>
                    <a:pt x="2058" y="4382"/>
                  </a:cubicBezTo>
                  <a:cubicBezTo>
                    <a:pt x="2175" y="4372"/>
                    <a:pt x="2255" y="4298"/>
                    <a:pt x="2339" y="4191"/>
                  </a:cubicBezTo>
                  <a:cubicBezTo>
                    <a:pt x="2377" y="4143"/>
                    <a:pt x="2407" y="4097"/>
                    <a:pt x="2436" y="4052"/>
                  </a:cubicBezTo>
                  <a:cubicBezTo>
                    <a:pt x="2540" y="3891"/>
                    <a:pt x="2623" y="3764"/>
                    <a:pt x="2943" y="3745"/>
                  </a:cubicBezTo>
                  <a:cubicBezTo>
                    <a:pt x="3014" y="3741"/>
                    <a:pt x="3110" y="3674"/>
                    <a:pt x="3213" y="3557"/>
                  </a:cubicBezTo>
                  <a:cubicBezTo>
                    <a:pt x="3620" y="3095"/>
                    <a:pt x="4219" y="1744"/>
                    <a:pt x="4106" y="78"/>
                  </a:cubicBezTo>
                  <a:cubicBezTo>
                    <a:pt x="3952" y="60"/>
                    <a:pt x="2772" y="-65"/>
                    <a:pt x="1879" y="281"/>
                  </a:cubicBezTo>
                  <a:cubicBezTo>
                    <a:pt x="904" y="658"/>
                    <a:pt x="294" y="1080"/>
                    <a:pt x="246" y="1412"/>
                  </a:cubicBezTo>
                  <a:cubicBezTo>
                    <a:pt x="231" y="1515"/>
                    <a:pt x="187" y="1632"/>
                    <a:pt x="145" y="1745"/>
                  </a:cubicBezTo>
                  <a:cubicBezTo>
                    <a:pt x="76" y="1928"/>
                    <a:pt x="4" y="2117"/>
                    <a:pt x="65" y="2232"/>
                  </a:cubicBezTo>
                  <a:cubicBezTo>
                    <a:pt x="93" y="2285"/>
                    <a:pt x="147" y="2320"/>
                    <a:pt x="231" y="2340"/>
                  </a:cubicBezTo>
                  <a:cubicBezTo>
                    <a:pt x="398" y="2380"/>
                    <a:pt x="543" y="2357"/>
                    <a:pt x="660" y="2338"/>
                  </a:cubicBezTo>
                  <a:cubicBezTo>
                    <a:pt x="714" y="2329"/>
                    <a:pt x="765" y="2321"/>
                    <a:pt x="811" y="2321"/>
                  </a:cubicBezTo>
                  <a:lnTo>
                    <a:pt x="810" y="2321"/>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374" name="Google Shape;374;p24"/>
            <p:cNvSpPr/>
            <p:nvPr/>
          </p:nvSpPr>
          <p:spPr>
            <a:xfrm>
              <a:off x="3034314" y="1644128"/>
              <a:ext cx="789271" cy="576343"/>
            </a:xfrm>
            <a:custGeom>
              <a:rect b="b" l="l" r="r" t="t"/>
              <a:pathLst>
                <a:path extrusionOk="0" h="1765" w="2417">
                  <a:moveTo>
                    <a:pt x="21" y="1765"/>
                  </a:moveTo>
                  <a:cubicBezTo>
                    <a:pt x="17" y="1765"/>
                    <a:pt x="13" y="1764"/>
                    <a:pt x="9" y="1762"/>
                  </a:cubicBezTo>
                  <a:cubicBezTo>
                    <a:pt x="0" y="1755"/>
                    <a:pt x="-3" y="1743"/>
                    <a:pt x="4" y="1733"/>
                  </a:cubicBezTo>
                  <a:cubicBezTo>
                    <a:pt x="11" y="1721"/>
                    <a:pt x="798" y="568"/>
                    <a:pt x="2389" y="1"/>
                  </a:cubicBezTo>
                  <a:cubicBezTo>
                    <a:pt x="2400" y="-3"/>
                    <a:pt x="2412" y="3"/>
                    <a:pt x="2416" y="14"/>
                  </a:cubicBezTo>
                  <a:cubicBezTo>
                    <a:pt x="2420" y="24"/>
                    <a:pt x="2414" y="36"/>
                    <a:pt x="2403" y="40"/>
                  </a:cubicBezTo>
                  <a:cubicBezTo>
                    <a:pt x="825" y="602"/>
                    <a:pt x="46" y="1745"/>
                    <a:pt x="38" y="1756"/>
                  </a:cubicBezTo>
                  <a:cubicBezTo>
                    <a:pt x="34" y="1762"/>
                    <a:pt x="28" y="1765"/>
                    <a:pt x="21" y="1765"/>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375" name="Google Shape;375;p24"/>
            <p:cNvSpPr/>
            <p:nvPr/>
          </p:nvSpPr>
          <p:spPr>
            <a:xfrm>
              <a:off x="3395806" y="1683639"/>
              <a:ext cx="427781" cy="536832"/>
            </a:xfrm>
            <a:custGeom>
              <a:rect b="b" l="l" r="r" t="t"/>
              <a:pathLst>
                <a:path extrusionOk="0" h="1644" w="1310">
                  <a:moveTo>
                    <a:pt x="21" y="1644"/>
                  </a:moveTo>
                  <a:cubicBezTo>
                    <a:pt x="19" y="1644"/>
                    <a:pt x="16" y="1644"/>
                    <a:pt x="14" y="1643"/>
                  </a:cubicBezTo>
                  <a:cubicBezTo>
                    <a:pt x="3" y="1639"/>
                    <a:pt x="-2" y="1627"/>
                    <a:pt x="2" y="1616"/>
                  </a:cubicBezTo>
                  <a:cubicBezTo>
                    <a:pt x="6" y="1605"/>
                    <a:pt x="423" y="554"/>
                    <a:pt x="1278" y="3"/>
                  </a:cubicBezTo>
                  <a:cubicBezTo>
                    <a:pt x="1288" y="-3"/>
                    <a:pt x="1301" y="0"/>
                    <a:pt x="1307" y="9"/>
                  </a:cubicBezTo>
                  <a:cubicBezTo>
                    <a:pt x="1313" y="19"/>
                    <a:pt x="1310" y="32"/>
                    <a:pt x="1301" y="38"/>
                  </a:cubicBezTo>
                  <a:cubicBezTo>
                    <a:pt x="457" y="581"/>
                    <a:pt x="45" y="1621"/>
                    <a:pt x="40" y="1631"/>
                  </a:cubicBezTo>
                  <a:cubicBezTo>
                    <a:pt x="37" y="1639"/>
                    <a:pt x="29" y="1644"/>
                    <a:pt x="21" y="1644"/>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376" name="Google Shape;376;p24"/>
            <p:cNvSpPr/>
            <p:nvPr/>
          </p:nvSpPr>
          <p:spPr>
            <a:xfrm>
              <a:off x="2943859" y="2643666"/>
              <a:ext cx="380757" cy="268416"/>
            </a:xfrm>
            <a:custGeom>
              <a:rect b="b" l="l" r="r" t="t"/>
              <a:pathLst>
                <a:path extrusionOk="0" h="822" w="1166">
                  <a:moveTo>
                    <a:pt x="547" y="822"/>
                  </a:moveTo>
                  <a:cubicBezTo>
                    <a:pt x="533" y="822"/>
                    <a:pt x="519" y="821"/>
                    <a:pt x="504" y="819"/>
                  </a:cubicBezTo>
                  <a:cubicBezTo>
                    <a:pt x="129" y="784"/>
                    <a:pt x="6" y="55"/>
                    <a:pt x="1" y="24"/>
                  </a:cubicBezTo>
                  <a:cubicBezTo>
                    <a:pt x="-1" y="12"/>
                    <a:pt x="7" y="2"/>
                    <a:pt x="18" y="0"/>
                  </a:cubicBezTo>
                  <a:cubicBezTo>
                    <a:pt x="29" y="-2"/>
                    <a:pt x="40" y="6"/>
                    <a:pt x="42" y="17"/>
                  </a:cubicBezTo>
                  <a:cubicBezTo>
                    <a:pt x="43" y="24"/>
                    <a:pt x="164" y="745"/>
                    <a:pt x="508" y="778"/>
                  </a:cubicBezTo>
                  <a:cubicBezTo>
                    <a:pt x="702" y="797"/>
                    <a:pt x="800" y="677"/>
                    <a:pt x="895" y="561"/>
                  </a:cubicBezTo>
                  <a:cubicBezTo>
                    <a:pt x="967" y="472"/>
                    <a:pt x="1035" y="389"/>
                    <a:pt x="1139" y="389"/>
                  </a:cubicBezTo>
                  <a:cubicBezTo>
                    <a:pt x="1141" y="389"/>
                    <a:pt x="1144" y="389"/>
                    <a:pt x="1147" y="389"/>
                  </a:cubicBezTo>
                  <a:cubicBezTo>
                    <a:pt x="1158" y="389"/>
                    <a:pt x="1167" y="399"/>
                    <a:pt x="1166" y="410"/>
                  </a:cubicBezTo>
                  <a:cubicBezTo>
                    <a:pt x="1166" y="422"/>
                    <a:pt x="1156" y="430"/>
                    <a:pt x="1145" y="430"/>
                  </a:cubicBezTo>
                  <a:cubicBezTo>
                    <a:pt x="1058" y="428"/>
                    <a:pt x="997" y="501"/>
                    <a:pt x="927" y="587"/>
                  </a:cubicBezTo>
                  <a:cubicBezTo>
                    <a:pt x="836" y="697"/>
                    <a:pt x="735" y="821"/>
                    <a:pt x="547" y="821"/>
                  </a:cubicBezTo>
                  <a:lnTo>
                    <a:pt x="547" y="822"/>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377" name="Google Shape;377;p24"/>
            <p:cNvSpPr/>
            <p:nvPr/>
          </p:nvSpPr>
          <p:spPr>
            <a:xfrm>
              <a:off x="3302412" y="2777874"/>
              <a:ext cx="1197785" cy="1191218"/>
            </a:xfrm>
            <a:custGeom>
              <a:rect b="b" l="l" r="r" t="t"/>
              <a:pathLst>
                <a:path extrusionOk="0" h="3648" w="3668">
                  <a:moveTo>
                    <a:pt x="2228" y="0"/>
                  </a:moveTo>
                  <a:cubicBezTo>
                    <a:pt x="2228" y="0"/>
                    <a:pt x="901" y="521"/>
                    <a:pt x="307" y="1149"/>
                  </a:cubicBezTo>
                  <a:cubicBezTo>
                    <a:pt x="-287" y="1778"/>
                    <a:pt x="116" y="1847"/>
                    <a:pt x="388" y="1939"/>
                  </a:cubicBezTo>
                  <a:cubicBezTo>
                    <a:pt x="659" y="2031"/>
                    <a:pt x="924" y="2077"/>
                    <a:pt x="941" y="2377"/>
                  </a:cubicBezTo>
                  <a:cubicBezTo>
                    <a:pt x="959" y="2677"/>
                    <a:pt x="1005" y="2678"/>
                    <a:pt x="1213" y="2873"/>
                  </a:cubicBezTo>
                  <a:cubicBezTo>
                    <a:pt x="1420" y="3069"/>
                    <a:pt x="1443" y="3621"/>
                    <a:pt x="1720" y="3645"/>
                  </a:cubicBezTo>
                  <a:cubicBezTo>
                    <a:pt x="1997" y="3669"/>
                    <a:pt x="2014" y="3553"/>
                    <a:pt x="2455" y="3530"/>
                  </a:cubicBezTo>
                  <a:cubicBezTo>
                    <a:pt x="2896" y="3507"/>
                    <a:pt x="3773" y="3341"/>
                    <a:pt x="3658" y="2686"/>
                  </a:cubicBezTo>
                  <a:cubicBezTo>
                    <a:pt x="3542" y="2032"/>
                    <a:pt x="2204" y="1612"/>
                    <a:pt x="2228" y="0"/>
                  </a:cubicBezTo>
                  <a:close/>
                </a:path>
              </a:pathLst>
            </a:custGeom>
            <a:solidFill>
              <a:schemeClr val="accent4"/>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78" name="Google Shape;378;p24"/>
            <p:cNvSpPr/>
            <p:nvPr/>
          </p:nvSpPr>
          <p:spPr>
            <a:xfrm>
              <a:off x="3295555" y="2771016"/>
              <a:ext cx="1211174" cy="1204933"/>
            </a:xfrm>
            <a:custGeom>
              <a:rect b="b" l="l" r="r" t="t"/>
              <a:pathLst>
                <a:path extrusionOk="0" h="3690" w="3709">
                  <a:moveTo>
                    <a:pt x="1812" y="3690"/>
                  </a:moveTo>
                  <a:cubicBezTo>
                    <a:pt x="1790" y="3690"/>
                    <a:pt x="1766" y="3689"/>
                    <a:pt x="1739" y="3686"/>
                  </a:cubicBezTo>
                  <a:cubicBezTo>
                    <a:pt x="1564" y="3671"/>
                    <a:pt x="1485" y="3464"/>
                    <a:pt x="1408" y="3264"/>
                  </a:cubicBezTo>
                  <a:cubicBezTo>
                    <a:pt x="1356" y="3128"/>
                    <a:pt x="1302" y="2987"/>
                    <a:pt x="1219" y="2910"/>
                  </a:cubicBezTo>
                  <a:cubicBezTo>
                    <a:pt x="1193" y="2885"/>
                    <a:pt x="1170" y="2863"/>
                    <a:pt x="1148" y="2844"/>
                  </a:cubicBezTo>
                  <a:cubicBezTo>
                    <a:pt x="998" y="2707"/>
                    <a:pt x="957" y="2670"/>
                    <a:pt x="942" y="2399"/>
                  </a:cubicBezTo>
                  <a:cubicBezTo>
                    <a:pt x="927" y="2149"/>
                    <a:pt x="728" y="2085"/>
                    <a:pt x="497" y="2011"/>
                  </a:cubicBezTo>
                  <a:cubicBezTo>
                    <a:pt x="466" y="2000"/>
                    <a:pt x="434" y="1990"/>
                    <a:pt x="402" y="1979"/>
                  </a:cubicBezTo>
                  <a:cubicBezTo>
                    <a:pt x="383" y="1973"/>
                    <a:pt x="364" y="1967"/>
                    <a:pt x="344" y="1960"/>
                  </a:cubicBezTo>
                  <a:cubicBezTo>
                    <a:pt x="202" y="1915"/>
                    <a:pt x="41" y="1862"/>
                    <a:pt x="7" y="1729"/>
                  </a:cubicBezTo>
                  <a:cubicBezTo>
                    <a:pt x="-27" y="1597"/>
                    <a:pt x="73" y="1409"/>
                    <a:pt x="313" y="1156"/>
                  </a:cubicBezTo>
                  <a:cubicBezTo>
                    <a:pt x="903" y="531"/>
                    <a:pt x="2228" y="6"/>
                    <a:pt x="2241" y="1"/>
                  </a:cubicBezTo>
                  <a:cubicBezTo>
                    <a:pt x="2247" y="-1"/>
                    <a:pt x="2255" y="-1"/>
                    <a:pt x="2260" y="3"/>
                  </a:cubicBezTo>
                  <a:cubicBezTo>
                    <a:pt x="2266" y="7"/>
                    <a:pt x="2270" y="14"/>
                    <a:pt x="2269" y="21"/>
                  </a:cubicBezTo>
                  <a:cubicBezTo>
                    <a:pt x="2255" y="1037"/>
                    <a:pt x="2782" y="1572"/>
                    <a:pt x="3206" y="2001"/>
                  </a:cubicBezTo>
                  <a:cubicBezTo>
                    <a:pt x="3447" y="2246"/>
                    <a:pt x="3656" y="2458"/>
                    <a:pt x="3699" y="2703"/>
                  </a:cubicBezTo>
                  <a:cubicBezTo>
                    <a:pt x="3730" y="2878"/>
                    <a:pt x="3694" y="3031"/>
                    <a:pt x="3592" y="3160"/>
                  </a:cubicBezTo>
                  <a:cubicBezTo>
                    <a:pt x="3319" y="3502"/>
                    <a:pt x="2670" y="3562"/>
                    <a:pt x="2477" y="3572"/>
                  </a:cubicBezTo>
                  <a:cubicBezTo>
                    <a:pt x="2257" y="3583"/>
                    <a:pt x="2143" y="3618"/>
                    <a:pt x="2051" y="3647"/>
                  </a:cubicBezTo>
                  <a:cubicBezTo>
                    <a:pt x="1974" y="3670"/>
                    <a:pt x="1910" y="3690"/>
                    <a:pt x="1812" y="3690"/>
                  </a:cubicBezTo>
                  <a:moveTo>
                    <a:pt x="2228" y="51"/>
                  </a:moveTo>
                  <a:cubicBezTo>
                    <a:pt x="2031" y="132"/>
                    <a:pt x="879" y="617"/>
                    <a:pt x="343" y="1184"/>
                  </a:cubicBezTo>
                  <a:cubicBezTo>
                    <a:pt x="117" y="1423"/>
                    <a:pt x="18" y="1603"/>
                    <a:pt x="47" y="1718"/>
                  </a:cubicBezTo>
                  <a:cubicBezTo>
                    <a:pt x="76" y="1830"/>
                    <a:pt x="219" y="1876"/>
                    <a:pt x="357" y="1921"/>
                  </a:cubicBezTo>
                  <a:cubicBezTo>
                    <a:pt x="377" y="1927"/>
                    <a:pt x="396" y="1934"/>
                    <a:pt x="415" y="1940"/>
                  </a:cubicBezTo>
                  <a:cubicBezTo>
                    <a:pt x="447" y="1951"/>
                    <a:pt x="479" y="1961"/>
                    <a:pt x="510" y="1971"/>
                  </a:cubicBezTo>
                  <a:cubicBezTo>
                    <a:pt x="745" y="2046"/>
                    <a:pt x="967" y="2118"/>
                    <a:pt x="983" y="2397"/>
                  </a:cubicBezTo>
                  <a:cubicBezTo>
                    <a:pt x="998" y="2650"/>
                    <a:pt x="1032" y="2682"/>
                    <a:pt x="1176" y="2813"/>
                  </a:cubicBezTo>
                  <a:cubicBezTo>
                    <a:pt x="1198" y="2833"/>
                    <a:pt x="1222" y="2855"/>
                    <a:pt x="1248" y="2879"/>
                  </a:cubicBezTo>
                  <a:cubicBezTo>
                    <a:pt x="1337" y="2963"/>
                    <a:pt x="1393" y="3109"/>
                    <a:pt x="1447" y="3249"/>
                  </a:cubicBezTo>
                  <a:cubicBezTo>
                    <a:pt x="1522" y="3446"/>
                    <a:pt x="1593" y="3632"/>
                    <a:pt x="1743" y="3645"/>
                  </a:cubicBezTo>
                  <a:cubicBezTo>
                    <a:pt x="1876" y="3656"/>
                    <a:pt x="1948" y="3635"/>
                    <a:pt x="2039" y="3607"/>
                  </a:cubicBezTo>
                  <a:cubicBezTo>
                    <a:pt x="2133" y="3578"/>
                    <a:pt x="2250" y="3542"/>
                    <a:pt x="2475" y="3530"/>
                  </a:cubicBezTo>
                  <a:cubicBezTo>
                    <a:pt x="2663" y="3521"/>
                    <a:pt x="3297" y="3463"/>
                    <a:pt x="3559" y="3134"/>
                  </a:cubicBezTo>
                  <a:cubicBezTo>
                    <a:pt x="3654" y="3015"/>
                    <a:pt x="3687" y="2873"/>
                    <a:pt x="3658" y="2710"/>
                  </a:cubicBezTo>
                  <a:cubicBezTo>
                    <a:pt x="3617" y="2478"/>
                    <a:pt x="3413" y="2271"/>
                    <a:pt x="3176" y="2030"/>
                  </a:cubicBezTo>
                  <a:cubicBezTo>
                    <a:pt x="2751" y="1600"/>
                    <a:pt x="2224" y="1065"/>
                    <a:pt x="2228" y="51"/>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79" name="Google Shape;379;p24"/>
            <p:cNvSpPr/>
            <p:nvPr/>
          </p:nvSpPr>
          <p:spPr>
            <a:xfrm>
              <a:off x="3680232" y="2780486"/>
              <a:ext cx="332754" cy="599854"/>
            </a:xfrm>
            <a:custGeom>
              <a:rect b="b" l="l" r="r" t="t"/>
              <a:pathLst>
                <a:path extrusionOk="0" h="1837" w="1019">
                  <a:moveTo>
                    <a:pt x="433" y="1837"/>
                  </a:moveTo>
                  <a:lnTo>
                    <a:pt x="432" y="1837"/>
                  </a:lnTo>
                  <a:cubicBezTo>
                    <a:pt x="421" y="1836"/>
                    <a:pt x="412" y="1826"/>
                    <a:pt x="413" y="1815"/>
                  </a:cubicBezTo>
                  <a:cubicBezTo>
                    <a:pt x="439" y="1293"/>
                    <a:pt x="806" y="409"/>
                    <a:pt x="935" y="113"/>
                  </a:cubicBezTo>
                  <a:cubicBezTo>
                    <a:pt x="721" y="326"/>
                    <a:pt x="132" y="923"/>
                    <a:pt x="40" y="1149"/>
                  </a:cubicBezTo>
                  <a:cubicBezTo>
                    <a:pt x="36" y="1159"/>
                    <a:pt x="24" y="1164"/>
                    <a:pt x="13" y="1160"/>
                  </a:cubicBezTo>
                  <a:cubicBezTo>
                    <a:pt x="3" y="1156"/>
                    <a:pt x="-3" y="1144"/>
                    <a:pt x="2" y="1133"/>
                  </a:cubicBezTo>
                  <a:cubicBezTo>
                    <a:pt x="117" y="850"/>
                    <a:pt x="949" y="40"/>
                    <a:pt x="984" y="6"/>
                  </a:cubicBezTo>
                  <a:cubicBezTo>
                    <a:pt x="991" y="-1"/>
                    <a:pt x="1002" y="-2"/>
                    <a:pt x="1010" y="4"/>
                  </a:cubicBezTo>
                  <a:cubicBezTo>
                    <a:pt x="1019" y="10"/>
                    <a:pt x="1022" y="21"/>
                    <a:pt x="1017" y="30"/>
                  </a:cubicBezTo>
                  <a:cubicBezTo>
                    <a:pt x="1012" y="41"/>
                    <a:pt x="485" y="1194"/>
                    <a:pt x="454" y="1817"/>
                  </a:cubicBezTo>
                  <a:cubicBezTo>
                    <a:pt x="454" y="1828"/>
                    <a:pt x="444" y="1837"/>
                    <a:pt x="433" y="1837"/>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80" name="Google Shape;380;p24"/>
            <p:cNvSpPr/>
            <p:nvPr/>
          </p:nvSpPr>
          <p:spPr>
            <a:xfrm>
              <a:off x="4041724" y="3261153"/>
              <a:ext cx="288017" cy="548261"/>
            </a:xfrm>
            <a:custGeom>
              <a:rect b="b" l="l" r="r" t="t"/>
              <a:pathLst>
                <a:path extrusionOk="0" h="1679" w="882">
                  <a:moveTo>
                    <a:pt x="460" y="1679"/>
                  </a:moveTo>
                  <a:cubicBezTo>
                    <a:pt x="450" y="1679"/>
                    <a:pt x="441" y="1672"/>
                    <a:pt x="439" y="1662"/>
                  </a:cubicBezTo>
                  <a:cubicBezTo>
                    <a:pt x="437" y="1651"/>
                    <a:pt x="444" y="1640"/>
                    <a:pt x="456" y="1638"/>
                  </a:cubicBezTo>
                  <a:cubicBezTo>
                    <a:pt x="661" y="1599"/>
                    <a:pt x="794" y="1504"/>
                    <a:pt x="831" y="1370"/>
                  </a:cubicBezTo>
                  <a:cubicBezTo>
                    <a:pt x="869" y="1230"/>
                    <a:pt x="799" y="1063"/>
                    <a:pt x="642" y="924"/>
                  </a:cubicBezTo>
                  <a:cubicBezTo>
                    <a:pt x="331" y="648"/>
                    <a:pt x="16" y="55"/>
                    <a:pt x="3" y="30"/>
                  </a:cubicBezTo>
                  <a:cubicBezTo>
                    <a:pt x="-2" y="20"/>
                    <a:pt x="1" y="8"/>
                    <a:pt x="12" y="2"/>
                  </a:cubicBezTo>
                  <a:cubicBezTo>
                    <a:pt x="22" y="-3"/>
                    <a:pt x="34" y="1"/>
                    <a:pt x="40" y="11"/>
                  </a:cubicBezTo>
                  <a:cubicBezTo>
                    <a:pt x="43" y="17"/>
                    <a:pt x="364" y="622"/>
                    <a:pt x="669" y="893"/>
                  </a:cubicBezTo>
                  <a:cubicBezTo>
                    <a:pt x="838" y="1043"/>
                    <a:pt x="914" y="1226"/>
                    <a:pt x="871" y="1381"/>
                  </a:cubicBezTo>
                  <a:cubicBezTo>
                    <a:pt x="829" y="1531"/>
                    <a:pt x="685" y="1636"/>
                    <a:pt x="463" y="1679"/>
                  </a:cubicBezTo>
                  <a:cubicBezTo>
                    <a:pt x="462" y="1679"/>
                    <a:pt x="461" y="1679"/>
                    <a:pt x="460" y="1679"/>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81" name="Google Shape;381;p24"/>
            <p:cNvSpPr/>
            <p:nvPr/>
          </p:nvSpPr>
          <p:spPr>
            <a:xfrm>
              <a:off x="5337479" y="1637923"/>
              <a:ext cx="1345059" cy="1431551"/>
            </a:xfrm>
            <a:custGeom>
              <a:rect b="b" l="l" r="r" t="t"/>
              <a:pathLst>
                <a:path extrusionOk="0" h="4384" w="4119">
                  <a:moveTo>
                    <a:pt x="15" y="40"/>
                  </a:moveTo>
                  <a:cubicBezTo>
                    <a:pt x="15" y="40"/>
                    <a:pt x="1300" y="-133"/>
                    <a:pt x="2269" y="241"/>
                  </a:cubicBezTo>
                  <a:cubicBezTo>
                    <a:pt x="3226" y="612"/>
                    <a:pt x="3864" y="1043"/>
                    <a:pt x="3914" y="1389"/>
                  </a:cubicBezTo>
                  <a:cubicBezTo>
                    <a:pt x="3964" y="1735"/>
                    <a:pt x="4349" y="2236"/>
                    <a:pt x="3914" y="2340"/>
                  </a:cubicBezTo>
                  <a:cubicBezTo>
                    <a:pt x="3480" y="2444"/>
                    <a:pt x="3203" y="2133"/>
                    <a:pt x="3134" y="2530"/>
                  </a:cubicBezTo>
                  <a:cubicBezTo>
                    <a:pt x="3065" y="2927"/>
                    <a:pt x="3376" y="3481"/>
                    <a:pt x="2771" y="4017"/>
                  </a:cubicBezTo>
                  <a:cubicBezTo>
                    <a:pt x="2165" y="4553"/>
                    <a:pt x="1957" y="4403"/>
                    <a:pt x="1784" y="4184"/>
                  </a:cubicBezTo>
                  <a:cubicBezTo>
                    <a:pt x="1611" y="3965"/>
                    <a:pt x="1594" y="3769"/>
                    <a:pt x="1196" y="3746"/>
                  </a:cubicBezTo>
                  <a:cubicBezTo>
                    <a:pt x="798" y="3723"/>
                    <a:pt x="-129" y="2063"/>
                    <a:pt x="15" y="40"/>
                  </a:cubicBezTo>
                  <a:close/>
                </a:path>
              </a:pathLst>
            </a:custGeom>
            <a:solidFill>
              <a:schemeClr val="accent5"/>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82" name="Google Shape;382;p24"/>
            <p:cNvSpPr/>
            <p:nvPr/>
          </p:nvSpPr>
          <p:spPr>
            <a:xfrm>
              <a:off x="5330621" y="1631393"/>
              <a:ext cx="1358775" cy="1444940"/>
            </a:xfrm>
            <a:custGeom>
              <a:rect b="b" l="l" r="r" t="t"/>
              <a:pathLst>
                <a:path extrusionOk="0" h="4425" w="4161">
                  <a:moveTo>
                    <a:pt x="2132" y="4425"/>
                  </a:moveTo>
                  <a:cubicBezTo>
                    <a:pt x="2121" y="4425"/>
                    <a:pt x="2110" y="4424"/>
                    <a:pt x="2099" y="4423"/>
                  </a:cubicBezTo>
                  <a:cubicBezTo>
                    <a:pt x="1960" y="4411"/>
                    <a:pt x="1868" y="4317"/>
                    <a:pt x="1789" y="4217"/>
                  </a:cubicBezTo>
                  <a:cubicBezTo>
                    <a:pt x="1750" y="4168"/>
                    <a:pt x="1719" y="4120"/>
                    <a:pt x="1690" y="4074"/>
                  </a:cubicBezTo>
                  <a:cubicBezTo>
                    <a:pt x="1588" y="3918"/>
                    <a:pt x="1515" y="3804"/>
                    <a:pt x="1216" y="3787"/>
                  </a:cubicBezTo>
                  <a:cubicBezTo>
                    <a:pt x="1132" y="3782"/>
                    <a:pt x="1029" y="3712"/>
                    <a:pt x="917" y="3585"/>
                  </a:cubicBezTo>
                  <a:cubicBezTo>
                    <a:pt x="504" y="3116"/>
                    <a:pt x="-105" y="1745"/>
                    <a:pt x="15" y="58"/>
                  </a:cubicBezTo>
                  <a:cubicBezTo>
                    <a:pt x="16" y="48"/>
                    <a:pt x="23" y="40"/>
                    <a:pt x="33" y="39"/>
                  </a:cubicBezTo>
                  <a:cubicBezTo>
                    <a:pt x="46" y="37"/>
                    <a:pt x="1335" y="-130"/>
                    <a:pt x="2297" y="242"/>
                  </a:cubicBezTo>
                  <a:cubicBezTo>
                    <a:pt x="3286" y="624"/>
                    <a:pt x="3906" y="1059"/>
                    <a:pt x="3956" y="1406"/>
                  </a:cubicBezTo>
                  <a:cubicBezTo>
                    <a:pt x="3970" y="1505"/>
                    <a:pt x="4013" y="1619"/>
                    <a:pt x="4055" y="1730"/>
                  </a:cubicBezTo>
                  <a:cubicBezTo>
                    <a:pt x="4127" y="1922"/>
                    <a:pt x="4202" y="2120"/>
                    <a:pt x="4133" y="2251"/>
                  </a:cubicBezTo>
                  <a:cubicBezTo>
                    <a:pt x="4099" y="2315"/>
                    <a:pt x="4036" y="2357"/>
                    <a:pt x="3940" y="2380"/>
                  </a:cubicBezTo>
                  <a:cubicBezTo>
                    <a:pt x="3765" y="2422"/>
                    <a:pt x="3615" y="2398"/>
                    <a:pt x="3494" y="2379"/>
                  </a:cubicBezTo>
                  <a:cubicBezTo>
                    <a:pt x="3308" y="2348"/>
                    <a:pt x="3214" y="2333"/>
                    <a:pt x="3175" y="2554"/>
                  </a:cubicBezTo>
                  <a:cubicBezTo>
                    <a:pt x="3156" y="2665"/>
                    <a:pt x="3167" y="2791"/>
                    <a:pt x="3179" y="2923"/>
                  </a:cubicBezTo>
                  <a:cubicBezTo>
                    <a:pt x="3210" y="3270"/>
                    <a:pt x="3246" y="3663"/>
                    <a:pt x="2805" y="4053"/>
                  </a:cubicBezTo>
                  <a:cubicBezTo>
                    <a:pt x="2520" y="4305"/>
                    <a:pt x="2304" y="4425"/>
                    <a:pt x="2132" y="4425"/>
                  </a:cubicBezTo>
                  <a:moveTo>
                    <a:pt x="55" y="78"/>
                  </a:moveTo>
                  <a:cubicBezTo>
                    <a:pt x="-58" y="1744"/>
                    <a:pt x="542" y="3095"/>
                    <a:pt x="948" y="3557"/>
                  </a:cubicBezTo>
                  <a:cubicBezTo>
                    <a:pt x="1051" y="3674"/>
                    <a:pt x="1147" y="3741"/>
                    <a:pt x="1218" y="3745"/>
                  </a:cubicBezTo>
                  <a:cubicBezTo>
                    <a:pt x="1538" y="3764"/>
                    <a:pt x="1621" y="3891"/>
                    <a:pt x="1725" y="4052"/>
                  </a:cubicBezTo>
                  <a:cubicBezTo>
                    <a:pt x="1754" y="4097"/>
                    <a:pt x="1784" y="4143"/>
                    <a:pt x="1822" y="4191"/>
                  </a:cubicBezTo>
                  <a:cubicBezTo>
                    <a:pt x="1906" y="4298"/>
                    <a:pt x="1986" y="4372"/>
                    <a:pt x="2103" y="4382"/>
                  </a:cubicBezTo>
                  <a:cubicBezTo>
                    <a:pt x="2267" y="4396"/>
                    <a:pt x="2488" y="4279"/>
                    <a:pt x="2778" y="4022"/>
                  </a:cubicBezTo>
                  <a:cubicBezTo>
                    <a:pt x="3202" y="3646"/>
                    <a:pt x="3168" y="3264"/>
                    <a:pt x="3138" y="2927"/>
                  </a:cubicBezTo>
                  <a:cubicBezTo>
                    <a:pt x="3126" y="2792"/>
                    <a:pt x="3114" y="2663"/>
                    <a:pt x="3134" y="2547"/>
                  </a:cubicBezTo>
                  <a:cubicBezTo>
                    <a:pt x="3180" y="2286"/>
                    <a:pt x="3322" y="2309"/>
                    <a:pt x="3501" y="2338"/>
                  </a:cubicBezTo>
                  <a:cubicBezTo>
                    <a:pt x="3618" y="2357"/>
                    <a:pt x="3763" y="2380"/>
                    <a:pt x="3930" y="2340"/>
                  </a:cubicBezTo>
                  <a:cubicBezTo>
                    <a:pt x="4014" y="2320"/>
                    <a:pt x="4068" y="2285"/>
                    <a:pt x="4096" y="2232"/>
                  </a:cubicBezTo>
                  <a:cubicBezTo>
                    <a:pt x="4157" y="2117"/>
                    <a:pt x="4085" y="1928"/>
                    <a:pt x="4016" y="1745"/>
                  </a:cubicBezTo>
                  <a:cubicBezTo>
                    <a:pt x="3974" y="1632"/>
                    <a:pt x="3930" y="1515"/>
                    <a:pt x="3915" y="1412"/>
                  </a:cubicBezTo>
                  <a:cubicBezTo>
                    <a:pt x="3867" y="1080"/>
                    <a:pt x="3257" y="658"/>
                    <a:pt x="2282" y="281"/>
                  </a:cubicBezTo>
                  <a:cubicBezTo>
                    <a:pt x="1389" y="-65"/>
                    <a:pt x="209" y="60"/>
                    <a:pt x="55" y="78"/>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83" name="Google Shape;383;p24"/>
            <p:cNvSpPr/>
            <p:nvPr/>
          </p:nvSpPr>
          <p:spPr>
            <a:xfrm>
              <a:off x="5335520" y="1644128"/>
              <a:ext cx="789271" cy="576343"/>
            </a:xfrm>
            <a:custGeom>
              <a:rect b="b" l="l" r="r" t="t"/>
              <a:pathLst>
                <a:path extrusionOk="0" h="1765" w="2417">
                  <a:moveTo>
                    <a:pt x="2396" y="1765"/>
                  </a:moveTo>
                  <a:cubicBezTo>
                    <a:pt x="2389" y="1765"/>
                    <a:pt x="2383" y="1762"/>
                    <a:pt x="2379" y="1756"/>
                  </a:cubicBezTo>
                  <a:cubicBezTo>
                    <a:pt x="2371" y="1745"/>
                    <a:pt x="1592" y="602"/>
                    <a:pt x="14" y="40"/>
                  </a:cubicBezTo>
                  <a:cubicBezTo>
                    <a:pt x="3" y="36"/>
                    <a:pt x="-3" y="24"/>
                    <a:pt x="1" y="14"/>
                  </a:cubicBezTo>
                  <a:cubicBezTo>
                    <a:pt x="5" y="3"/>
                    <a:pt x="17" y="-3"/>
                    <a:pt x="28" y="1"/>
                  </a:cubicBezTo>
                  <a:cubicBezTo>
                    <a:pt x="1619" y="568"/>
                    <a:pt x="2405" y="1721"/>
                    <a:pt x="2413" y="1733"/>
                  </a:cubicBezTo>
                  <a:cubicBezTo>
                    <a:pt x="2420" y="1743"/>
                    <a:pt x="2417" y="1755"/>
                    <a:pt x="2408" y="1762"/>
                  </a:cubicBezTo>
                  <a:cubicBezTo>
                    <a:pt x="2404" y="1764"/>
                    <a:pt x="2400" y="1765"/>
                    <a:pt x="2396" y="1765"/>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384" name="Google Shape;384;p24"/>
            <p:cNvSpPr/>
            <p:nvPr/>
          </p:nvSpPr>
          <p:spPr>
            <a:xfrm>
              <a:off x="5335520" y="1683639"/>
              <a:ext cx="427781" cy="536832"/>
            </a:xfrm>
            <a:custGeom>
              <a:rect b="b" l="l" r="r" t="t"/>
              <a:pathLst>
                <a:path extrusionOk="0" h="1644" w="1310">
                  <a:moveTo>
                    <a:pt x="1289" y="1644"/>
                  </a:moveTo>
                  <a:cubicBezTo>
                    <a:pt x="1280" y="1644"/>
                    <a:pt x="1273" y="1639"/>
                    <a:pt x="1269" y="1631"/>
                  </a:cubicBezTo>
                  <a:cubicBezTo>
                    <a:pt x="1265" y="1621"/>
                    <a:pt x="853" y="581"/>
                    <a:pt x="9" y="38"/>
                  </a:cubicBezTo>
                  <a:cubicBezTo>
                    <a:pt x="0" y="32"/>
                    <a:pt x="-3" y="19"/>
                    <a:pt x="3" y="9"/>
                  </a:cubicBezTo>
                  <a:cubicBezTo>
                    <a:pt x="9" y="0"/>
                    <a:pt x="22" y="-3"/>
                    <a:pt x="32" y="3"/>
                  </a:cubicBezTo>
                  <a:cubicBezTo>
                    <a:pt x="887" y="554"/>
                    <a:pt x="1304" y="1605"/>
                    <a:pt x="1308" y="1616"/>
                  </a:cubicBezTo>
                  <a:cubicBezTo>
                    <a:pt x="1312" y="1627"/>
                    <a:pt x="1307" y="1639"/>
                    <a:pt x="1296" y="1643"/>
                  </a:cubicBezTo>
                  <a:cubicBezTo>
                    <a:pt x="1294" y="1644"/>
                    <a:pt x="1291" y="1644"/>
                    <a:pt x="1289" y="1644"/>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85" name="Google Shape;385;p24"/>
            <p:cNvSpPr/>
            <p:nvPr/>
          </p:nvSpPr>
          <p:spPr>
            <a:xfrm>
              <a:off x="5834490" y="2643666"/>
              <a:ext cx="380757" cy="268416"/>
            </a:xfrm>
            <a:custGeom>
              <a:rect b="b" l="l" r="r" t="t"/>
              <a:pathLst>
                <a:path extrusionOk="0" h="822" w="1166">
                  <a:moveTo>
                    <a:pt x="619" y="822"/>
                  </a:moveTo>
                  <a:cubicBezTo>
                    <a:pt x="431" y="822"/>
                    <a:pt x="329" y="697"/>
                    <a:pt x="239" y="587"/>
                  </a:cubicBezTo>
                  <a:cubicBezTo>
                    <a:pt x="169" y="501"/>
                    <a:pt x="107" y="428"/>
                    <a:pt x="21" y="430"/>
                  </a:cubicBezTo>
                  <a:cubicBezTo>
                    <a:pt x="12" y="432"/>
                    <a:pt x="1" y="422"/>
                    <a:pt x="0" y="410"/>
                  </a:cubicBezTo>
                  <a:cubicBezTo>
                    <a:pt x="0" y="399"/>
                    <a:pt x="8" y="389"/>
                    <a:pt x="19" y="389"/>
                  </a:cubicBezTo>
                  <a:cubicBezTo>
                    <a:pt x="22" y="389"/>
                    <a:pt x="25" y="389"/>
                    <a:pt x="27" y="389"/>
                  </a:cubicBezTo>
                  <a:cubicBezTo>
                    <a:pt x="131" y="389"/>
                    <a:pt x="199" y="472"/>
                    <a:pt x="271" y="561"/>
                  </a:cubicBezTo>
                  <a:cubicBezTo>
                    <a:pt x="366" y="677"/>
                    <a:pt x="464" y="797"/>
                    <a:pt x="658" y="778"/>
                  </a:cubicBezTo>
                  <a:cubicBezTo>
                    <a:pt x="1002" y="745"/>
                    <a:pt x="1123" y="24"/>
                    <a:pt x="1124" y="17"/>
                  </a:cubicBezTo>
                  <a:cubicBezTo>
                    <a:pt x="1126" y="6"/>
                    <a:pt x="1136" y="-3"/>
                    <a:pt x="1148" y="0"/>
                  </a:cubicBezTo>
                  <a:cubicBezTo>
                    <a:pt x="1159" y="2"/>
                    <a:pt x="1167" y="12"/>
                    <a:pt x="1165" y="24"/>
                  </a:cubicBezTo>
                  <a:cubicBezTo>
                    <a:pt x="1160" y="55"/>
                    <a:pt x="1037" y="784"/>
                    <a:pt x="662" y="819"/>
                  </a:cubicBezTo>
                  <a:cubicBezTo>
                    <a:pt x="647" y="821"/>
                    <a:pt x="633" y="822"/>
                    <a:pt x="619" y="822"/>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86" name="Google Shape;386;p24"/>
            <p:cNvSpPr/>
            <p:nvPr/>
          </p:nvSpPr>
          <p:spPr>
            <a:xfrm>
              <a:off x="4658906" y="2777874"/>
              <a:ext cx="1197785" cy="1191218"/>
            </a:xfrm>
            <a:custGeom>
              <a:rect b="b" l="l" r="r" t="t"/>
              <a:pathLst>
                <a:path extrusionOk="0" h="3648" w="3668">
                  <a:moveTo>
                    <a:pt x="1440" y="0"/>
                  </a:moveTo>
                  <a:cubicBezTo>
                    <a:pt x="1440" y="0"/>
                    <a:pt x="2767" y="521"/>
                    <a:pt x="3361" y="1149"/>
                  </a:cubicBezTo>
                  <a:cubicBezTo>
                    <a:pt x="3955" y="1778"/>
                    <a:pt x="3552" y="1847"/>
                    <a:pt x="3280" y="1939"/>
                  </a:cubicBezTo>
                  <a:cubicBezTo>
                    <a:pt x="3009" y="2031"/>
                    <a:pt x="2744" y="2077"/>
                    <a:pt x="2727" y="2377"/>
                  </a:cubicBezTo>
                  <a:cubicBezTo>
                    <a:pt x="2709" y="2677"/>
                    <a:pt x="2663" y="2678"/>
                    <a:pt x="2455" y="2873"/>
                  </a:cubicBezTo>
                  <a:cubicBezTo>
                    <a:pt x="2248" y="3069"/>
                    <a:pt x="2225" y="3621"/>
                    <a:pt x="1948" y="3645"/>
                  </a:cubicBezTo>
                  <a:cubicBezTo>
                    <a:pt x="1671" y="3669"/>
                    <a:pt x="1654" y="3553"/>
                    <a:pt x="1213" y="3530"/>
                  </a:cubicBezTo>
                  <a:cubicBezTo>
                    <a:pt x="771" y="3507"/>
                    <a:pt x="-105" y="3340"/>
                    <a:pt x="10" y="2686"/>
                  </a:cubicBezTo>
                  <a:cubicBezTo>
                    <a:pt x="125" y="2031"/>
                    <a:pt x="1463" y="1612"/>
                    <a:pt x="1440" y="0"/>
                  </a:cubicBezTo>
                  <a:close/>
                </a:path>
              </a:pathLst>
            </a:custGeom>
            <a:solidFill>
              <a:schemeClr val="accent4"/>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87" name="Google Shape;387;p24"/>
            <p:cNvSpPr/>
            <p:nvPr/>
          </p:nvSpPr>
          <p:spPr>
            <a:xfrm>
              <a:off x="4652375" y="2771016"/>
              <a:ext cx="1211174" cy="1204933"/>
            </a:xfrm>
            <a:custGeom>
              <a:rect b="b" l="l" r="r" t="t"/>
              <a:pathLst>
                <a:path extrusionOk="0" h="3690" w="3709">
                  <a:moveTo>
                    <a:pt x="1897" y="3690"/>
                  </a:moveTo>
                  <a:cubicBezTo>
                    <a:pt x="1799" y="3690"/>
                    <a:pt x="1735" y="3670"/>
                    <a:pt x="1658" y="3647"/>
                  </a:cubicBezTo>
                  <a:cubicBezTo>
                    <a:pt x="1566" y="3618"/>
                    <a:pt x="1452" y="3583"/>
                    <a:pt x="1232" y="3572"/>
                  </a:cubicBezTo>
                  <a:cubicBezTo>
                    <a:pt x="1039" y="3562"/>
                    <a:pt x="390" y="3502"/>
                    <a:pt x="117" y="3160"/>
                  </a:cubicBezTo>
                  <a:cubicBezTo>
                    <a:pt x="15" y="3032"/>
                    <a:pt x="-21" y="2878"/>
                    <a:pt x="10" y="2703"/>
                  </a:cubicBezTo>
                  <a:cubicBezTo>
                    <a:pt x="53" y="2458"/>
                    <a:pt x="262" y="2246"/>
                    <a:pt x="503" y="2001"/>
                  </a:cubicBezTo>
                  <a:cubicBezTo>
                    <a:pt x="927" y="1572"/>
                    <a:pt x="1454" y="1037"/>
                    <a:pt x="1440" y="21"/>
                  </a:cubicBezTo>
                  <a:cubicBezTo>
                    <a:pt x="1440" y="14"/>
                    <a:pt x="1443" y="7"/>
                    <a:pt x="1449" y="3"/>
                  </a:cubicBezTo>
                  <a:cubicBezTo>
                    <a:pt x="1454" y="-1"/>
                    <a:pt x="1462" y="-1"/>
                    <a:pt x="1468" y="1"/>
                  </a:cubicBezTo>
                  <a:cubicBezTo>
                    <a:pt x="1481" y="6"/>
                    <a:pt x="2805" y="531"/>
                    <a:pt x="3396" y="1156"/>
                  </a:cubicBezTo>
                  <a:cubicBezTo>
                    <a:pt x="3636" y="1409"/>
                    <a:pt x="3736" y="1597"/>
                    <a:pt x="3702" y="1729"/>
                  </a:cubicBezTo>
                  <a:cubicBezTo>
                    <a:pt x="3668" y="1862"/>
                    <a:pt x="3507" y="1915"/>
                    <a:pt x="3365" y="1960"/>
                  </a:cubicBezTo>
                  <a:cubicBezTo>
                    <a:pt x="3345" y="1967"/>
                    <a:pt x="3326" y="1973"/>
                    <a:pt x="3307" y="1979"/>
                  </a:cubicBezTo>
                  <a:cubicBezTo>
                    <a:pt x="3275" y="1990"/>
                    <a:pt x="3243" y="2000"/>
                    <a:pt x="3212" y="2010"/>
                  </a:cubicBezTo>
                  <a:cubicBezTo>
                    <a:pt x="2981" y="2085"/>
                    <a:pt x="2782" y="2149"/>
                    <a:pt x="2767" y="2399"/>
                  </a:cubicBezTo>
                  <a:cubicBezTo>
                    <a:pt x="2752" y="2670"/>
                    <a:pt x="2711" y="2706"/>
                    <a:pt x="2561" y="2844"/>
                  </a:cubicBezTo>
                  <a:cubicBezTo>
                    <a:pt x="2539" y="2863"/>
                    <a:pt x="2516" y="2885"/>
                    <a:pt x="2490" y="2910"/>
                  </a:cubicBezTo>
                  <a:cubicBezTo>
                    <a:pt x="2407" y="2987"/>
                    <a:pt x="2353" y="3128"/>
                    <a:pt x="2301" y="3264"/>
                  </a:cubicBezTo>
                  <a:cubicBezTo>
                    <a:pt x="2224" y="3464"/>
                    <a:pt x="2145" y="3671"/>
                    <a:pt x="1970" y="3686"/>
                  </a:cubicBezTo>
                  <a:cubicBezTo>
                    <a:pt x="1943" y="3689"/>
                    <a:pt x="1919" y="3690"/>
                    <a:pt x="1897" y="3690"/>
                  </a:cubicBezTo>
                  <a:moveTo>
                    <a:pt x="1481" y="51"/>
                  </a:moveTo>
                  <a:cubicBezTo>
                    <a:pt x="1485" y="1065"/>
                    <a:pt x="958" y="1600"/>
                    <a:pt x="533" y="2030"/>
                  </a:cubicBezTo>
                  <a:cubicBezTo>
                    <a:pt x="296" y="2271"/>
                    <a:pt x="92" y="2478"/>
                    <a:pt x="51" y="2710"/>
                  </a:cubicBezTo>
                  <a:cubicBezTo>
                    <a:pt x="22" y="2873"/>
                    <a:pt x="55" y="3015"/>
                    <a:pt x="150" y="3134"/>
                  </a:cubicBezTo>
                  <a:cubicBezTo>
                    <a:pt x="412" y="3463"/>
                    <a:pt x="1046" y="3521"/>
                    <a:pt x="1234" y="3530"/>
                  </a:cubicBezTo>
                  <a:cubicBezTo>
                    <a:pt x="1459" y="3542"/>
                    <a:pt x="1576" y="3578"/>
                    <a:pt x="1670" y="3607"/>
                  </a:cubicBezTo>
                  <a:cubicBezTo>
                    <a:pt x="1761" y="3635"/>
                    <a:pt x="1833" y="3656"/>
                    <a:pt x="1966" y="3645"/>
                  </a:cubicBezTo>
                  <a:cubicBezTo>
                    <a:pt x="2116" y="3632"/>
                    <a:pt x="2187" y="3446"/>
                    <a:pt x="2262" y="3249"/>
                  </a:cubicBezTo>
                  <a:cubicBezTo>
                    <a:pt x="2316" y="3109"/>
                    <a:pt x="2372" y="2963"/>
                    <a:pt x="2461" y="2879"/>
                  </a:cubicBezTo>
                  <a:cubicBezTo>
                    <a:pt x="2487" y="2854"/>
                    <a:pt x="2511" y="2833"/>
                    <a:pt x="2533" y="2813"/>
                  </a:cubicBezTo>
                  <a:cubicBezTo>
                    <a:pt x="2677" y="2682"/>
                    <a:pt x="2711" y="2650"/>
                    <a:pt x="2726" y="2397"/>
                  </a:cubicBezTo>
                  <a:cubicBezTo>
                    <a:pt x="2742" y="2118"/>
                    <a:pt x="2964" y="2046"/>
                    <a:pt x="3199" y="1971"/>
                  </a:cubicBezTo>
                  <a:cubicBezTo>
                    <a:pt x="3230" y="1961"/>
                    <a:pt x="3262" y="1951"/>
                    <a:pt x="3294" y="1940"/>
                  </a:cubicBezTo>
                  <a:cubicBezTo>
                    <a:pt x="3312" y="1934"/>
                    <a:pt x="3332" y="1927"/>
                    <a:pt x="3352" y="1921"/>
                  </a:cubicBezTo>
                  <a:cubicBezTo>
                    <a:pt x="3490" y="1876"/>
                    <a:pt x="3633" y="1830"/>
                    <a:pt x="3662" y="1718"/>
                  </a:cubicBezTo>
                  <a:cubicBezTo>
                    <a:pt x="3691" y="1603"/>
                    <a:pt x="3592" y="1423"/>
                    <a:pt x="3366" y="1184"/>
                  </a:cubicBezTo>
                  <a:cubicBezTo>
                    <a:pt x="2830" y="617"/>
                    <a:pt x="1678" y="132"/>
                    <a:pt x="1481" y="51"/>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88" name="Google Shape;388;p24"/>
            <p:cNvSpPr/>
            <p:nvPr/>
          </p:nvSpPr>
          <p:spPr>
            <a:xfrm>
              <a:off x="5146120" y="2780486"/>
              <a:ext cx="332754" cy="599854"/>
            </a:xfrm>
            <a:custGeom>
              <a:rect b="b" l="l" r="r" t="t"/>
              <a:pathLst>
                <a:path extrusionOk="0" h="1837" w="1019">
                  <a:moveTo>
                    <a:pt x="586" y="1837"/>
                  </a:moveTo>
                  <a:cubicBezTo>
                    <a:pt x="575" y="1837"/>
                    <a:pt x="565" y="1828"/>
                    <a:pt x="565" y="1817"/>
                  </a:cubicBezTo>
                  <a:cubicBezTo>
                    <a:pt x="534" y="1194"/>
                    <a:pt x="7" y="41"/>
                    <a:pt x="2" y="30"/>
                  </a:cubicBezTo>
                  <a:cubicBezTo>
                    <a:pt x="-3" y="21"/>
                    <a:pt x="0" y="10"/>
                    <a:pt x="9" y="4"/>
                  </a:cubicBezTo>
                  <a:cubicBezTo>
                    <a:pt x="17" y="-2"/>
                    <a:pt x="28" y="-1"/>
                    <a:pt x="35" y="6"/>
                  </a:cubicBezTo>
                  <a:cubicBezTo>
                    <a:pt x="70" y="40"/>
                    <a:pt x="901" y="850"/>
                    <a:pt x="1017" y="1133"/>
                  </a:cubicBezTo>
                  <a:cubicBezTo>
                    <a:pt x="1021" y="1144"/>
                    <a:pt x="1016" y="1156"/>
                    <a:pt x="1006" y="1160"/>
                  </a:cubicBezTo>
                  <a:cubicBezTo>
                    <a:pt x="995" y="1164"/>
                    <a:pt x="983" y="1159"/>
                    <a:pt x="979" y="1149"/>
                  </a:cubicBezTo>
                  <a:cubicBezTo>
                    <a:pt x="887" y="923"/>
                    <a:pt x="298" y="326"/>
                    <a:pt x="84" y="113"/>
                  </a:cubicBezTo>
                  <a:cubicBezTo>
                    <a:pt x="213" y="409"/>
                    <a:pt x="580" y="1293"/>
                    <a:pt x="606" y="1815"/>
                  </a:cubicBezTo>
                  <a:cubicBezTo>
                    <a:pt x="607" y="1826"/>
                    <a:pt x="598" y="1836"/>
                    <a:pt x="587" y="1837"/>
                  </a:cubicBezTo>
                  <a:lnTo>
                    <a:pt x="586" y="1837"/>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389" name="Google Shape;389;p24"/>
            <p:cNvSpPr/>
            <p:nvPr/>
          </p:nvSpPr>
          <p:spPr>
            <a:xfrm>
              <a:off x="4829365" y="3261153"/>
              <a:ext cx="288017" cy="548261"/>
            </a:xfrm>
            <a:custGeom>
              <a:rect b="b" l="l" r="r" t="t"/>
              <a:pathLst>
                <a:path extrusionOk="0" h="1679" w="882">
                  <a:moveTo>
                    <a:pt x="422" y="1679"/>
                  </a:moveTo>
                  <a:cubicBezTo>
                    <a:pt x="421" y="1679"/>
                    <a:pt x="420" y="1679"/>
                    <a:pt x="418" y="1679"/>
                  </a:cubicBezTo>
                  <a:cubicBezTo>
                    <a:pt x="197" y="1636"/>
                    <a:pt x="53" y="1531"/>
                    <a:pt x="11" y="1381"/>
                  </a:cubicBezTo>
                  <a:cubicBezTo>
                    <a:pt x="-32" y="1226"/>
                    <a:pt x="44" y="1043"/>
                    <a:pt x="213" y="893"/>
                  </a:cubicBezTo>
                  <a:cubicBezTo>
                    <a:pt x="518" y="622"/>
                    <a:pt x="839" y="17"/>
                    <a:pt x="842" y="11"/>
                  </a:cubicBezTo>
                  <a:cubicBezTo>
                    <a:pt x="848" y="1"/>
                    <a:pt x="861" y="-3"/>
                    <a:pt x="870" y="2"/>
                  </a:cubicBezTo>
                  <a:cubicBezTo>
                    <a:pt x="881" y="8"/>
                    <a:pt x="884" y="20"/>
                    <a:pt x="879" y="30"/>
                  </a:cubicBezTo>
                  <a:cubicBezTo>
                    <a:pt x="866" y="55"/>
                    <a:pt x="551" y="648"/>
                    <a:pt x="240" y="924"/>
                  </a:cubicBezTo>
                  <a:cubicBezTo>
                    <a:pt x="83" y="1063"/>
                    <a:pt x="13" y="1230"/>
                    <a:pt x="51" y="1370"/>
                  </a:cubicBezTo>
                  <a:cubicBezTo>
                    <a:pt x="88" y="1504"/>
                    <a:pt x="221" y="1599"/>
                    <a:pt x="426" y="1638"/>
                  </a:cubicBezTo>
                  <a:cubicBezTo>
                    <a:pt x="438" y="1640"/>
                    <a:pt x="445" y="1651"/>
                    <a:pt x="443" y="1662"/>
                  </a:cubicBezTo>
                  <a:cubicBezTo>
                    <a:pt x="441" y="1672"/>
                    <a:pt x="432" y="1679"/>
                    <a:pt x="422" y="1679"/>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93" name="Shape 393"/>
        <p:cNvGrpSpPr/>
        <p:nvPr/>
      </p:nvGrpSpPr>
      <p:grpSpPr>
        <a:xfrm>
          <a:off x="0" y="0"/>
          <a:ext cx="0" cy="0"/>
          <a:chOff x="0" y="0"/>
          <a:chExt cx="0" cy="0"/>
        </a:xfrm>
      </p:grpSpPr>
      <p:pic>
        <p:nvPicPr>
          <p:cNvPr id="394" name="Google Shape;394;p25"/>
          <p:cNvPicPr preferRelativeResize="0"/>
          <p:nvPr/>
        </p:nvPicPr>
        <p:blipFill>
          <a:blip r:embed="rId3">
            <a:alphaModFix/>
          </a:blip>
          <a:stretch>
            <a:fillRect/>
          </a:stretch>
        </p:blipFill>
        <p:spPr>
          <a:xfrm>
            <a:off x="1592923" y="545450"/>
            <a:ext cx="7950106" cy="5143501"/>
          </a:xfrm>
          <a:prstGeom prst="rect">
            <a:avLst/>
          </a:prstGeom>
          <a:noFill/>
          <a:ln>
            <a:noFill/>
          </a:ln>
        </p:spPr>
      </p:pic>
      <p:grpSp>
        <p:nvGrpSpPr>
          <p:cNvPr id="395" name="Google Shape;395;p25"/>
          <p:cNvGrpSpPr/>
          <p:nvPr/>
        </p:nvGrpSpPr>
        <p:grpSpPr>
          <a:xfrm>
            <a:off x="-232019" y="3974173"/>
            <a:ext cx="2257453" cy="1714780"/>
            <a:chOff x="-232019" y="3974173"/>
            <a:chExt cx="2257453" cy="1714780"/>
          </a:xfrm>
        </p:grpSpPr>
        <p:grpSp>
          <p:nvGrpSpPr>
            <p:cNvPr id="396" name="Google Shape;396;p25"/>
            <p:cNvGrpSpPr/>
            <p:nvPr/>
          </p:nvGrpSpPr>
          <p:grpSpPr>
            <a:xfrm rot="4500310">
              <a:off x="277671" y="3828859"/>
              <a:ext cx="1238074" cy="2005410"/>
              <a:chOff x="2992188" y="108411"/>
              <a:chExt cx="3174719" cy="5142352"/>
            </a:xfrm>
          </p:grpSpPr>
          <p:sp>
            <p:nvSpPr>
              <p:cNvPr id="397" name="Google Shape;397;p25"/>
              <p:cNvSpPr/>
              <p:nvPr/>
            </p:nvSpPr>
            <p:spPr>
              <a:xfrm>
                <a:off x="2992188" y="108411"/>
                <a:ext cx="3174719" cy="5142352"/>
              </a:xfrm>
              <a:custGeom>
                <a:rect b="b" l="l" r="r" t="t"/>
                <a:pathLst>
                  <a:path extrusionOk="0" h="15748" w="9722">
                    <a:moveTo>
                      <a:pt x="9689" y="9419"/>
                    </a:moveTo>
                    <a:cubicBezTo>
                      <a:pt x="9668" y="9639"/>
                      <a:pt x="9594" y="9853"/>
                      <a:pt x="9587" y="10075"/>
                    </a:cubicBezTo>
                    <a:cubicBezTo>
                      <a:pt x="9581" y="10253"/>
                      <a:pt x="9605" y="10414"/>
                      <a:pt x="9622" y="10590"/>
                    </a:cubicBezTo>
                    <a:cubicBezTo>
                      <a:pt x="9630" y="10666"/>
                      <a:pt x="9659" y="10742"/>
                      <a:pt x="9654" y="10817"/>
                    </a:cubicBezTo>
                    <a:cubicBezTo>
                      <a:pt x="9649" y="10883"/>
                      <a:pt x="9627" y="10956"/>
                      <a:pt x="9614" y="11022"/>
                    </a:cubicBezTo>
                    <a:cubicBezTo>
                      <a:pt x="9602" y="11079"/>
                      <a:pt x="9599" y="11133"/>
                      <a:pt x="9591" y="11189"/>
                    </a:cubicBezTo>
                    <a:cubicBezTo>
                      <a:pt x="9581" y="11255"/>
                      <a:pt x="9539" y="11299"/>
                      <a:pt x="9524" y="11362"/>
                    </a:cubicBezTo>
                    <a:cubicBezTo>
                      <a:pt x="9487" y="11516"/>
                      <a:pt x="9426" y="11688"/>
                      <a:pt x="9421" y="11856"/>
                    </a:cubicBezTo>
                    <a:cubicBezTo>
                      <a:pt x="9417" y="12025"/>
                      <a:pt x="9325" y="12177"/>
                      <a:pt x="9321" y="12356"/>
                    </a:cubicBezTo>
                    <a:cubicBezTo>
                      <a:pt x="9319" y="12486"/>
                      <a:pt x="9323" y="12604"/>
                      <a:pt x="9348" y="12731"/>
                    </a:cubicBezTo>
                    <a:cubicBezTo>
                      <a:pt x="9372" y="12856"/>
                      <a:pt x="9346" y="12987"/>
                      <a:pt x="9359" y="13114"/>
                    </a:cubicBezTo>
                    <a:cubicBezTo>
                      <a:pt x="9369" y="13206"/>
                      <a:pt x="9372" y="13246"/>
                      <a:pt x="9335" y="13330"/>
                    </a:cubicBezTo>
                    <a:cubicBezTo>
                      <a:pt x="9305" y="13398"/>
                      <a:pt x="9274" y="13467"/>
                      <a:pt x="9262" y="13541"/>
                    </a:cubicBezTo>
                    <a:cubicBezTo>
                      <a:pt x="9246" y="13640"/>
                      <a:pt x="9238" y="13738"/>
                      <a:pt x="9223" y="13837"/>
                    </a:cubicBezTo>
                    <a:cubicBezTo>
                      <a:pt x="9210" y="13918"/>
                      <a:pt x="9188" y="13977"/>
                      <a:pt x="9188" y="14064"/>
                    </a:cubicBezTo>
                    <a:cubicBezTo>
                      <a:pt x="9189" y="14236"/>
                      <a:pt x="9188" y="14407"/>
                      <a:pt x="9191" y="14578"/>
                    </a:cubicBezTo>
                    <a:cubicBezTo>
                      <a:pt x="9192" y="14612"/>
                      <a:pt x="9190" y="14647"/>
                      <a:pt x="9186" y="14681"/>
                    </a:cubicBezTo>
                    <a:cubicBezTo>
                      <a:pt x="9176" y="14760"/>
                      <a:pt x="9163" y="14849"/>
                      <a:pt x="9136" y="14923"/>
                    </a:cubicBezTo>
                    <a:cubicBezTo>
                      <a:pt x="9106" y="15006"/>
                      <a:pt x="9085" y="15026"/>
                      <a:pt x="9075" y="15125"/>
                    </a:cubicBezTo>
                    <a:cubicBezTo>
                      <a:pt x="9057" y="15303"/>
                      <a:pt x="9067" y="15483"/>
                      <a:pt x="9074" y="15663"/>
                    </a:cubicBezTo>
                    <a:cubicBezTo>
                      <a:pt x="9074" y="15691"/>
                      <a:pt x="9075" y="15720"/>
                      <a:pt x="9076" y="15748"/>
                    </a:cubicBezTo>
                    <a:lnTo>
                      <a:pt x="810" y="15748"/>
                    </a:lnTo>
                    <a:cubicBezTo>
                      <a:pt x="363" y="15748"/>
                      <a:pt x="0" y="15385"/>
                      <a:pt x="0" y="14938"/>
                    </a:cubicBezTo>
                    <a:lnTo>
                      <a:pt x="0" y="5946"/>
                    </a:lnTo>
                    <a:cubicBezTo>
                      <a:pt x="2" y="5913"/>
                      <a:pt x="15" y="5883"/>
                      <a:pt x="16" y="5856"/>
                    </a:cubicBezTo>
                    <a:cubicBezTo>
                      <a:pt x="19" y="5837"/>
                      <a:pt x="15" y="5820"/>
                      <a:pt x="0" y="5805"/>
                    </a:cubicBezTo>
                    <a:cubicBezTo>
                      <a:pt x="78" y="5734"/>
                      <a:pt x="210" y="5747"/>
                      <a:pt x="265" y="5655"/>
                    </a:cubicBezTo>
                    <a:cubicBezTo>
                      <a:pt x="292" y="5609"/>
                      <a:pt x="272" y="5565"/>
                      <a:pt x="295" y="5520"/>
                    </a:cubicBezTo>
                    <a:cubicBezTo>
                      <a:pt x="317" y="5476"/>
                      <a:pt x="357" y="5478"/>
                      <a:pt x="362" y="5419"/>
                    </a:cubicBezTo>
                    <a:cubicBezTo>
                      <a:pt x="380" y="5415"/>
                      <a:pt x="398" y="5411"/>
                      <a:pt x="416" y="5407"/>
                    </a:cubicBezTo>
                    <a:cubicBezTo>
                      <a:pt x="434" y="5277"/>
                      <a:pt x="512" y="5203"/>
                      <a:pt x="587" y="5096"/>
                    </a:cubicBezTo>
                    <a:cubicBezTo>
                      <a:pt x="639" y="5019"/>
                      <a:pt x="622" y="4919"/>
                      <a:pt x="622" y="4830"/>
                    </a:cubicBezTo>
                    <a:cubicBezTo>
                      <a:pt x="621" y="4700"/>
                      <a:pt x="661" y="4637"/>
                      <a:pt x="803" y="4616"/>
                    </a:cubicBezTo>
                    <a:cubicBezTo>
                      <a:pt x="869" y="4605"/>
                      <a:pt x="902" y="4627"/>
                      <a:pt x="904" y="4548"/>
                    </a:cubicBezTo>
                    <a:cubicBezTo>
                      <a:pt x="906" y="4484"/>
                      <a:pt x="890" y="4444"/>
                      <a:pt x="905" y="4377"/>
                    </a:cubicBezTo>
                    <a:cubicBezTo>
                      <a:pt x="936" y="4246"/>
                      <a:pt x="941" y="4117"/>
                      <a:pt x="1106" y="4111"/>
                    </a:cubicBezTo>
                    <a:cubicBezTo>
                      <a:pt x="1205" y="4109"/>
                      <a:pt x="1306" y="4117"/>
                      <a:pt x="1405" y="4114"/>
                    </a:cubicBezTo>
                    <a:cubicBezTo>
                      <a:pt x="1529" y="4109"/>
                      <a:pt x="1538" y="4067"/>
                      <a:pt x="1605" y="3978"/>
                    </a:cubicBezTo>
                    <a:cubicBezTo>
                      <a:pt x="1630" y="3945"/>
                      <a:pt x="1649" y="3941"/>
                      <a:pt x="1657" y="3897"/>
                    </a:cubicBezTo>
                    <a:cubicBezTo>
                      <a:pt x="1668" y="3836"/>
                      <a:pt x="1640" y="3832"/>
                      <a:pt x="1610" y="3793"/>
                    </a:cubicBezTo>
                    <a:cubicBezTo>
                      <a:pt x="1530" y="3693"/>
                      <a:pt x="1463" y="3577"/>
                      <a:pt x="1389" y="3471"/>
                    </a:cubicBezTo>
                    <a:cubicBezTo>
                      <a:pt x="1336" y="3394"/>
                      <a:pt x="1233" y="3308"/>
                      <a:pt x="1319" y="3220"/>
                    </a:cubicBezTo>
                    <a:cubicBezTo>
                      <a:pt x="1384" y="3154"/>
                      <a:pt x="1478" y="3147"/>
                      <a:pt x="1489" y="3047"/>
                    </a:cubicBezTo>
                    <a:cubicBezTo>
                      <a:pt x="1498" y="2971"/>
                      <a:pt x="1489" y="2889"/>
                      <a:pt x="1489" y="2813"/>
                    </a:cubicBezTo>
                    <a:cubicBezTo>
                      <a:pt x="1489" y="2635"/>
                      <a:pt x="1450" y="2486"/>
                      <a:pt x="1338" y="2343"/>
                    </a:cubicBezTo>
                    <a:cubicBezTo>
                      <a:pt x="1271" y="2257"/>
                      <a:pt x="1236" y="2152"/>
                      <a:pt x="1263" y="2045"/>
                    </a:cubicBezTo>
                    <a:cubicBezTo>
                      <a:pt x="1281" y="1972"/>
                      <a:pt x="1323" y="1848"/>
                      <a:pt x="1375" y="1797"/>
                    </a:cubicBezTo>
                    <a:cubicBezTo>
                      <a:pt x="1423" y="1750"/>
                      <a:pt x="1527" y="1708"/>
                      <a:pt x="1587" y="1671"/>
                    </a:cubicBezTo>
                    <a:cubicBezTo>
                      <a:pt x="1682" y="1613"/>
                      <a:pt x="1732" y="1553"/>
                      <a:pt x="1813" y="1479"/>
                    </a:cubicBezTo>
                    <a:cubicBezTo>
                      <a:pt x="1855" y="1440"/>
                      <a:pt x="1912" y="1411"/>
                      <a:pt x="1953" y="1376"/>
                    </a:cubicBezTo>
                    <a:cubicBezTo>
                      <a:pt x="1972" y="1359"/>
                      <a:pt x="1986" y="1336"/>
                      <a:pt x="1996" y="1312"/>
                    </a:cubicBezTo>
                    <a:cubicBezTo>
                      <a:pt x="2025" y="1244"/>
                      <a:pt x="2058" y="1202"/>
                      <a:pt x="2108" y="1162"/>
                    </a:cubicBezTo>
                    <a:cubicBezTo>
                      <a:pt x="2139" y="1137"/>
                      <a:pt x="2229" y="1107"/>
                      <a:pt x="2251" y="1071"/>
                    </a:cubicBezTo>
                    <a:cubicBezTo>
                      <a:pt x="2280" y="1023"/>
                      <a:pt x="2237" y="966"/>
                      <a:pt x="2229" y="920"/>
                    </a:cubicBezTo>
                    <a:cubicBezTo>
                      <a:pt x="2220" y="865"/>
                      <a:pt x="2233" y="845"/>
                      <a:pt x="2255" y="796"/>
                    </a:cubicBezTo>
                    <a:cubicBezTo>
                      <a:pt x="2310" y="675"/>
                      <a:pt x="2359" y="666"/>
                      <a:pt x="2484" y="629"/>
                    </a:cubicBezTo>
                    <a:cubicBezTo>
                      <a:pt x="2586" y="598"/>
                      <a:pt x="2688" y="568"/>
                      <a:pt x="2788" y="547"/>
                    </a:cubicBezTo>
                    <a:cubicBezTo>
                      <a:pt x="2873" y="528"/>
                      <a:pt x="2957" y="517"/>
                      <a:pt x="3039" y="496"/>
                    </a:cubicBezTo>
                    <a:cubicBezTo>
                      <a:pt x="3082" y="484"/>
                      <a:pt x="3150" y="487"/>
                      <a:pt x="3187" y="461"/>
                    </a:cubicBezTo>
                    <a:cubicBezTo>
                      <a:pt x="3223" y="436"/>
                      <a:pt x="3219" y="399"/>
                      <a:pt x="3245" y="370"/>
                    </a:cubicBezTo>
                    <a:cubicBezTo>
                      <a:pt x="3288" y="321"/>
                      <a:pt x="3393" y="272"/>
                      <a:pt x="3457" y="277"/>
                    </a:cubicBezTo>
                    <a:cubicBezTo>
                      <a:pt x="3503" y="281"/>
                      <a:pt x="3513" y="305"/>
                      <a:pt x="3554" y="314"/>
                    </a:cubicBezTo>
                    <a:cubicBezTo>
                      <a:pt x="3586" y="321"/>
                      <a:pt x="3643" y="315"/>
                      <a:pt x="3675" y="313"/>
                    </a:cubicBezTo>
                    <a:cubicBezTo>
                      <a:pt x="3715" y="311"/>
                      <a:pt x="3793" y="304"/>
                      <a:pt x="3826" y="279"/>
                    </a:cubicBezTo>
                    <a:cubicBezTo>
                      <a:pt x="3855" y="257"/>
                      <a:pt x="3842" y="249"/>
                      <a:pt x="3863" y="219"/>
                    </a:cubicBezTo>
                    <a:cubicBezTo>
                      <a:pt x="3893" y="177"/>
                      <a:pt x="3962" y="126"/>
                      <a:pt x="4009" y="115"/>
                    </a:cubicBezTo>
                    <a:cubicBezTo>
                      <a:pt x="4096" y="94"/>
                      <a:pt x="4158" y="134"/>
                      <a:pt x="4238" y="143"/>
                    </a:cubicBezTo>
                    <a:cubicBezTo>
                      <a:pt x="4302" y="151"/>
                      <a:pt x="4362" y="110"/>
                      <a:pt x="4425" y="94"/>
                    </a:cubicBezTo>
                    <a:cubicBezTo>
                      <a:pt x="4519" y="70"/>
                      <a:pt x="4617" y="69"/>
                      <a:pt x="4714" y="45"/>
                    </a:cubicBezTo>
                    <a:cubicBezTo>
                      <a:pt x="4848" y="13"/>
                      <a:pt x="5058" y="-33"/>
                      <a:pt x="5190" y="36"/>
                    </a:cubicBezTo>
                    <a:cubicBezTo>
                      <a:pt x="5264" y="75"/>
                      <a:pt x="5288" y="163"/>
                      <a:pt x="5347" y="220"/>
                    </a:cubicBezTo>
                    <a:cubicBezTo>
                      <a:pt x="5418" y="289"/>
                      <a:pt x="5513" y="347"/>
                      <a:pt x="5598" y="406"/>
                    </a:cubicBezTo>
                    <a:cubicBezTo>
                      <a:pt x="5759" y="517"/>
                      <a:pt x="6030" y="418"/>
                      <a:pt x="6206" y="412"/>
                    </a:cubicBezTo>
                    <a:cubicBezTo>
                      <a:pt x="6396" y="406"/>
                      <a:pt x="6599" y="551"/>
                      <a:pt x="6655" y="728"/>
                    </a:cubicBezTo>
                    <a:cubicBezTo>
                      <a:pt x="6702" y="874"/>
                      <a:pt x="6813" y="971"/>
                      <a:pt x="6881" y="1112"/>
                    </a:cubicBezTo>
                    <a:cubicBezTo>
                      <a:pt x="6921" y="1193"/>
                      <a:pt x="6953" y="1277"/>
                      <a:pt x="6990" y="1359"/>
                    </a:cubicBezTo>
                    <a:cubicBezTo>
                      <a:pt x="7004" y="1391"/>
                      <a:pt x="7133" y="1502"/>
                      <a:pt x="7122" y="1546"/>
                    </a:cubicBezTo>
                    <a:cubicBezTo>
                      <a:pt x="7234" y="1610"/>
                      <a:pt x="7451" y="1698"/>
                      <a:pt x="7485" y="1845"/>
                    </a:cubicBezTo>
                    <a:cubicBezTo>
                      <a:pt x="7505" y="1925"/>
                      <a:pt x="7489" y="2022"/>
                      <a:pt x="7488" y="2104"/>
                    </a:cubicBezTo>
                    <a:cubicBezTo>
                      <a:pt x="7485" y="2275"/>
                      <a:pt x="7550" y="2450"/>
                      <a:pt x="7597" y="2614"/>
                    </a:cubicBezTo>
                    <a:cubicBezTo>
                      <a:pt x="7618" y="2690"/>
                      <a:pt x="7657" y="2758"/>
                      <a:pt x="7692" y="2826"/>
                    </a:cubicBezTo>
                    <a:cubicBezTo>
                      <a:pt x="7731" y="2898"/>
                      <a:pt x="7758" y="2981"/>
                      <a:pt x="7784" y="3061"/>
                    </a:cubicBezTo>
                    <a:cubicBezTo>
                      <a:pt x="7824" y="3183"/>
                      <a:pt x="7888" y="3310"/>
                      <a:pt x="7916" y="3436"/>
                    </a:cubicBezTo>
                    <a:cubicBezTo>
                      <a:pt x="7946" y="3574"/>
                      <a:pt x="7834" y="3687"/>
                      <a:pt x="7935" y="3809"/>
                    </a:cubicBezTo>
                    <a:cubicBezTo>
                      <a:pt x="8020" y="3912"/>
                      <a:pt x="8184" y="3948"/>
                      <a:pt x="8306" y="3979"/>
                    </a:cubicBezTo>
                    <a:cubicBezTo>
                      <a:pt x="8339" y="3988"/>
                      <a:pt x="8368" y="4006"/>
                      <a:pt x="8387" y="4034"/>
                    </a:cubicBezTo>
                    <a:cubicBezTo>
                      <a:pt x="8444" y="4116"/>
                      <a:pt x="8528" y="4173"/>
                      <a:pt x="8592" y="4247"/>
                    </a:cubicBezTo>
                    <a:cubicBezTo>
                      <a:pt x="8679" y="4349"/>
                      <a:pt x="8723" y="4446"/>
                      <a:pt x="8722" y="4576"/>
                    </a:cubicBezTo>
                    <a:cubicBezTo>
                      <a:pt x="8721" y="4715"/>
                      <a:pt x="8713" y="4849"/>
                      <a:pt x="8748" y="4979"/>
                    </a:cubicBezTo>
                    <a:cubicBezTo>
                      <a:pt x="8761" y="5028"/>
                      <a:pt x="8748" y="5077"/>
                      <a:pt x="8758" y="5127"/>
                    </a:cubicBezTo>
                    <a:cubicBezTo>
                      <a:pt x="8767" y="5169"/>
                      <a:pt x="8782" y="5202"/>
                      <a:pt x="8789" y="5245"/>
                    </a:cubicBezTo>
                    <a:cubicBezTo>
                      <a:pt x="8802" y="5334"/>
                      <a:pt x="8831" y="5411"/>
                      <a:pt x="8860" y="5496"/>
                    </a:cubicBezTo>
                    <a:cubicBezTo>
                      <a:pt x="8882" y="5567"/>
                      <a:pt x="8936" y="5655"/>
                      <a:pt x="8924" y="5731"/>
                    </a:cubicBezTo>
                    <a:cubicBezTo>
                      <a:pt x="8912" y="5808"/>
                      <a:pt x="8861" y="5899"/>
                      <a:pt x="8837" y="5980"/>
                    </a:cubicBezTo>
                    <a:cubicBezTo>
                      <a:pt x="8819" y="6041"/>
                      <a:pt x="8828" y="6091"/>
                      <a:pt x="8824" y="6153"/>
                    </a:cubicBezTo>
                    <a:cubicBezTo>
                      <a:pt x="8819" y="6230"/>
                      <a:pt x="8791" y="6287"/>
                      <a:pt x="8804" y="6363"/>
                    </a:cubicBezTo>
                    <a:cubicBezTo>
                      <a:pt x="8826" y="6494"/>
                      <a:pt x="8874" y="6625"/>
                      <a:pt x="8890" y="6756"/>
                    </a:cubicBezTo>
                    <a:cubicBezTo>
                      <a:pt x="8905" y="6894"/>
                      <a:pt x="8956" y="7014"/>
                      <a:pt x="8997" y="7148"/>
                    </a:cubicBezTo>
                    <a:cubicBezTo>
                      <a:pt x="9017" y="7213"/>
                      <a:pt x="9047" y="7265"/>
                      <a:pt x="9056" y="7332"/>
                    </a:cubicBezTo>
                    <a:cubicBezTo>
                      <a:pt x="9064" y="7378"/>
                      <a:pt x="9060" y="7399"/>
                      <a:pt x="9079" y="7445"/>
                    </a:cubicBezTo>
                    <a:cubicBezTo>
                      <a:pt x="9178" y="7689"/>
                      <a:pt x="9498" y="7728"/>
                      <a:pt x="9574" y="7980"/>
                    </a:cubicBezTo>
                    <a:cubicBezTo>
                      <a:pt x="9601" y="8072"/>
                      <a:pt x="9615" y="8170"/>
                      <a:pt x="9639" y="8264"/>
                    </a:cubicBezTo>
                    <a:cubicBezTo>
                      <a:pt x="9663" y="8356"/>
                      <a:pt x="9647" y="8449"/>
                      <a:pt x="9663" y="8545"/>
                    </a:cubicBezTo>
                    <a:cubicBezTo>
                      <a:pt x="9691" y="8705"/>
                      <a:pt x="9721" y="8854"/>
                      <a:pt x="9722" y="9017"/>
                    </a:cubicBezTo>
                    <a:lnTo>
                      <a:pt x="9722" y="9031"/>
                    </a:lnTo>
                    <a:cubicBezTo>
                      <a:pt x="9721" y="9164"/>
                      <a:pt x="9701" y="9287"/>
                      <a:pt x="9689" y="9419"/>
                    </a:cubicBezTo>
                    <a:close/>
                  </a:path>
                </a:pathLst>
              </a:custGeom>
              <a:solidFill>
                <a:schemeClr val="accent3"/>
              </a:solidFill>
              <a:ln>
                <a:noFill/>
              </a:ln>
              <a:effectLst>
                <a:outerShdw blurRad="57150" rotWithShape="0" algn="bl" dir="5400000" dist="19050">
                  <a:schemeClr val="dk1">
                    <a:alpha val="50000"/>
                  </a:schemeClr>
                </a:outerShdw>
              </a:effectLst>
            </p:spPr>
            <p:txBody>
              <a:bodyPr anchorCtr="0" anchor="ctr" bIns="40825" lIns="81625" spcFirstLastPara="1" rIns="81625" wrap="square" tIns="40825">
                <a:noAutofit/>
              </a:bodyPr>
              <a:lstStyle/>
              <a:p>
                <a:pPr indent="0" lvl="0" marL="0" marR="0" rtl="0" algn="l">
                  <a:lnSpc>
                    <a:spcPct val="100000"/>
                  </a:lnSpc>
                  <a:spcBef>
                    <a:spcPts val="0"/>
                  </a:spcBef>
                  <a:spcAft>
                    <a:spcPts val="0"/>
                  </a:spcAft>
                  <a:buNone/>
                </a:pPr>
                <a:r>
                  <a:t/>
                </a:r>
                <a:endParaRPr/>
              </a:p>
            </p:txBody>
          </p:sp>
          <p:sp>
            <p:nvSpPr>
              <p:cNvPr id="398" name="Google Shape;398;p25"/>
              <p:cNvSpPr/>
              <p:nvPr/>
            </p:nvSpPr>
            <p:spPr>
              <a:xfrm>
                <a:off x="2992188" y="108411"/>
                <a:ext cx="3174719" cy="5114596"/>
              </a:xfrm>
              <a:custGeom>
                <a:rect b="b" l="l" r="r" t="t"/>
                <a:pathLst>
                  <a:path extrusionOk="0" h="15663" w="9722">
                    <a:moveTo>
                      <a:pt x="9689" y="9419"/>
                    </a:moveTo>
                    <a:cubicBezTo>
                      <a:pt x="9668" y="9639"/>
                      <a:pt x="9594" y="9853"/>
                      <a:pt x="9587" y="10075"/>
                    </a:cubicBezTo>
                    <a:cubicBezTo>
                      <a:pt x="9581" y="10253"/>
                      <a:pt x="9605" y="10414"/>
                      <a:pt x="9622" y="10590"/>
                    </a:cubicBezTo>
                    <a:cubicBezTo>
                      <a:pt x="9630" y="10666"/>
                      <a:pt x="9659" y="10742"/>
                      <a:pt x="9654" y="10817"/>
                    </a:cubicBezTo>
                    <a:cubicBezTo>
                      <a:pt x="9649" y="10883"/>
                      <a:pt x="9627" y="10956"/>
                      <a:pt x="9614" y="11022"/>
                    </a:cubicBezTo>
                    <a:cubicBezTo>
                      <a:pt x="9602" y="11079"/>
                      <a:pt x="9599" y="11133"/>
                      <a:pt x="9591" y="11189"/>
                    </a:cubicBezTo>
                    <a:cubicBezTo>
                      <a:pt x="9581" y="11255"/>
                      <a:pt x="9539" y="11299"/>
                      <a:pt x="9524" y="11362"/>
                    </a:cubicBezTo>
                    <a:cubicBezTo>
                      <a:pt x="9487" y="11516"/>
                      <a:pt x="9426" y="11688"/>
                      <a:pt x="9421" y="11856"/>
                    </a:cubicBezTo>
                    <a:cubicBezTo>
                      <a:pt x="9417" y="12025"/>
                      <a:pt x="9325" y="12177"/>
                      <a:pt x="9321" y="12356"/>
                    </a:cubicBezTo>
                    <a:cubicBezTo>
                      <a:pt x="9319" y="12486"/>
                      <a:pt x="9323" y="12604"/>
                      <a:pt x="9348" y="12731"/>
                    </a:cubicBezTo>
                    <a:cubicBezTo>
                      <a:pt x="9372" y="12856"/>
                      <a:pt x="9346" y="12987"/>
                      <a:pt x="9359" y="13114"/>
                    </a:cubicBezTo>
                    <a:cubicBezTo>
                      <a:pt x="9369" y="13206"/>
                      <a:pt x="9372" y="13246"/>
                      <a:pt x="9335" y="13330"/>
                    </a:cubicBezTo>
                    <a:cubicBezTo>
                      <a:pt x="9305" y="13398"/>
                      <a:pt x="9274" y="13467"/>
                      <a:pt x="9262" y="13541"/>
                    </a:cubicBezTo>
                    <a:cubicBezTo>
                      <a:pt x="9246" y="13640"/>
                      <a:pt x="9238" y="13738"/>
                      <a:pt x="9223" y="13837"/>
                    </a:cubicBezTo>
                    <a:cubicBezTo>
                      <a:pt x="9210" y="13918"/>
                      <a:pt x="9188" y="13977"/>
                      <a:pt x="9188" y="14064"/>
                    </a:cubicBezTo>
                    <a:cubicBezTo>
                      <a:pt x="9189" y="14236"/>
                      <a:pt x="9188" y="14407"/>
                      <a:pt x="9191" y="14578"/>
                    </a:cubicBezTo>
                    <a:cubicBezTo>
                      <a:pt x="9192" y="14612"/>
                      <a:pt x="9190" y="14647"/>
                      <a:pt x="9186" y="14681"/>
                    </a:cubicBezTo>
                    <a:cubicBezTo>
                      <a:pt x="9176" y="14760"/>
                      <a:pt x="9163" y="14849"/>
                      <a:pt x="9136" y="14923"/>
                    </a:cubicBezTo>
                    <a:cubicBezTo>
                      <a:pt x="9106" y="15006"/>
                      <a:pt x="9085" y="15026"/>
                      <a:pt x="9075" y="15125"/>
                    </a:cubicBezTo>
                    <a:cubicBezTo>
                      <a:pt x="9057" y="15303"/>
                      <a:pt x="9067" y="15483"/>
                      <a:pt x="9074" y="15663"/>
                    </a:cubicBezTo>
                    <a:cubicBezTo>
                      <a:pt x="9072" y="15661"/>
                      <a:pt x="9071" y="15659"/>
                      <a:pt x="9070" y="15656"/>
                    </a:cubicBezTo>
                    <a:cubicBezTo>
                      <a:pt x="9006" y="15552"/>
                      <a:pt x="8996" y="15441"/>
                      <a:pt x="8977" y="15322"/>
                    </a:cubicBezTo>
                    <a:cubicBezTo>
                      <a:pt x="8956" y="15185"/>
                      <a:pt x="8908" y="15048"/>
                      <a:pt x="8909" y="14908"/>
                    </a:cubicBezTo>
                    <a:cubicBezTo>
                      <a:pt x="8911" y="14807"/>
                      <a:pt x="8910" y="14705"/>
                      <a:pt x="8910" y="14604"/>
                    </a:cubicBezTo>
                    <a:cubicBezTo>
                      <a:pt x="8910" y="14485"/>
                      <a:pt x="8909" y="14372"/>
                      <a:pt x="8894" y="14254"/>
                    </a:cubicBezTo>
                    <a:cubicBezTo>
                      <a:pt x="8880" y="14149"/>
                      <a:pt x="8898" y="14051"/>
                      <a:pt x="8926" y="13950"/>
                    </a:cubicBezTo>
                    <a:cubicBezTo>
                      <a:pt x="8964" y="13804"/>
                      <a:pt x="9117" y="13704"/>
                      <a:pt x="9154" y="13555"/>
                    </a:cubicBezTo>
                    <a:cubicBezTo>
                      <a:pt x="9176" y="13464"/>
                      <a:pt x="9130" y="13389"/>
                      <a:pt x="9110" y="13303"/>
                    </a:cubicBezTo>
                    <a:cubicBezTo>
                      <a:pt x="9091" y="13216"/>
                      <a:pt x="9053" y="13131"/>
                      <a:pt x="9036" y="13046"/>
                    </a:cubicBezTo>
                    <a:cubicBezTo>
                      <a:pt x="9002" y="12854"/>
                      <a:pt x="9053" y="12629"/>
                      <a:pt x="9112" y="12448"/>
                    </a:cubicBezTo>
                    <a:cubicBezTo>
                      <a:pt x="9151" y="12323"/>
                      <a:pt x="9161" y="12193"/>
                      <a:pt x="9198" y="12072"/>
                    </a:cubicBezTo>
                    <a:cubicBezTo>
                      <a:pt x="9231" y="11966"/>
                      <a:pt x="9252" y="11865"/>
                      <a:pt x="9235" y="11754"/>
                    </a:cubicBezTo>
                    <a:cubicBezTo>
                      <a:pt x="9229" y="11711"/>
                      <a:pt x="9214" y="11678"/>
                      <a:pt x="9218" y="11634"/>
                    </a:cubicBezTo>
                    <a:cubicBezTo>
                      <a:pt x="9220" y="11597"/>
                      <a:pt x="9234" y="11566"/>
                      <a:pt x="9240" y="11530"/>
                    </a:cubicBezTo>
                    <a:cubicBezTo>
                      <a:pt x="9249" y="11478"/>
                      <a:pt x="9252" y="11421"/>
                      <a:pt x="9265" y="11370"/>
                    </a:cubicBezTo>
                    <a:cubicBezTo>
                      <a:pt x="9281" y="11309"/>
                      <a:pt x="9291" y="11248"/>
                      <a:pt x="9306" y="11187"/>
                    </a:cubicBezTo>
                    <a:cubicBezTo>
                      <a:pt x="9320" y="11133"/>
                      <a:pt x="9357" y="11086"/>
                      <a:pt x="9365" y="11033"/>
                    </a:cubicBezTo>
                    <a:cubicBezTo>
                      <a:pt x="9376" y="10960"/>
                      <a:pt x="9342" y="10879"/>
                      <a:pt x="9342" y="10804"/>
                    </a:cubicBezTo>
                    <a:cubicBezTo>
                      <a:pt x="9343" y="10750"/>
                      <a:pt x="9338" y="10713"/>
                      <a:pt x="9326" y="10662"/>
                    </a:cubicBezTo>
                    <a:cubicBezTo>
                      <a:pt x="9307" y="10569"/>
                      <a:pt x="9336" y="10471"/>
                      <a:pt x="9317" y="10378"/>
                    </a:cubicBezTo>
                    <a:cubicBezTo>
                      <a:pt x="9305" y="10318"/>
                      <a:pt x="9301" y="10268"/>
                      <a:pt x="9301" y="10207"/>
                    </a:cubicBezTo>
                    <a:cubicBezTo>
                      <a:pt x="9301" y="10146"/>
                      <a:pt x="9317" y="10102"/>
                      <a:pt x="9323" y="10043"/>
                    </a:cubicBezTo>
                    <a:cubicBezTo>
                      <a:pt x="9330" y="9985"/>
                      <a:pt x="9321" y="9942"/>
                      <a:pt x="9343" y="9884"/>
                    </a:cubicBezTo>
                    <a:cubicBezTo>
                      <a:pt x="9380" y="9788"/>
                      <a:pt x="9372" y="9693"/>
                      <a:pt x="9399" y="9595"/>
                    </a:cubicBezTo>
                    <a:cubicBezTo>
                      <a:pt x="9420" y="9516"/>
                      <a:pt x="9425" y="9467"/>
                      <a:pt x="9409" y="9388"/>
                    </a:cubicBezTo>
                    <a:cubicBezTo>
                      <a:pt x="9402" y="9352"/>
                      <a:pt x="9407" y="9323"/>
                      <a:pt x="9406" y="9287"/>
                    </a:cubicBezTo>
                    <a:cubicBezTo>
                      <a:pt x="9403" y="9243"/>
                      <a:pt x="9388" y="9200"/>
                      <a:pt x="9379" y="9156"/>
                    </a:cubicBezTo>
                    <a:cubicBezTo>
                      <a:pt x="9368" y="9101"/>
                      <a:pt x="9365" y="9096"/>
                      <a:pt x="9328" y="9059"/>
                    </a:cubicBezTo>
                    <a:cubicBezTo>
                      <a:pt x="9306" y="9037"/>
                      <a:pt x="9279" y="9023"/>
                      <a:pt x="9259" y="8997"/>
                    </a:cubicBezTo>
                    <a:cubicBezTo>
                      <a:pt x="9224" y="8952"/>
                      <a:pt x="9227" y="8905"/>
                      <a:pt x="9200" y="8858"/>
                    </a:cubicBezTo>
                    <a:cubicBezTo>
                      <a:pt x="9182" y="8827"/>
                      <a:pt x="9155" y="8804"/>
                      <a:pt x="9137" y="8772"/>
                    </a:cubicBezTo>
                    <a:cubicBezTo>
                      <a:pt x="9109" y="8722"/>
                      <a:pt x="9079" y="8669"/>
                      <a:pt x="9045" y="8622"/>
                    </a:cubicBezTo>
                    <a:cubicBezTo>
                      <a:pt x="9007" y="8568"/>
                      <a:pt x="8948" y="8532"/>
                      <a:pt x="8905" y="8483"/>
                    </a:cubicBezTo>
                    <a:cubicBezTo>
                      <a:pt x="8866" y="8440"/>
                      <a:pt x="8829" y="8405"/>
                      <a:pt x="8774" y="8380"/>
                    </a:cubicBezTo>
                    <a:cubicBezTo>
                      <a:pt x="8692" y="8344"/>
                      <a:pt x="8641" y="8277"/>
                      <a:pt x="8561" y="8236"/>
                    </a:cubicBezTo>
                    <a:cubicBezTo>
                      <a:pt x="8491" y="8200"/>
                      <a:pt x="8406" y="8168"/>
                      <a:pt x="8354" y="8103"/>
                    </a:cubicBezTo>
                    <a:cubicBezTo>
                      <a:pt x="8313" y="8051"/>
                      <a:pt x="8240" y="7885"/>
                      <a:pt x="8354" y="7906"/>
                    </a:cubicBezTo>
                    <a:cubicBezTo>
                      <a:pt x="8425" y="7735"/>
                      <a:pt x="8437" y="7576"/>
                      <a:pt x="8437" y="7393"/>
                    </a:cubicBezTo>
                    <a:cubicBezTo>
                      <a:pt x="8437" y="7299"/>
                      <a:pt x="8445" y="7229"/>
                      <a:pt x="8396" y="7145"/>
                    </a:cubicBezTo>
                    <a:cubicBezTo>
                      <a:pt x="8361" y="7084"/>
                      <a:pt x="8312" y="7034"/>
                      <a:pt x="8266" y="6983"/>
                    </a:cubicBezTo>
                    <a:cubicBezTo>
                      <a:pt x="8228" y="6941"/>
                      <a:pt x="8226" y="6881"/>
                      <a:pt x="8210" y="6827"/>
                    </a:cubicBezTo>
                    <a:cubicBezTo>
                      <a:pt x="8185" y="6742"/>
                      <a:pt x="8191" y="6655"/>
                      <a:pt x="8174" y="6568"/>
                    </a:cubicBezTo>
                    <a:cubicBezTo>
                      <a:pt x="8165" y="6525"/>
                      <a:pt x="8174" y="6481"/>
                      <a:pt x="8167" y="6437"/>
                    </a:cubicBezTo>
                    <a:cubicBezTo>
                      <a:pt x="8162" y="6402"/>
                      <a:pt x="8149" y="6367"/>
                      <a:pt x="8138" y="6332"/>
                    </a:cubicBezTo>
                    <a:cubicBezTo>
                      <a:pt x="8110" y="6245"/>
                      <a:pt x="8092" y="6146"/>
                      <a:pt x="8085" y="6054"/>
                    </a:cubicBezTo>
                    <a:cubicBezTo>
                      <a:pt x="8078" y="5960"/>
                      <a:pt x="8132" y="5887"/>
                      <a:pt x="8168" y="5803"/>
                    </a:cubicBezTo>
                    <a:cubicBezTo>
                      <a:pt x="8219" y="5688"/>
                      <a:pt x="8271" y="5573"/>
                      <a:pt x="8354" y="5478"/>
                    </a:cubicBezTo>
                    <a:cubicBezTo>
                      <a:pt x="8410" y="5414"/>
                      <a:pt x="8438" y="5357"/>
                      <a:pt x="8438" y="5272"/>
                    </a:cubicBezTo>
                    <a:cubicBezTo>
                      <a:pt x="8435" y="4893"/>
                      <a:pt x="8219" y="4538"/>
                      <a:pt x="7963" y="4272"/>
                    </a:cubicBezTo>
                    <a:cubicBezTo>
                      <a:pt x="7892" y="4199"/>
                      <a:pt x="7830" y="4113"/>
                      <a:pt x="7737" y="4067"/>
                    </a:cubicBezTo>
                    <a:cubicBezTo>
                      <a:pt x="7695" y="4046"/>
                      <a:pt x="7654" y="4024"/>
                      <a:pt x="7611" y="4004"/>
                    </a:cubicBezTo>
                    <a:cubicBezTo>
                      <a:pt x="7567" y="3986"/>
                      <a:pt x="7512" y="3975"/>
                      <a:pt x="7478" y="3941"/>
                    </a:cubicBezTo>
                    <a:cubicBezTo>
                      <a:pt x="7410" y="3874"/>
                      <a:pt x="7427" y="3775"/>
                      <a:pt x="7472" y="3702"/>
                    </a:cubicBezTo>
                    <a:cubicBezTo>
                      <a:pt x="7528" y="3611"/>
                      <a:pt x="7648" y="3519"/>
                      <a:pt x="7589" y="3400"/>
                    </a:cubicBezTo>
                    <a:cubicBezTo>
                      <a:pt x="7544" y="3308"/>
                      <a:pt x="7424" y="3251"/>
                      <a:pt x="7389" y="3151"/>
                    </a:cubicBezTo>
                    <a:cubicBezTo>
                      <a:pt x="7360" y="3065"/>
                      <a:pt x="7363" y="2967"/>
                      <a:pt x="7325" y="2882"/>
                    </a:cubicBezTo>
                    <a:cubicBezTo>
                      <a:pt x="7279" y="2776"/>
                      <a:pt x="7206" y="2686"/>
                      <a:pt x="7138" y="2592"/>
                    </a:cubicBezTo>
                    <a:cubicBezTo>
                      <a:pt x="7105" y="2545"/>
                      <a:pt x="7074" y="2495"/>
                      <a:pt x="7033" y="2455"/>
                    </a:cubicBezTo>
                    <a:cubicBezTo>
                      <a:pt x="6993" y="2414"/>
                      <a:pt x="6943" y="2388"/>
                      <a:pt x="6900" y="2353"/>
                    </a:cubicBezTo>
                    <a:cubicBezTo>
                      <a:pt x="6861" y="2320"/>
                      <a:pt x="6849" y="2273"/>
                      <a:pt x="6821" y="2233"/>
                    </a:cubicBezTo>
                    <a:cubicBezTo>
                      <a:pt x="6800" y="2201"/>
                      <a:pt x="6773" y="2178"/>
                      <a:pt x="6747" y="2151"/>
                    </a:cubicBezTo>
                    <a:cubicBezTo>
                      <a:pt x="6683" y="2085"/>
                      <a:pt x="6726" y="2061"/>
                      <a:pt x="6725" y="1986"/>
                    </a:cubicBezTo>
                    <a:cubicBezTo>
                      <a:pt x="6723" y="1908"/>
                      <a:pt x="6612" y="1905"/>
                      <a:pt x="6656" y="1812"/>
                    </a:cubicBezTo>
                    <a:cubicBezTo>
                      <a:pt x="6670" y="1783"/>
                      <a:pt x="6708" y="1755"/>
                      <a:pt x="6705" y="1721"/>
                    </a:cubicBezTo>
                    <a:cubicBezTo>
                      <a:pt x="6704" y="1693"/>
                      <a:pt x="6669" y="1670"/>
                      <a:pt x="6655" y="1646"/>
                    </a:cubicBezTo>
                    <a:cubicBezTo>
                      <a:pt x="6628" y="1601"/>
                      <a:pt x="6630" y="1547"/>
                      <a:pt x="6606" y="1501"/>
                    </a:cubicBezTo>
                    <a:cubicBezTo>
                      <a:pt x="6587" y="1466"/>
                      <a:pt x="6548" y="1430"/>
                      <a:pt x="6517" y="1404"/>
                    </a:cubicBezTo>
                    <a:cubicBezTo>
                      <a:pt x="6456" y="1351"/>
                      <a:pt x="6369" y="1321"/>
                      <a:pt x="6301" y="1276"/>
                    </a:cubicBezTo>
                    <a:cubicBezTo>
                      <a:pt x="6219" y="1221"/>
                      <a:pt x="6122" y="1169"/>
                      <a:pt x="6029" y="1138"/>
                    </a:cubicBezTo>
                    <a:cubicBezTo>
                      <a:pt x="5917" y="1099"/>
                      <a:pt x="5810" y="1043"/>
                      <a:pt x="5697" y="1007"/>
                    </a:cubicBezTo>
                    <a:cubicBezTo>
                      <a:pt x="5642" y="990"/>
                      <a:pt x="5603" y="982"/>
                      <a:pt x="5566" y="937"/>
                    </a:cubicBezTo>
                    <a:cubicBezTo>
                      <a:pt x="5541" y="908"/>
                      <a:pt x="5527" y="871"/>
                      <a:pt x="5502" y="842"/>
                    </a:cubicBezTo>
                    <a:cubicBezTo>
                      <a:pt x="5469" y="806"/>
                      <a:pt x="5430" y="790"/>
                      <a:pt x="5384" y="776"/>
                    </a:cubicBezTo>
                    <a:cubicBezTo>
                      <a:pt x="5353" y="767"/>
                      <a:pt x="5306" y="766"/>
                      <a:pt x="5283" y="742"/>
                    </a:cubicBezTo>
                    <a:cubicBezTo>
                      <a:pt x="5240" y="697"/>
                      <a:pt x="5259" y="618"/>
                      <a:pt x="5244" y="566"/>
                    </a:cubicBezTo>
                    <a:cubicBezTo>
                      <a:pt x="5230" y="519"/>
                      <a:pt x="5153" y="466"/>
                      <a:pt x="5111" y="442"/>
                    </a:cubicBezTo>
                    <a:cubicBezTo>
                      <a:pt x="5044" y="407"/>
                      <a:pt x="4954" y="456"/>
                      <a:pt x="4885" y="422"/>
                    </a:cubicBezTo>
                    <a:cubicBezTo>
                      <a:pt x="4844" y="402"/>
                      <a:pt x="4848" y="354"/>
                      <a:pt x="4803" y="350"/>
                    </a:cubicBezTo>
                    <a:cubicBezTo>
                      <a:pt x="4732" y="343"/>
                      <a:pt x="4662" y="403"/>
                      <a:pt x="4607" y="437"/>
                    </a:cubicBezTo>
                    <a:cubicBezTo>
                      <a:pt x="4560" y="465"/>
                      <a:pt x="4537" y="469"/>
                      <a:pt x="4483" y="482"/>
                    </a:cubicBezTo>
                    <a:cubicBezTo>
                      <a:pt x="4412" y="500"/>
                      <a:pt x="4347" y="523"/>
                      <a:pt x="4280" y="554"/>
                    </a:cubicBezTo>
                    <a:cubicBezTo>
                      <a:pt x="4203" y="589"/>
                      <a:pt x="4088" y="615"/>
                      <a:pt x="4029" y="679"/>
                    </a:cubicBezTo>
                    <a:cubicBezTo>
                      <a:pt x="3998" y="712"/>
                      <a:pt x="3978" y="756"/>
                      <a:pt x="3948" y="790"/>
                    </a:cubicBezTo>
                    <a:cubicBezTo>
                      <a:pt x="3910" y="834"/>
                      <a:pt x="3915" y="842"/>
                      <a:pt x="3903" y="900"/>
                    </a:cubicBezTo>
                    <a:cubicBezTo>
                      <a:pt x="3879" y="1019"/>
                      <a:pt x="3709" y="1133"/>
                      <a:pt x="3590" y="1088"/>
                    </a:cubicBezTo>
                    <a:cubicBezTo>
                      <a:pt x="3510" y="1057"/>
                      <a:pt x="3513" y="972"/>
                      <a:pt x="3442" y="936"/>
                    </a:cubicBezTo>
                    <a:cubicBezTo>
                      <a:pt x="3418" y="923"/>
                      <a:pt x="3397" y="920"/>
                      <a:pt x="3377" y="900"/>
                    </a:cubicBezTo>
                    <a:cubicBezTo>
                      <a:pt x="3359" y="883"/>
                      <a:pt x="3360" y="870"/>
                      <a:pt x="3332" y="862"/>
                    </a:cubicBezTo>
                    <a:cubicBezTo>
                      <a:pt x="3274" y="848"/>
                      <a:pt x="3205" y="868"/>
                      <a:pt x="3146" y="853"/>
                    </a:cubicBezTo>
                    <a:cubicBezTo>
                      <a:pt x="3114" y="845"/>
                      <a:pt x="3116" y="843"/>
                      <a:pt x="3081" y="862"/>
                    </a:cubicBezTo>
                    <a:cubicBezTo>
                      <a:pt x="3040" y="884"/>
                      <a:pt x="3000" y="906"/>
                      <a:pt x="2960" y="925"/>
                    </a:cubicBezTo>
                    <a:cubicBezTo>
                      <a:pt x="2881" y="964"/>
                      <a:pt x="2808" y="1019"/>
                      <a:pt x="2734" y="1069"/>
                    </a:cubicBezTo>
                    <a:cubicBezTo>
                      <a:pt x="2664" y="1117"/>
                      <a:pt x="2524" y="1177"/>
                      <a:pt x="2527" y="1275"/>
                    </a:cubicBezTo>
                    <a:cubicBezTo>
                      <a:pt x="2528" y="1340"/>
                      <a:pt x="2543" y="1371"/>
                      <a:pt x="2484" y="1419"/>
                    </a:cubicBezTo>
                    <a:cubicBezTo>
                      <a:pt x="2413" y="1478"/>
                      <a:pt x="2325" y="1521"/>
                      <a:pt x="2269" y="1597"/>
                    </a:cubicBezTo>
                    <a:cubicBezTo>
                      <a:pt x="2249" y="1624"/>
                      <a:pt x="2241" y="1654"/>
                      <a:pt x="2217" y="1678"/>
                    </a:cubicBezTo>
                    <a:cubicBezTo>
                      <a:pt x="2191" y="1703"/>
                      <a:pt x="2161" y="1725"/>
                      <a:pt x="2135" y="1751"/>
                    </a:cubicBezTo>
                    <a:cubicBezTo>
                      <a:pt x="2087" y="1799"/>
                      <a:pt x="1971" y="1866"/>
                      <a:pt x="1970" y="1945"/>
                    </a:cubicBezTo>
                    <a:cubicBezTo>
                      <a:pt x="1970" y="1993"/>
                      <a:pt x="2006" y="2025"/>
                      <a:pt x="1991" y="2078"/>
                    </a:cubicBezTo>
                    <a:cubicBezTo>
                      <a:pt x="1966" y="2162"/>
                      <a:pt x="1866" y="2222"/>
                      <a:pt x="1824" y="2303"/>
                    </a:cubicBezTo>
                    <a:cubicBezTo>
                      <a:pt x="1790" y="2371"/>
                      <a:pt x="1821" y="2411"/>
                      <a:pt x="1858" y="2470"/>
                    </a:cubicBezTo>
                    <a:cubicBezTo>
                      <a:pt x="1883" y="2507"/>
                      <a:pt x="1888" y="2551"/>
                      <a:pt x="1925" y="2579"/>
                    </a:cubicBezTo>
                    <a:cubicBezTo>
                      <a:pt x="1963" y="2607"/>
                      <a:pt x="2009" y="2630"/>
                      <a:pt x="2049" y="2656"/>
                    </a:cubicBezTo>
                    <a:cubicBezTo>
                      <a:pt x="2186" y="2748"/>
                      <a:pt x="2375" y="2769"/>
                      <a:pt x="2384" y="2969"/>
                    </a:cubicBezTo>
                    <a:cubicBezTo>
                      <a:pt x="2389" y="3074"/>
                      <a:pt x="2377" y="3158"/>
                      <a:pt x="2467" y="3233"/>
                    </a:cubicBezTo>
                    <a:cubicBezTo>
                      <a:pt x="2517" y="3275"/>
                      <a:pt x="2634" y="3314"/>
                      <a:pt x="2601" y="3396"/>
                    </a:cubicBezTo>
                    <a:cubicBezTo>
                      <a:pt x="2579" y="3453"/>
                      <a:pt x="2509" y="3484"/>
                      <a:pt x="2466" y="3522"/>
                    </a:cubicBezTo>
                    <a:cubicBezTo>
                      <a:pt x="2426" y="3557"/>
                      <a:pt x="2377" y="3604"/>
                      <a:pt x="2354" y="3653"/>
                    </a:cubicBezTo>
                    <a:cubicBezTo>
                      <a:pt x="2329" y="3707"/>
                      <a:pt x="2355" y="3767"/>
                      <a:pt x="2331" y="3821"/>
                    </a:cubicBezTo>
                    <a:cubicBezTo>
                      <a:pt x="2261" y="3982"/>
                      <a:pt x="2059" y="4010"/>
                      <a:pt x="1959" y="4147"/>
                    </a:cubicBezTo>
                    <a:cubicBezTo>
                      <a:pt x="1921" y="4199"/>
                      <a:pt x="1912" y="4264"/>
                      <a:pt x="1890" y="4324"/>
                    </a:cubicBezTo>
                    <a:cubicBezTo>
                      <a:pt x="1861" y="4399"/>
                      <a:pt x="1825" y="4467"/>
                      <a:pt x="1781" y="4535"/>
                    </a:cubicBezTo>
                    <a:cubicBezTo>
                      <a:pt x="1748" y="4587"/>
                      <a:pt x="1722" y="4644"/>
                      <a:pt x="1673" y="4683"/>
                    </a:cubicBezTo>
                    <a:cubicBezTo>
                      <a:pt x="1613" y="4729"/>
                      <a:pt x="1534" y="4761"/>
                      <a:pt x="1469" y="4796"/>
                    </a:cubicBezTo>
                    <a:cubicBezTo>
                      <a:pt x="1360" y="4855"/>
                      <a:pt x="1224" y="4924"/>
                      <a:pt x="1147" y="5024"/>
                    </a:cubicBezTo>
                    <a:cubicBezTo>
                      <a:pt x="1096" y="5090"/>
                      <a:pt x="1060" y="5170"/>
                      <a:pt x="1014" y="5241"/>
                    </a:cubicBezTo>
                    <a:cubicBezTo>
                      <a:pt x="994" y="5271"/>
                      <a:pt x="977" y="5300"/>
                      <a:pt x="949" y="5325"/>
                    </a:cubicBezTo>
                    <a:cubicBezTo>
                      <a:pt x="907" y="5364"/>
                      <a:pt x="851" y="5391"/>
                      <a:pt x="816" y="5437"/>
                    </a:cubicBezTo>
                    <a:cubicBezTo>
                      <a:pt x="778" y="5487"/>
                      <a:pt x="762" y="5550"/>
                      <a:pt x="726" y="5602"/>
                    </a:cubicBezTo>
                    <a:cubicBezTo>
                      <a:pt x="672" y="5677"/>
                      <a:pt x="595" y="5730"/>
                      <a:pt x="540" y="5806"/>
                    </a:cubicBezTo>
                    <a:cubicBezTo>
                      <a:pt x="518" y="5836"/>
                      <a:pt x="519" y="5865"/>
                      <a:pt x="502" y="5894"/>
                    </a:cubicBezTo>
                    <a:cubicBezTo>
                      <a:pt x="482" y="5930"/>
                      <a:pt x="428" y="5949"/>
                      <a:pt x="392" y="5962"/>
                    </a:cubicBezTo>
                    <a:cubicBezTo>
                      <a:pt x="314" y="5989"/>
                      <a:pt x="192" y="6053"/>
                      <a:pt x="137" y="5962"/>
                    </a:cubicBezTo>
                    <a:cubicBezTo>
                      <a:pt x="101" y="5902"/>
                      <a:pt x="136" y="5834"/>
                      <a:pt x="40" y="5850"/>
                    </a:cubicBezTo>
                    <a:cubicBezTo>
                      <a:pt x="32" y="5852"/>
                      <a:pt x="25" y="5853"/>
                      <a:pt x="17" y="5856"/>
                    </a:cubicBezTo>
                    <a:cubicBezTo>
                      <a:pt x="19" y="5837"/>
                      <a:pt x="16" y="5820"/>
                      <a:pt x="0" y="5805"/>
                    </a:cubicBezTo>
                    <a:cubicBezTo>
                      <a:pt x="78" y="5734"/>
                      <a:pt x="211" y="5747"/>
                      <a:pt x="265" y="5655"/>
                    </a:cubicBezTo>
                    <a:cubicBezTo>
                      <a:pt x="293" y="5609"/>
                      <a:pt x="272" y="5565"/>
                      <a:pt x="296" y="5520"/>
                    </a:cubicBezTo>
                    <a:cubicBezTo>
                      <a:pt x="318" y="5476"/>
                      <a:pt x="357" y="5479"/>
                      <a:pt x="362" y="5420"/>
                    </a:cubicBezTo>
                    <a:cubicBezTo>
                      <a:pt x="380" y="5415"/>
                      <a:pt x="399" y="5411"/>
                      <a:pt x="416" y="5407"/>
                    </a:cubicBezTo>
                    <a:cubicBezTo>
                      <a:pt x="434" y="5277"/>
                      <a:pt x="512" y="5203"/>
                      <a:pt x="587" y="5096"/>
                    </a:cubicBezTo>
                    <a:cubicBezTo>
                      <a:pt x="640" y="5020"/>
                      <a:pt x="623" y="4919"/>
                      <a:pt x="622" y="4830"/>
                    </a:cubicBezTo>
                    <a:cubicBezTo>
                      <a:pt x="621" y="4700"/>
                      <a:pt x="661" y="4637"/>
                      <a:pt x="803" y="4616"/>
                    </a:cubicBezTo>
                    <a:cubicBezTo>
                      <a:pt x="869" y="4605"/>
                      <a:pt x="902" y="4627"/>
                      <a:pt x="905" y="4548"/>
                    </a:cubicBezTo>
                    <a:cubicBezTo>
                      <a:pt x="906" y="4484"/>
                      <a:pt x="890" y="4444"/>
                      <a:pt x="905" y="4377"/>
                    </a:cubicBezTo>
                    <a:cubicBezTo>
                      <a:pt x="936" y="4246"/>
                      <a:pt x="941" y="4117"/>
                      <a:pt x="1106" y="4111"/>
                    </a:cubicBezTo>
                    <a:cubicBezTo>
                      <a:pt x="1206" y="4109"/>
                      <a:pt x="1306" y="4117"/>
                      <a:pt x="1406" y="4114"/>
                    </a:cubicBezTo>
                    <a:cubicBezTo>
                      <a:pt x="1530" y="4109"/>
                      <a:pt x="1538" y="4068"/>
                      <a:pt x="1606" y="3979"/>
                    </a:cubicBezTo>
                    <a:cubicBezTo>
                      <a:pt x="1631" y="3945"/>
                      <a:pt x="1649" y="3941"/>
                      <a:pt x="1657" y="3898"/>
                    </a:cubicBezTo>
                    <a:cubicBezTo>
                      <a:pt x="1668" y="3836"/>
                      <a:pt x="1640" y="3832"/>
                      <a:pt x="1610" y="3793"/>
                    </a:cubicBezTo>
                    <a:cubicBezTo>
                      <a:pt x="1530" y="3693"/>
                      <a:pt x="1463" y="3577"/>
                      <a:pt x="1390" y="3471"/>
                    </a:cubicBezTo>
                    <a:cubicBezTo>
                      <a:pt x="1336" y="3394"/>
                      <a:pt x="1233" y="3308"/>
                      <a:pt x="1320" y="3220"/>
                    </a:cubicBezTo>
                    <a:cubicBezTo>
                      <a:pt x="1385" y="3154"/>
                      <a:pt x="1479" y="3147"/>
                      <a:pt x="1490" y="3047"/>
                    </a:cubicBezTo>
                    <a:cubicBezTo>
                      <a:pt x="1499" y="2971"/>
                      <a:pt x="1489" y="2889"/>
                      <a:pt x="1489" y="2813"/>
                    </a:cubicBezTo>
                    <a:cubicBezTo>
                      <a:pt x="1490" y="2635"/>
                      <a:pt x="1450" y="2486"/>
                      <a:pt x="1339" y="2343"/>
                    </a:cubicBezTo>
                    <a:cubicBezTo>
                      <a:pt x="1271" y="2257"/>
                      <a:pt x="1237" y="2152"/>
                      <a:pt x="1263" y="2045"/>
                    </a:cubicBezTo>
                    <a:cubicBezTo>
                      <a:pt x="1282" y="1972"/>
                      <a:pt x="1323" y="1849"/>
                      <a:pt x="1376" y="1798"/>
                    </a:cubicBezTo>
                    <a:cubicBezTo>
                      <a:pt x="1423" y="1750"/>
                      <a:pt x="1527" y="1708"/>
                      <a:pt x="1587" y="1671"/>
                    </a:cubicBezTo>
                    <a:cubicBezTo>
                      <a:pt x="1683" y="1613"/>
                      <a:pt x="1732" y="1553"/>
                      <a:pt x="1814" y="1479"/>
                    </a:cubicBezTo>
                    <a:cubicBezTo>
                      <a:pt x="1856" y="1440"/>
                      <a:pt x="1912" y="1411"/>
                      <a:pt x="1954" y="1376"/>
                    </a:cubicBezTo>
                    <a:cubicBezTo>
                      <a:pt x="1972" y="1359"/>
                      <a:pt x="1986" y="1336"/>
                      <a:pt x="1997" y="1313"/>
                    </a:cubicBezTo>
                    <a:cubicBezTo>
                      <a:pt x="2026" y="1244"/>
                      <a:pt x="2058" y="1202"/>
                      <a:pt x="2108" y="1162"/>
                    </a:cubicBezTo>
                    <a:cubicBezTo>
                      <a:pt x="2140" y="1137"/>
                      <a:pt x="2230" y="1107"/>
                      <a:pt x="2252" y="1071"/>
                    </a:cubicBezTo>
                    <a:cubicBezTo>
                      <a:pt x="2281" y="1023"/>
                      <a:pt x="2237" y="966"/>
                      <a:pt x="2229" y="920"/>
                    </a:cubicBezTo>
                    <a:cubicBezTo>
                      <a:pt x="2220" y="865"/>
                      <a:pt x="2233" y="845"/>
                      <a:pt x="2256" y="796"/>
                    </a:cubicBezTo>
                    <a:cubicBezTo>
                      <a:pt x="2311" y="675"/>
                      <a:pt x="2359" y="666"/>
                      <a:pt x="2485" y="629"/>
                    </a:cubicBezTo>
                    <a:cubicBezTo>
                      <a:pt x="2587" y="598"/>
                      <a:pt x="2688" y="569"/>
                      <a:pt x="2788" y="547"/>
                    </a:cubicBezTo>
                    <a:cubicBezTo>
                      <a:pt x="2873" y="528"/>
                      <a:pt x="2957" y="517"/>
                      <a:pt x="3039" y="496"/>
                    </a:cubicBezTo>
                    <a:cubicBezTo>
                      <a:pt x="3082" y="484"/>
                      <a:pt x="3151" y="487"/>
                      <a:pt x="3187" y="461"/>
                    </a:cubicBezTo>
                    <a:cubicBezTo>
                      <a:pt x="3223" y="436"/>
                      <a:pt x="3220" y="399"/>
                      <a:pt x="3246" y="370"/>
                    </a:cubicBezTo>
                    <a:cubicBezTo>
                      <a:pt x="3289" y="322"/>
                      <a:pt x="3393" y="272"/>
                      <a:pt x="3457" y="277"/>
                    </a:cubicBezTo>
                    <a:cubicBezTo>
                      <a:pt x="3503" y="281"/>
                      <a:pt x="3514" y="305"/>
                      <a:pt x="3554" y="314"/>
                    </a:cubicBezTo>
                    <a:cubicBezTo>
                      <a:pt x="3586" y="322"/>
                      <a:pt x="3643" y="315"/>
                      <a:pt x="3676" y="313"/>
                    </a:cubicBezTo>
                    <a:cubicBezTo>
                      <a:pt x="3715" y="311"/>
                      <a:pt x="3794" y="305"/>
                      <a:pt x="3826" y="279"/>
                    </a:cubicBezTo>
                    <a:cubicBezTo>
                      <a:pt x="3855" y="257"/>
                      <a:pt x="3842" y="250"/>
                      <a:pt x="3863" y="220"/>
                    </a:cubicBezTo>
                    <a:cubicBezTo>
                      <a:pt x="3893" y="177"/>
                      <a:pt x="3962" y="126"/>
                      <a:pt x="4009" y="115"/>
                    </a:cubicBezTo>
                    <a:cubicBezTo>
                      <a:pt x="4096" y="94"/>
                      <a:pt x="4159" y="134"/>
                      <a:pt x="4238" y="143"/>
                    </a:cubicBezTo>
                    <a:cubicBezTo>
                      <a:pt x="4302" y="152"/>
                      <a:pt x="4363" y="110"/>
                      <a:pt x="4425" y="94"/>
                    </a:cubicBezTo>
                    <a:cubicBezTo>
                      <a:pt x="4519" y="71"/>
                      <a:pt x="4618" y="69"/>
                      <a:pt x="4714" y="45"/>
                    </a:cubicBezTo>
                    <a:cubicBezTo>
                      <a:pt x="4849" y="13"/>
                      <a:pt x="5058" y="-33"/>
                      <a:pt x="5190" y="36"/>
                    </a:cubicBezTo>
                    <a:cubicBezTo>
                      <a:pt x="5264" y="75"/>
                      <a:pt x="5288" y="163"/>
                      <a:pt x="5347" y="220"/>
                    </a:cubicBezTo>
                    <a:cubicBezTo>
                      <a:pt x="5418" y="289"/>
                      <a:pt x="5513" y="347"/>
                      <a:pt x="5598" y="406"/>
                    </a:cubicBezTo>
                    <a:cubicBezTo>
                      <a:pt x="5760" y="518"/>
                      <a:pt x="6030" y="418"/>
                      <a:pt x="6207" y="412"/>
                    </a:cubicBezTo>
                    <a:cubicBezTo>
                      <a:pt x="6396" y="406"/>
                      <a:pt x="6599" y="552"/>
                      <a:pt x="6655" y="728"/>
                    </a:cubicBezTo>
                    <a:cubicBezTo>
                      <a:pt x="6702" y="875"/>
                      <a:pt x="6813" y="971"/>
                      <a:pt x="6882" y="1113"/>
                    </a:cubicBezTo>
                    <a:cubicBezTo>
                      <a:pt x="6921" y="1193"/>
                      <a:pt x="6953" y="1277"/>
                      <a:pt x="6990" y="1359"/>
                    </a:cubicBezTo>
                    <a:cubicBezTo>
                      <a:pt x="7005" y="1391"/>
                      <a:pt x="7133" y="1502"/>
                      <a:pt x="7122" y="1546"/>
                    </a:cubicBezTo>
                    <a:cubicBezTo>
                      <a:pt x="7235" y="1610"/>
                      <a:pt x="7452" y="1698"/>
                      <a:pt x="7486" y="1845"/>
                    </a:cubicBezTo>
                    <a:cubicBezTo>
                      <a:pt x="7505" y="1925"/>
                      <a:pt x="7490" y="2023"/>
                      <a:pt x="7488" y="2104"/>
                    </a:cubicBezTo>
                    <a:cubicBezTo>
                      <a:pt x="7486" y="2275"/>
                      <a:pt x="7550" y="2450"/>
                      <a:pt x="7597" y="2614"/>
                    </a:cubicBezTo>
                    <a:cubicBezTo>
                      <a:pt x="7618" y="2690"/>
                      <a:pt x="7657" y="2758"/>
                      <a:pt x="7693" y="2826"/>
                    </a:cubicBezTo>
                    <a:cubicBezTo>
                      <a:pt x="7731" y="2898"/>
                      <a:pt x="7758" y="2981"/>
                      <a:pt x="7784" y="3061"/>
                    </a:cubicBezTo>
                    <a:cubicBezTo>
                      <a:pt x="7824" y="3184"/>
                      <a:pt x="7889" y="3310"/>
                      <a:pt x="7916" y="3436"/>
                    </a:cubicBezTo>
                    <a:cubicBezTo>
                      <a:pt x="7946" y="3575"/>
                      <a:pt x="7835" y="3687"/>
                      <a:pt x="7936" y="3809"/>
                    </a:cubicBezTo>
                    <a:cubicBezTo>
                      <a:pt x="8021" y="3912"/>
                      <a:pt x="8184" y="3948"/>
                      <a:pt x="8307" y="3979"/>
                    </a:cubicBezTo>
                    <a:cubicBezTo>
                      <a:pt x="8339" y="3988"/>
                      <a:pt x="8369" y="4006"/>
                      <a:pt x="8387" y="4034"/>
                    </a:cubicBezTo>
                    <a:cubicBezTo>
                      <a:pt x="8444" y="4116"/>
                      <a:pt x="8528" y="4173"/>
                      <a:pt x="8592" y="4247"/>
                    </a:cubicBezTo>
                    <a:cubicBezTo>
                      <a:pt x="8680" y="4349"/>
                      <a:pt x="8723" y="4446"/>
                      <a:pt x="8723" y="4576"/>
                    </a:cubicBezTo>
                    <a:cubicBezTo>
                      <a:pt x="8721" y="4715"/>
                      <a:pt x="8714" y="4849"/>
                      <a:pt x="8749" y="4979"/>
                    </a:cubicBezTo>
                    <a:cubicBezTo>
                      <a:pt x="8761" y="5028"/>
                      <a:pt x="8749" y="5077"/>
                      <a:pt x="8758" y="5127"/>
                    </a:cubicBezTo>
                    <a:cubicBezTo>
                      <a:pt x="8767" y="5169"/>
                      <a:pt x="8782" y="5203"/>
                      <a:pt x="8789" y="5245"/>
                    </a:cubicBezTo>
                    <a:cubicBezTo>
                      <a:pt x="8803" y="5334"/>
                      <a:pt x="8832" y="5411"/>
                      <a:pt x="8860" y="5496"/>
                    </a:cubicBezTo>
                    <a:cubicBezTo>
                      <a:pt x="8883" y="5567"/>
                      <a:pt x="8936" y="5655"/>
                      <a:pt x="8924" y="5731"/>
                    </a:cubicBezTo>
                    <a:cubicBezTo>
                      <a:pt x="8912" y="5808"/>
                      <a:pt x="8861" y="5900"/>
                      <a:pt x="8838" y="5981"/>
                    </a:cubicBezTo>
                    <a:cubicBezTo>
                      <a:pt x="8820" y="6041"/>
                      <a:pt x="8829" y="6091"/>
                      <a:pt x="8825" y="6153"/>
                    </a:cubicBezTo>
                    <a:cubicBezTo>
                      <a:pt x="8819" y="6230"/>
                      <a:pt x="8791" y="6287"/>
                      <a:pt x="8804" y="6363"/>
                    </a:cubicBezTo>
                    <a:cubicBezTo>
                      <a:pt x="8826" y="6494"/>
                      <a:pt x="8875" y="6625"/>
                      <a:pt x="8890" y="6756"/>
                    </a:cubicBezTo>
                    <a:cubicBezTo>
                      <a:pt x="8906" y="6894"/>
                      <a:pt x="8957" y="7014"/>
                      <a:pt x="8997" y="7148"/>
                    </a:cubicBezTo>
                    <a:cubicBezTo>
                      <a:pt x="9017" y="7214"/>
                      <a:pt x="9047" y="7265"/>
                      <a:pt x="9057" y="7332"/>
                    </a:cubicBezTo>
                    <a:cubicBezTo>
                      <a:pt x="9064" y="7378"/>
                      <a:pt x="9060" y="7399"/>
                      <a:pt x="9080" y="7445"/>
                    </a:cubicBezTo>
                    <a:cubicBezTo>
                      <a:pt x="9178" y="7690"/>
                      <a:pt x="9499" y="7728"/>
                      <a:pt x="9574" y="7980"/>
                    </a:cubicBezTo>
                    <a:cubicBezTo>
                      <a:pt x="9602" y="8072"/>
                      <a:pt x="9615" y="8170"/>
                      <a:pt x="9640" y="8264"/>
                    </a:cubicBezTo>
                    <a:cubicBezTo>
                      <a:pt x="9663" y="8356"/>
                      <a:pt x="9647" y="8450"/>
                      <a:pt x="9663" y="8545"/>
                    </a:cubicBezTo>
                    <a:cubicBezTo>
                      <a:pt x="9691" y="8705"/>
                      <a:pt x="9721" y="8854"/>
                      <a:pt x="9722" y="9017"/>
                    </a:cubicBezTo>
                    <a:lnTo>
                      <a:pt x="9722" y="9031"/>
                    </a:lnTo>
                    <a:cubicBezTo>
                      <a:pt x="9721" y="9164"/>
                      <a:pt x="9701" y="9287"/>
                      <a:pt x="9689" y="9419"/>
                    </a:cubicBezTo>
                    <a:close/>
                  </a:path>
                </a:pathLst>
              </a:custGeom>
              <a:solidFill>
                <a:schemeClr val="lt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grpSp>
        <p:sp>
          <p:nvSpPr>
            <p:cNvPr id="399" name="Google Shape;399;p25"/>
            <p:cNvSpPr/>
            <p:nvPr/>
          </p:nvSpPr>
          <p:spPr>
            <a:xfrm rot="-1210979">
              <a:off x="262169" y="4200761"/>
              <a:ext cx="435996" cy="204126"/>
            </a:xfrm>
            <a:custGeom>
              <a:rect b="b" l="l" r="r" t="t"/>
              <a:pathLst>
                <a:path extrusionOk="0" h="6800" w="14835">
                  <a:moveTo>
                    <a:pt x="14306" y="49"/>
                  </a:moveTo>
                  <a:lnTo>
                    <a:pt x="14835" y="425"/>
                  </a:lnTo>
                  <a:lnTo>
                    <a:pt x="14306" y="801"/>
                  </a:lnTo>
                  <a:lnTo>
                    <a:pt x="14835" y="1177"/>
                  </a:lnTo>
                  <a:lnTo>
                    <a:pt x="14306" y="1552"/>
                  </a:lnTo>
                  <a:lnTo>
                    <a:pt x="14835" y="1927"/>
                  </a:lnTo>
                  <a:lnTo>
                    <a:pt x="14306" y="2302"/>
                  </a:lnTo>
                  <a:lnTo>
                    <a:pt x="14835" y="2677"/>
                  </a:lnTo>
                  <a:lnTo>
                    <a:pt x="14306" y="3053"/>
                  </a:lnTo>
                  <a:lnTo>
                    <a:pt x="14835" y="3427"/>
                  </a:lnTo>
                  <a:lnTo>
                    <a:pt x="14306" y="3802"/>
                  </a:lnTo>
                  <a:lnTo>
                    <a:pt x="14835" y="4177"/>
                  </a:lnTo>
                  <a:lnTo>
                    <a:pt x="14306" y="4552"/>
                  </a:lnTo>
                  <a:lnTo>
                    <a:pt x="14835" y="4927"/>
                  </a:lnTo>
                  <a:lnTo>
                    <a:pt x="14306" y="5301"/>
                  </a:lnTo>
                  <a:lnTo>
                    <a:pt x="14835" y="5676"/>
                  </a:lnTo>
                  <a:lnTo>
                    <a:pt x="14306" y="6051"/>
                  </a:lnTo>
                  <a:lnTo>
                    <a:pt x="14835" y="6425"/>
                  </a:lnTo>
                  <a:lnTo>
                    <a:pt x="14306" y="6800"/>
                  </a:lnTo>
                  <a:lnTo>
                    <a:pt x="0" y="6751"/>
                  </a:lnTo>
                  <a:lnTo>
                    <a:pt x="529" y="6376"/>
                  </a:lnTo>
                  <a:lnTo>
                    <a:pt x="0" y="6002"/>
                  </a:lnTo>
                  <a:lnTo>
                    <a:pt x="529" y="5627"/>
                  </a:lnTo>
                  <a:lnTo>
                    <a:pt x="0" y="5252"/>
                  </a:lnTo>
                  <a:lnTo>
                    <a:pt x="529" y="4878"/>
                  </a:lnTo>
                  <a:lnTo>
                    <a:pt x="0" y="4503"/>
                  </a:lnTo>
                  <a:lnTo>
                    <a:pt x="529" y="4128"/>
                  </a:lnTo>
                  <a:lnTo>
                    <a:pt x="0" y="3753"/>
                  </a:lnTo>
                  <a:lnTo>
                    <a:pt x="529" y="3379"/>
                  </a:lnTo>
                  <a:lnTo>
                    <a:pt x="0" y="3004"/>
                  </a:lnTo>
                  <a:lnTo>
                    <a:pt x="529" y="2628"/>
                  </a:lnTo>
                  <a:lnTo>
                    <a:pt x="0" y="2253"/>
                  </a:lnTo>
                  <a:lnTo>
                    <a:pt x="529" y="1878"/>
                  </a:lnTo>
                  <a:lnTo>
                    <a:pt x="0" y="1503"/>
                  </a:lnTo>
                  <a:lnTo>
                    <a:pt x="529" y="1128"/>
                  </a:lnTo>
                  <a:lnTo>
                    <a:pt x="0" y="752"/>
                  </a:lnTo>
                  <a:lnTo>
                    <a:pt x="529" y="376"/>
                  </a:lnTo>
                  <a:lnTo>
                    <a:pt x="0" y="0"/>
                  </a:lnTo>
                  <a:lnTo>
                    <a:pt x="14306" y="49"/>
                  </a:lnTo>
                  <a:close/>
                </a:path>
              </a:pathLst>
            </a:custGeom>
            <a:solidFill>
              <a:srgbClr val="945A24">
                <a:alpha val="30000"/>
              </a:srgbClr>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grpSp>
      <p:sp>
        <p:nvSpPr>
          <p:cNvPr id="400" name="Google Shape;400;p25"/>
          <p:cNvSpPr txBox="1"/>
          <p:nvPr>
            <p:ph type="title"/>
          </p:nvPr>
        </p:nvSpPr>
        <p:spPr>
          <a:xfrm>
            <a:off x="720000" y="445025"/>
            <a:ext cx="7704000" cy="64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Cotton?</a:t>
            </a:r>
            <a:endParaRPr/>
          </a:p>
        </p:txBody>
      </p:sp>
      <p:grpSp>
        <p:nvGrpSpPr>
          <p:cNvPr id="401" name="Google Shape;401;p25"/>
          <p:cNvGrpSpPr/>
          <p:nvPr/>
        </p:nvGrpSpPr>
        <p:grpSpPr>
          <a:xfrm>
            <a:off x="1037511" y="4099600"/>
            <a:ext cx="2224436" cy="747995"/>
            <a:chOff x="8164" y="1032845"/>
            <a:chExt cx="9142772" cy="3074373"/>
          </a:xfrm>
        </p:grpSpPr>
        <p:sp>
          <p:nvSpPr>
            <p:cNvPr id="402" name="Google Shape;402;p25"/>
            <p:cNvSpPr/>
            <p:nvPr/>
          </p:nvSpPr>
          <p:spPr>
            <a:xfrm>
              <a:off x="4669029" y="2996655"/>
              <a:ext cx="280180" cy="686714"/>
            </a:xfrm>
            <a:custGeom>
              <a:rect b="b" l="l" r="r" t="t"/>
              <a:pathLst>
                <a:path extrusionOk="0" h="2103" w="858">
                  <a:moveTo>
                    <a:pt x="260" y="12"/>
                  </a:moveTo>
                  <a:lnTo>
                    <a:pt x="323" y="175"/>
                  </a:lnTo>
                  <a:lnTo>
                    <a:pt x="318" y="0"/>
                  </a:lnTo>
                  <a:cubicBezTo>
                    <a:pt x="318" y="0"/>
                    <a:pt x="738" y="40"/>
                    <a:pt x="833" y="638"/>
                  </a:cubicBezTo>
                  <a:cubicBezTo>
                    <a:pt x="928" y="1237"/>
                    <a:pt x="713" y="2103"/>
                    <a:pt x="713" y="2103"/>
                  </a:cubicBezTo>
                  <a:cubicBezTo>
                    <a:pt x="713" y="2103"/>
                    <a:pt x="178" y="1388"/>
                    <a:pt x="33" y="800"/>
                  </a:cubicBezTo>
                  <a:cubicBezTo>
                    <a:pt x="-112" y="211"/>
                    <a:pt x="260" y="12"/>
                    <a:pt x="260" y="12"/>
                  </a:cubicBezTo>
                  <a:close/>
                </a:path>
              </a:pathLst>
            </a:custGeom>
            <a:solidFill>
              <a:schemeClr val="accent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403" name="Google Shape;403;p25"/>
            <p:cNvSpPr/>
            <p:nvPr/>
          </p:nvSpPr>
          <p:spPr>
            <a:xfrm>
              <a:off x="4665763" y="2993063"/>
              <a:ext cx="286711" cy="693898"/>
            </a:xfrm>
            <a:custGeom>
              <a:rect b="b" l="l" r="r" t="t"/>
              <a:pathLst>
                <a:path extrusionOk="0" h="2125" w="878">
                  <a:moveTo>
                    <a:pt x="723" y="2125"/>
                  </a:moveTo>
                  <a:cubicBezTo>
                    <a:pt x="719" y="2125"/>
                    <a:pt x="716" y="2124"/>
                    <a:pt x="714" y="2121"/>
                  </a:cubicBezTo>
                  <a:cubicBezTo>
                    <a:pt x="709" y="2114"/>
                    <a:pt x="177" y="1397"/>
                    <a:pt x="33" y="813"/>
                  </a:cubicBezTo>
                  <a:cubicBezTo>
                    <a:pt x="-43" y="506"/>
                    <a:pt x="24" y="305"/>
                    <a:pt x="93" y="191"/>
                  </a:cubicBezTo>
                  <a:cubicBezTo>
                    <a:pt x="168" y="66"/>
                    <a:pt x="261" y="16"/>
                    <a:pt x="265" y="14"/>
                  </a:cubicBezTo>
                  <a:cubicBezTo>
                    <a:pt x="267" y="12"/>
                    <a:pt x="271" y="12"/>
                    <a:pt x="273" y="13"/>
                  </a:cubicBezTo>
                  <a:cubicBezTo>
                    <a:pt x="276" y="14"/>
                    <a:pt x="279" y="16"/>
                    <a:pt x="280" y="19"/>
                  </a:cubicBezTo>
                  <a:lnTo>
                    <a:pt x="320" y="124"/>
                  </a:lnTo>
                  <a:lnTo>
                    <a:pt x="317" y="12"/>
                  </a:lnTo>
                  <a:cubicBezTo>
                    <a:pt x="317" y="8"/>
                    <a:pt x="318" y="5"/>
                    <a:pt x="321" y="3"/>
                  </a:cubicBezTo>
                  <a:cubicBezTo>
                    <a:pt x="323" y="1"/>
                    <a:pt x="327" y="0"/>
                    <a:pt x="329" y="0"/>
                  </a:cubicBezTo>
                  <a:cubicBezTo>
                    <a:pt x="333" y="1"/>
                    <a:pt x="758" y="48"/>
                    <a:pt x="853" y="648"/>
                  </a:cubicBezTo>
                  <a:cubicBezTo>
                    <a:pt x="948" y="1241"/>
                    <a:pt x="735" y="2108"/>
                    <a:pt x="733" y="2117"/>
                  </a:cubicBezTo>
                  <a:cubicBezTo>
                    <a:pt x="732" y="2121"/>
                    <a:pt x="729" y="2124"/>
                    <a:pt x="725" y="2125"/>
                  </a:cubicBezTo>
                  <a:cubicBezTo>
                    <a:pt x="724" y="2125"/>
                    <a:pt x="723" y="2125"/>
                    <a:pt x="723" y="2125"/>
                  </a:cubicBezTo>
                  <a:moveTo>
                    <a:pt x="264" y="39"/>
                  </a:moveTo>
                  <a:cubicBezTo>
                    <a:pt x="206" y="78"/>
                    <a:pt x="-73" y="292"/>
                    <a:pt x="54" y="808"/>
                  </a:cubicBezTo>
                  <a:cubicBezTo>
                    <a:pt x="184" y="1335"/>
                    <a:pt x="633" y="1972"/>
                    <a:pt x="718" y="2089"/>
                  </a:cubicBezTo>
                  <a:cubicBezTo>
                    <a:pt x="750" y="1948"/>
                    <a:pt x="917" y="1187"/>
                    <a:pt x="832" y="651"/>
                  </a:cubicBezTo>
                  <a:cubicBezTo>
                    <a:pt x="783" y="345"/>
                    <a:pt x="648" y="191"/>
                    <a:pt x="543" y="115"/>
                  </a:cubicBezTo>
                  <a:cubicBezTo>
                    <a:pt x="453" y="49"/>
                    <a:pt x="370" y="29"/>
                    <a:pt x="339" y="24"/>
                  </a:cubicBezTo>
                  <a:lnTo>
                    <a:pt x="344" y="186"/>
                  </a:lnTo>
                  <a:cubicBezTo>
                    <a:pt x="344" y="191"/>
                    <a:pt x="340" y="196"/>
                    <a:pt x="335" y="197"/>
                  </a:cubicBezTo>
                  <a:cubicBezTo>
                    <a:pt x="330" y="198"/>
                    <a:pt x="325" y="195"/>
                    <a:pt x="323" y="190"/>
                  </a:cubicBezTo>
                  <a:lnTo>
                    <a:pt x="264" y="39"/>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04" name="Google Shape;404;p25"/>
            <p:cNvSpPr/>
            <p:nvPr/>
          </p:nvSpPr>
          <p:spPr>
            <a:xfrm>
              <a:off x="4701031" y="3015268"/>
              <a:ext cx="184501" cy="453238"/>
            </a:xfrm>
            <a:custGeom>
              <a:rect b="b" l="l" r="r" t="t"/>
              <a:pathLst>
                <a:path extrusionOk="0" h="1388" w="565">
                  <a:moveTo>
                    <a:pt x="171" y="8"/>
                  </a:moveTo>
                  <a:lnTo>
                    <a:pt x="212" y="115"/>
                  </a:lnTo>
                  <a:lnTo>
                    <a:pt x="209" y="0"/>
                  </a:lnTo>
                  <a:cubicBezTo>
                    <a:pt x="209" y="0"/>
                    <a:pt x="486" y="26"/>
                    <a:pt x="549" y="421"/>
                  </a:cubicBezTo>
                  <a:cubicBezTo>
                    <a:pt x="611" y="816"/>
                    <a:pt x="470" y="1388"/>
                    <a:pt x="470" y="1388"/>
                  </a:cubicBezTo>
                  <a:cubicBezTo>
                    <a:pt x="470" y="1388"/>
                    <a:pt x="117" y="916"/>
                    <a:pt x="21" y="528"/>
                  </a:cubicBezTo>
                  <a:cubicBezTo>
                    <a:pt x="-74" y="139"/>
                    <a:pt x="171" y="8"/>
                    <a:pt x="171" y="8"/>
                  </a:cubicBezTo>
                  <a:close/>
                </a:path>
              </a:pathLst>
            </a:custGeom>
            <a:solidFill>
              <a:schemeClr val="accent5"/>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405" name="Google Shape;405;p25"/>
            <p:cNvSpPr/>
            <p:nvPr/>
          </p:nvSpPr>
          <p:spPr>
            <a:xfrm>
              <a:off x="4697439" y="3011676"/>
              <a:ext cx="191685" cy="460421"/>
            </a:xfrm>
            <a:custGeom>
              <a:rect b="b" l="l" r="r" t="t"/>
              <a:pathLst>
                <a:path extrusionOk="0" h="1410" w="587">
                  <a:moveTo>
                    <a:pt x="481" y="1410"/>
                  </a:moveTo>
                  <a:cubicBezTo>
                    <a:pt x="477" y="1410"/>
                    <a:pt x="474" y="1408"/>
                    <a:pt x="472" y="1405"/>
                  </a:cubicBezTo>
                  <a:cubicBezTo>
                    <a:pt x="468" y="1401"/>
                    <a:pt x="117" y="927"/>
                    <a:pt x="22" y="541"/>
                  </a:cubicBezTo>
                  <a:cubicBezTo>
                    <a:pt x="-75" y="149"/>
                    <a:pt x="174" y="11"/>
                    <a:pt x="176" y="9"/>
                  </a:cubicBezTo>
                  <a:cubicBezTo>
                    <a:pt x="179" y="8"/>
                    <a:pt x="182" y="7"/>
                    <a:pt x="185" y="9"/>
                  </a:cubicBezTo>
                  <a:cubicBezTo>
                    <a:pt x="188" y="10"/>
                    <a:pt x="191" y="12"/>
                    <a:pt x="192" y="15"/>
                  </a:cubicBezTo>
                  <a:lnTo>
                    <a:pt x="211" y="64"/>
                  </a:lnTo>
                  <a:lnTo>
                    <a:pt x="209" y="11"/>
                  </a:lnTo>
                  <a:cubicBezTo>
                    <a:pt x="209" y="8"/>
                    <a:pt x="211" y="5"/>
                    <a:pt x="213" y="3"/>
                  </a:cubicBezTo>
                  <a:cubicBezTo>
                    <a:pt x="215" y="1"/>
                    <a:pt x="219" y="0"/>
                    <a:pt x="221" y="0"/>
                  </a:cubicBezTo>
                  <a:cubicBezTo>
                    <a:pt x="224" y="1"/>
                    <a:pt x="507" y="32"/>
                    <a:pt x="570" y="430"/>
                  </a:cubicBezTo>
                  <a:cubicBezTo>
                    <a:pt x="633" y="823"/>
                    <a:pt x="493" y="1396"/>
                    <a:pt x="491" y="1402"/>
                  </a:cubicBezTo>
                  <a:cubicBezTo>
                    <a:pt x="490" y="1406"/>
                    <a:pt x="487" y="1409"/>
                    <a:pt x="483" y="1410"/>
                  </a:cubicBezTo>
                  <a:cubicBezTo>
                    <a:pt x="482" y="1410"/>
                    <a:pt x="481" y="1410"/>
                    <a:pt x="481" y="1410"/>
                  </a:cubicBezTo>
                  <a:moveTo>
                    <a:pt x="176" y="35"/>
                  </a:moveTo>
                  <a:cubicBezTo>
                    <a:pt x="157" y="48"/>
                    <a:pt x="115" y="81"/>
                    <a:pt x="80" y="140"/>
                  </a:cubicBezTo>
                  <a:cubicBezTo>
                    <a:pt x="36" y="212"/>
                    <a:pt x="-6" y="340"/>
                    <a:pt x="43" y="536"/>
                  </a:cubicBezTo>
                  <a:cubicBezTo>
                    <a:pt x="126" y="874"/>
                    <a:pt x="409" y="1281"/>
                    <a:pt x="475" y="1373"/>
                  </a:cubicBezTo>
                  <a:cubicBezTo>
                    <a:pt x="501" y="1263"/>
                    <a:pt x="604" y="778"/>
                    <a:pt x="549" y="434"/>
                  </a:cubicBezTo>
                  <a:cubicBezTo>
                    <a:pt x="517" y="234"/>
                    <a:pt x="429" y="133"/>
                    <a:pt x="361" y="83"/>
                  </a:cubicBezTo>
                  <a:cubicBezTo>
                    <a:pt x="306" y="43"/>
                    <a:pt x="254" y="28"/>
                    <a:pt x="231" y="24"/>
                  </a:cubicBezTo>
                  <a:lnTo>
                    <a:pt x="234" y="126"/>
                  </a:lnTo>
                  <a:cubicBezTo>
                    <a:pt x="234" y="131"/>
                    <a:pt x="231" y="136"/>
                    <a:pt x="226" y="137"/>
                  </a:cubicBezTo>
                  <a:cubicBezTo>
                    <a:pt x="221" y="138"/>
                    <a:pt x="215" y="135"/>
                    <a:pt x="213" y="130"/>
                  </a:cubicBezTo>
                  <a:lnTo>
                    <a:pt x="176" y="35"/>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06" name="Google Shape;406;p25"/>
            <p:cNvSpPr/>
            <p:nvPr/>
          </p:nvSpPr>
          <p:spPr>
            <a:xfrm>
              <a:off x="4217409" y="1055050"/>
              <a:ext cx="727553" cy="1625516"/>
            </a:xfrm>
            <a:custGeom>
              <a:rect b="b" l="l" r="r" t="t"/>
              <a:pathLst>
                <a:path extrusionOk="0" h="4978" w="2228">
                  <a:moveTo>
                    <a:pt x="2085" y="49"/>
                  </a:moveTo>
                  <a:cubicBezTo>
                    <a:pt x="1820" y="-36"/>
                    <a:pt x="1566" y="212"/>
                    <a:pt x="1439" y="103"/>
                  </a:cubicBezTo>
                  <a:cubicBezTo>
                    <a:pt x="1313" y="-5"/>
                    <a:pt x="1113" y="0"/>
                    <a:pt x="1113" y="0"/>
                  </a:cubicBezTo>
                  <a:cubicBezTo>
                    <a:pt x="1113" y="0"/>
                    <a:pt x="914" y="-6"/>
                    <a:pt x="788" y="103"/>
                  </a:cubicBezTo>
                  <a:cubicBezTo>
                    <a:pt x="661" y="211"/>
                    <a:pt x="408" y="-36"/>
                    <a:pt x="143" y="49"/>
                  </a:cubicBezTo>
                  <a:cubicBezTo>
                    <a:pt x="-123" y="133"/>
                    <a:pt x="10" y="411"/>
                    <a:pt x="324" y="1123"/>
                  </a:cubicBezTo>
                  <a:cubicBezTo>
                    <a:pt x="638" y="1835"/>
                    <a:pt x="794" y="4333"/>
                    <a:pt x="710" y="4978"/>
                  </a:cubicBezTo>
                  <a:lnTo>
                    <a:pt x="1113" y="4965"/>
                  </a:lnTo>
                  <a:lnTo>
                    <a:pt x="1518" y="4978"/>
                  </a:lnTo>
                  <a:cubicBezTo>
                    <a:pt x="1433" y="4333"/>
                    <a:pt x="1590" y="1835"/>
                    <a:pt x="1904" y="1123"/>
                  </a:cubicBezTo>
                  <a:cubicBezTo>
                    <a:pt x="2218" y="411"/>
                    <a:pt x="2351" y="133"/>
                    <a:pt x="2085" y="49"/>
                  </a:cubicBezTo>
                  <a:close/>
                </a:path>
              </a:pathLst>
            </a:custGeom>
            <a:solidFill>
              <a:schemeClr val="accent5"/>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407" name="Google Shape;407;p25"/>
            <p:cNvSpPr/>
            <p:nvPr/>
          </p:nvSpPr>
          <p:spPr>
            <a:xfrm>
              <a:off x="4213816" y="1051458"/>
              <a:ext cx="734738" cy="1632700"/>
            </a:xfrm>
            <a:custGeom>
              <a:rect b="b" l="l" r="r" t="t"/>
              <a:pathLst>
                <a:path extrusionOk="0" h="5000" w="2250">
                  <a:moveTo>
                    <a:pt x="1529" y="5000"/>
                  </a:moveTo>
                  <a:lnTo>
                    <a:pt x="1528" y="5000"/>
                  </a:lnTo>
                  <a:lnTo>
                    <a:pt x="1124" y="4987"/>
                  </a:lnTo>
                  <a:lnTo>
                    <a:pt x="721" y="5000"/>
                  </a:lnTo>
                  <a:cubicBezTo>
                    <a:pt x="718" y="5000"/>
                    <a:pt x="715" y="4999"/>
                    <a:pt x="713" y="4996"/>
                  </a:cubicBezTo>
                  <a:cubicBezTo>
                    <a:pt x="711" y="4994"/>
                    <a:pt x="710" y="4991"/>
                    <a:pt x="710" y="4988"/>
                  </a:cubicBezTo>
                  <a:cubicBezTo>
                    <a:pt x="795" y="4340"/>
                    <a:pt x="637" y="1847"/>
                    <a:pt x="325" y="1139"/>
                  </a:cubicBezTo>
                  <a:lnTo>
                    <a:pt x="294" y="1070"/>
                  </a:lnTo>
                  <a:cubicBezTo>
                    <a:pt x="74" y="571"/>
                    <a:pt x="-47" y="297"/>
                    <a:pt x="18" y="153"/>
                  </a:cubicBezTo>
                  <a:cubicBezTo>
                    <a:pt x="40" y="105"/>
                    <a:pt x="83" y="71"/>
                    <a:pt x="150" y="50"/>
                  </a:cubicBezTo>
                  <a:cubicBezTo>
                    <a:pt x="291" y="5"/>
                    <a:pt x="425" y="50"/>
                    <a:pt x="544" y="90"/>
                  </a:cubicBezTo>
                  <a:cubicBezTo>
                    <a:pt x="647" y="124"/>
                    <a:pt x="736" y="154"/>
                    <a:pt x="792" y="106"/>
                  </a:cubicBezTo>
                  <a:cubicBezTo>
                    <a:pt x="921" y="-4"/>
                    <a:pt x="1117" y="-1"/>
                    <a:pt x="1125" y="0"/>
                  </a:cubicBezTo>
                  <a:cubicBezTo>
                    <a:pt x="1132" y="-1"/>
                    <a:pt x="1329" y="-4"/>
                    <a:pt x="1457" y="106"/>
                  </a:cubicBezTo>
                  <a:cubicBezTo>
                    <a:pt x="1514" y="154"/>
                    <a:pt x="1603" y="124"/>
                    <a:pt x="1706" y="90"/>
                  </a:cubicBezTo>
                  <a:cubicBezTo>
                    <a:pt x="1824" y="50"/>
                    <a:pt x="1959" y="5"/>
                    <a:pt x="2099" y="50"/>
                  </a:cubicBezTo>
                  <a:cubicBezTo>
                    <a:pt x="2167" y="71"/>
                    <a:pt x="2210" y="105"/>
                    <a:pt x="2232" y="153"/>
                  </a:cubicBezTo>
                  <a:cubicBezTo>
                    <a:pt x="2296" y="297"/>
                    <a:pt x="2175" y="571"/>
                    <a:pt x="1956" y="1069"/>
                  </a:cubicBezTo>
                  <a:lnTo>
                    <a:pt x="1925" y="1139"/>
                  </a:lnTo>
                  <a:cubicBezTo>
                    <a:pt x="1613" y="1847"/>
                    <a:pt x="1455" y="4341"/>
                    <a:pt x="1540" y="4988"/>
                  </a:cubicBezTo>
                  <a:cubicBezTo>
                    <a:pt x="1540" y="4991"/>
                    <a:pt x="1539" y="4994"/>
                    <a:pt x="1537" y="4996"/>
                  </a:cubicBezTo>
                  <a:cubicBezTo>
                    <a:pt x="1535" y="4999"/>
                    <a:pt x="1532" y="5000"/>
                    <a:pt x="1529" y="5000"/>
                  </a:cubicBezTo>
                  <a:moveTo>
                    <a:pt x="1124" y="4965"/>
                  </a:moveTo>
                  <a:lnTo>
                    <a:pt x="1516" y="4978"/>
                  </a:lnTo>
                  <a:cubicBezTo>
                    <a:pt x="1435" y="4310"/>
                    <a:pt x="1594" y="1836"/>
                    <a:pt x="1905" y="1130"/>
                  </a:cubicBezTo>
                  <a:lnTo>
                    <a:pt x="1936" y="1061"/>
                  </a:lnTo>
                  <a:cubicBezTo>
                    <a:pt x="2153" y="568"/>
                    <a:pt x="2272" y="297"/>
                    <a:pt x="2212" y="162"/>
                  </a:cubicBezTo>
                  <a:cubicBezTo>
                    <a:pt x="2192" y="119"/>
                    <a:pt x="2154" y="90"/>
                    <a:pt x="2093" y="70"/>
                  </a:cubicBezTo>
                  <a:cubicBezTo>
                    <a:pt x="1959" y="28"/>
                    <a:pt x="1828" y="72"/>
                    <a:pt x="1713" y="110"/>
                  </a:cubicBezTo>
                  <a:cubicBezTo>
                    <a:pt x="1603" y="147"/>
                    <a:pt x="1509" y="179"/>
                    <a:pt x="1443" y="122"/>
                  </a:cubicBezTo>
                  <a:cubicBezTo>
                    <a:pt x="1321" y="18"/>
                    <a:pt x="1126" y="21"/>
                    <a:pt x="1125" y="21"/>
                  </a:cubicBezTo>
                  <a:cubicBezTo>
                    <a:pt x="1122" y="22"/>
                    <a:pt x="928" y="18"/>
                    <a:pt x="806" y="122"/>
                  </a:cubicBezTo>
                  <a:cubicBezTo>
                    <a:pt x="741" y="179"/>
                    <a:pt x="646" y="147"/>
                    <a:pt x="537" y="110"/>
                  </a:cubicBezTo>
                  <a:cubicBezTo>
                    <a:pt x="422" y="72"/>
                    <a:pt x="291" y="28"/>
                    <a:pt x="157" y="70"/>
                  </a:cubicBezTo>
                  <a:cubicBezTo>
                    <a:pt x="95" y="90"/>
                    <a:pt x="57" y="119"/>
                    <a:pt x="38" y="162"/>
                  </a:cubicBezTo>
                  <a:cubicBezTo>
                    <a:pt x="-23" y="297"/>
                    <a:pt x="97" y="568"/>
                    <a:pt x="314" y="1061"/>
                  </a:cubicBezTo>
                  <a:lnTo>
                    <a:pt x="345" y="1130"/>
                  </a:lnTo>
                  <a:cubicBezTo>
                    <a:pt x="656" y="1836"/>
                    <a:pt x="815" y="4310"/>
                    <a:pt x="733" y="4978"/>
                  </a:cubicBezTo>
                  <a:lnTo>
                    <a:pt x="1124" y="4965"/>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08" name="Google Shape;408;p25"/>
            <p:cNvSpPr/>
            <p:nvPr/>
          </p:nvSpPr>
          <p:spPr>
            <a:xfrm>
              <a:off x="4498569" y="1383875"/>
              <a:ext cx="58779" cy="1263383"/>
            </a:xfrm>
            <a:custGeom>
              <a:rect b="b" l="l" r="r" t="t"/>
              <a:pathLst>
                <a:path extrusionOk="0" h="3869" w="180">
                  <a:moveTo>
                    <a:pt x="127" y="3869"/>
                  </a:moveTo>
                  <a:cubicBezTo>
                    <a:pt x="126" y="3869"/>
                    <a:pt x="126" y="3869"/>
                    <a:pt x="125" y="3869"/>
                  </a:cubicBezTo>
                  <a:cubicBezTo>
                    <a:pt x="119" y="3868"/>
                    <a:pt x="115" y="3862"/>
                    <a:pt x="116" y="3856"/>
                  </a:cubicBezTo>
                  <a:cubicBezTo>
                    <a:pt x="258" y="2857"/>
                    <a:pt x="3" y="40"/>
                    <a:pt x="0" y="12"/>
                  </a:cubicBezTo>
                  <a:cubicBezTo>
                    <a:pt x="0" y="6"/>
                    <a:pt x="4" y="1"/>
                    <a:pt x="10" y="0"/>
                  </a:cubicBezTo>
                  <a:cubicBezTo>
                    <a:pt x="16" y="-1"/>
                    <a:pt x="21" y="4"/>
                    <a:pt x="22" y="10"/>
                  </a:cubicBezTo>
                  <a:cubicBezTo>
                    <a:pt x="25" y="38"/>
                    <a:pt x="280" y="2857"/>
                    <a:pt x="137" y="3859"/>
                  </a:cubicBezTo>
                  <a:cubicBezTo>
                    <a:pt x="137" y="3865"/>
                    <a:pt x="132" y="3869"/>
                    <a:pt x="127" y="3869"/>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09" name="Google Shape;409;p25"/>
            <p:cNvSpPr/>
            <p:nvPr/>
          </p:nvSpPr>
          <p:spPr>
            <a:xfrm>
              <a:off x="4602412" y="1671230"/>
              <a:ext cx="44411" cy="976028"/>
            </a:xfrm>
            <a:custGeom>
              <a:rect b="b" l="l" r="r" t="t"/>
              <a:pathLst>
                <a:path extrusionOk="0" h="2989" w="136">
                  <a:moveTo>
                    <a:pt x="70" y="2989"/>
                  </a:moveTo>
                  <a:cubicBezTo>
                    <a:pt x="65" y="2989"/>
                    <a:pt x="61" y="2985"/>
                    <a:pt x="60" y="2981"/>
                  </a:cubicBezTo>
                  <a:cubicBezTo>
                    <a:pt x="-101" y="2372"/>
                    <a:pt x="111" y="33"/>
                    <a:pt x="114" y="10"/>
                  </a:cubicBezTo>
                  <a:cubicBezTo>
                    <a:pt x="114" y="4"/>
                    <a:pt x="120" y="0"/>
                    <a:pt x="125" y="0"/>
                  </a:cubicBezTo>
                  <a:cubicBezTo>
                    <a:pt x="131" y="1"/>
                    <a:pt x="136" y="6"/>
                    <a:pt x="135" y="12"/>
                  </a:cubicBezTo>
                  <a:cubicBezTo>
                    <a:pt x="133" y="35"/>
                    <a:pt x="-79" y="2370"/>
                    <a:pt x="81" y="2975"/>
                  </a:cubicBezTo>
                  <a:cubicBezTo>
                    <a:pt x="82" y="2981"/>
                    <a:pt x="79" y="2987"/>
                    <a:pt x="73" y="2988"/>
                  </a:cubicBezTo>
                  <a:cubicBezTo>
                    <a:pt x="72" y="2988"/>
                    <a:pt x="71" y="2989"/>
                    <a:pt x="70" y="2989"/>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10" name="Google Shape;410;p25"/>
            <p:cNvSpPr/>
            <p:nvPr/>
          </p:nvSpPr>
          <p:spPr>
            <a:xfrm>
              <a:off x="4209898" y="2996655"/>
              <a:ext cx="280180" cy="686714"/>
            </a:xfrm>
            <a:custGeom>
              <a:rect b="b" l="l" r="r" t="t"/>
              <a:pathLst>
                <a:path extrusionOk="0" h="2103" w="858">
                  <a:moveTo>
                    <a:pt x="598" y="12"/>
                  </a:moveTo>
                  <a:lnTo>
                    <a:pt x="535" y="175"/>
                  </a:lnTo>
                  <a:lnTo>
                    <a:pt x="540" y="0"/>
                  </a:lnTo>
                  <a:cubicBezTo>
                    <a:pt x="540" y="0"/>
                    <a:pt x="120" y="40"/>
                    <a:pt x="25" y="638"/>
                  </a:cubicBezTo>
                  <a:cubicBezTo>
                    <a:pt x="-70" y="1237"/>
                    <a:pt x="145" y="2103"/>
                    <a:pt x="145" y="2103"/>
                  </a:cubicBezTo>
                  <a:cubicBezTo>
                    <a:pt x="145" y="2103"/>
                    <a:pt x="680" y="1388"/>
                    <a:pt x="825" y="800"/>
                  </a:cubicBezTo>
                  <a:cubicBezTo>
                    <a:pt x="970" y="211"/>
                    <a:pt x="598" y="12"/>
                    <a:pt x="598" y="12"/>
                  </a:cubicBezTo>
                  <a:close/>
                </a:path>
              </a:pathLst>
            </a:custGeom>
            <a:solidFill>
              <a:schemeClr val="accent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411" name="Google Shape;411;p25"/>
            <p:cNvSpPr/>
            <p:nvPr/>
          </p:nvSpPr>
          <p:spPr>
            <a:xfrm>
              <a:off x="4206632" y="2993063"/>
              <a:ext cx="286711" cy="693898"/>
            </a:xfrm>
            <a:custGeom>
              <a:rect b="b" l="l" r="r" t="t"/>
              <a:pathLst>
                <a:path extrusionOk="0" h="2125" w="878">
                  <a:moveTo>
                    <a:pt x="155" y="2125"/>
                  </a:moveTo>
                  <a:cubicBezTo>
                    <a:pt x="155" y="2125"/>
                    <a:pt x="154" y="2125"/>
                    <a:pt x="153" y="2125"/>
                  </a:cubicBezTo>
                  <a:cubicBezTo>
                    <a:pt x="149" y="2124"/>
                    <a:pt x="146" y="2121"/>
                    <a:pt x="145" y="2117"/>
                  </a:cubicBezTo>
                  <a:cubicBezTo>
                    <a:pt x="143" y="2108"/>
                    <a:pt x="-70" y="1241"/>
                    <a:pt x="25" y="648"/>
                  </a:cubicBezTo>
                  <a:cubicBezTo>
                    <a:pt x="74" y="335"/>
                    <a:pt x="214" y="175"/>
                    <a:pt x="322" y="97"/>
                  </a:cubicBezTo>
                  <a:cubicBezTo>
                    <a:pt x="440" y="12"/>
                    <a:pt x="544" y="1"/>
                    <a:pt x="549" y="0"/>
                  </a:cubicBezTo>
                  <a:cubicBezTo>
                    <a:pt x="552" y="0"/>
                    <a:pt x="555" y="1"/>
                    <a:pt x="557" y="3"/>
                  </a:cubicBezTo>
                  <a:cubicBezTo>
                    <a:pt x="559" y="5"/>
                    <a:pt x="561" y="8"/>
                    <a:pt x="561" y="12"/>
                  </a:cubicBezTo>
                  <a:lnTo>
                    <a:pt x="558" y="124"/>
                  </a:lnTo>
                  <a:lnTo>
                    <a:pt x="598" y="19"/>
                  </a:lnTo>
                  <a:cubicBezTo>
                    <a:pt x="599" y="16"/>
                    <a:pt x="602" y="14"/>
                    <a:pt x="605" y="13"/>
                  </a:cubicBezTo>
                  <a:cubicBezTo>
                    <a:pt x="607" y="12"/>
                    <a:pt x="611" y="12"/>
                    <a:pt x="613" y="13"/>
                  </a:cubicBezTo>
                  <a:cubicBezTo>
                    <a:pt x="617" y="16"/>
                    <a:pt x="990" y="223"/>
                    <a:pt x="845" y="813"/>
                  </a:cubicBezTo>
                  <a:cubicBezTo>
                    <a:pt x="701" y="1397"/>
                    <a:pt x="169" y="2114"/>
                    <a:pt x="164" y="2121"/>
                  </a:cubicBezTo>
                  <a:cubicBezTo>
                    <a:pt x="162" y="2124"/>
                    <a:pt x="159" y="2125"/>
                    <a:pt x="155" y="2125"/>
                  </a:cubicBezTo>
                  <a:moveTo>
                    <a:pt x="539" y="24"/>
                  </a:moveTo>
                  <a:cubicBezTo>
                    <a:pt x="469" y="37"/>
                    <a:pt x="129" y="126"/>
                    <a:pt x="46" y="651"/>
                  </a:cubicBezTo>
                  <a:cubicBezTo>
                    <a:pt x="-39" y="1187"/>
                    <a:pt x="128" y="1948"/>
                    <a:pt x="160" y="2089"/>
                  </a:cubicBezTo>
                  <a:cubicBezTo>
                    <a:pt x="245" y="1972"/>
                    <a:pt x="694" y="1335"/>
                    <a:pt x="824" y="808"/>
                  </a:cubicBezTo>
                  <a:cubicBezTo>
                    <a:pt x="898" y="508"/>
                    <a:pt x="834" y="314"/>
                    <a:pt x="767" y="203"/>
                  </a:cubicBezTo>
                  <a:cubicBezTo>
                    <a:pt x="709" y="107"/>
                    <a:pt x="640" y="56"/>
                    <a:pt x="614" y="39"/>
                  </a:cubicBezTo>
                  <a:lnTo>
                    <a:pt x="555" y="190"/>
                  </a:lnTo>
                  <a:cubicBezTo>
                    <a:pt x="553" y="195"/>
                    <a:pt x="548" y="198"/>
                    <a:pt x="543" y="197"/>
                  </a:cubicBezTo>
                  <a:cubicBezTo>
                    <a:pt x="538" y="196"/>
                    <a:pt x="534" y="191"/>
                    <a:pt x="534" y="186"/>
                  </a:cubicBezTo>
                  <a:lnTo>
                    <a:pt x="539" y="24"/>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12" name="Google Shape;412;p25"/>
            <p:cNvSpPr/>
            <p:nvPr/>
          </p:nvSpPr>
          <p:spPr>
            <a:xfrm>
              <a:off x="4273575" y="3015268"/>
              <a:ext cx="184501" cy="453238"/>
            </a:xfrm>
            <a:custGeom>
              <a:rect b="b" l="l" r="r" t="t"/>
              <a:pathLst>
                <a:path extrusionOk="0" h="1388" w="565">
                  <a:moveTo>
                    <a:pt x="394" y="8"/>
                  </a:moveTo>
                  <a:lnTo>
                    <a:pt x="353" y="115"/>
                  </a:lnTo>
                  <a:lnTo>
                    <a:pt x="356" y="0"/>
                  </a:lnTo>
                  <a:cubicBezTo>
                    <a:pt x="356" y="0"/>
                    <a:pt x="79" y="26"/>
                    <a:pt x="16" y="421"/>
                  </a:cubicBezTo>
                  <a:cubicBezTo>
                    <a:pt x="-46" y="816"/>
                    <a:pt x="95" y="1388"/>
                    <a:pt x="95" y="1388"/>
                  </a:cubicBezTo>
                  <a:cubicBezTo>
                    <a:pt x="95" y="1388"/>
                    <a:pt x="448" y="916"/>
                    <a:pt x="544" y="528"/>
                  </a:cubicBezTo>
                  <a:cubicBezTo>
                    <a:pt x="639" y="139"/>
                    <a:pt x="394" y="8"/>
                    <a:pt x="394" y="8"/>
                  </a:cubicBezTo>
                  <a:close/>
                </a:path>
              </a:pathLst>
            </a:custGeom>
            <a:solidFill>
              <a:schemeClr val="accent5"/>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413" name="Google Shape;413;p25"/>
            <p:cNvSpPr/>
            <p:nvPr/>
          </p:nvSpPr>
          <p:spPr>
            <a:xfrm>
              <a:off x="4269983" y="3011676"/>
              <a:ext cx="191685" cy="460421"/>
            </a:xfrm>
            <a:custGeom>
              <a:rect b="b" l="l" r="r" t="t"/>
              <a:pathLst>
                <a:path extrusionOk="0" h="1410" w="587">
                  <a:moveTo>
                    <a:pt x="106" y="1410"/>
                  </a:moveTo>
                  <a:cubicBezTo>
                    <a:pt x="106" y="1410"/>
                    <a:pt x="105" y="1410"/>
                    <a:pt x="104" y="1410"/>
                  </a:cubicBezTo>
                  <a:cubicBezTo>
                    <a:pt x="100" y="1409"/>
                    <a:pt x="97" y="1406"/>
                    <a:pt x="96" y="1401"/>
                  </a:cubicBezTo>
                  <a:cubicBezTo>
                    <a:pt x="94" y="1396"/>
                    <a:pt x="-46" y="823"/>
                    <a:pt x="17" y="430"/>
                  </a:cubicBezTo>
                  <a:cubicBezTo>
                    <a:pt x="80" y="32"/>
                    <a:pt x="363" y="0"/>
                    <a:pt x="366" y="0"/>
                  </a:cubicBezTo>
                  <a:cubicBezTo>
                    <a:pt x="369" y="0"/>
                    <a:pt x="372" y="1"/>
                    <a:pt x="374" y="3"/>
                  </a:cubicBezTo>
                  <a:cubicBezTo>
                    <a:pt x="376" y="5"/>
                    <a:pt x="378" y="8"/>
                    <a:pt x="378" y="11"/>
                  </a:cubicBezTo>
                  <a:lnTo>
                    <a:pt x="376" y="64"/>
                  </a:lnTo>
                  <a:lnTo>
                    <a:pt x="395" y="15"/>
                  </a:lnTo>
                  <a:cubicBezTo>
                    <a:pt x="396" y="12"/>
                    <a:pt x="399" y="10"/>
                    <a:pt x="402" y="9"/>
                  </a:cubicBezTo>
                  <a:cubicBezTo>
                    <a:pt x="405" y="8"/>
                    <a:pt x="408" y="8"/>
                    <a:pt x="410" y="9"/>
                  </a:cubicBezTo>
                  <a:cubicBezTo>
                    <a:pt x="413" y="11"/>
                    <a:pt x="662" y="149"/>
                    <a:pt x="565" y="541"/>
                  </a:cubicBezTo>
                  <a:cubicBezTo>
                    <a:pt x="470" y="927"/>
                    <a:pt x="119" y="1401"/>
                    <a:pt x="115" y="1405"/>
                  </a:cubicBezTo>
                  <a:cubicBezTo>
                    <a:pt x="113" y="1408"/>
                    <a:pt x="110" y="1410"/>
                    <a:pt x="106" y="1410"/>
                  </a:cubicBezTo>
                  <a:moveTo>
                    <a:pt x="356" y="24"/>
                  </a:moveTo>
                  <a:cubicBezTo>
                    <a:pt x="333" y="28"/>
                    <a:pt x="281" y="43"/>
                    <a:pt x="226" y="83"/>
                  </a:cubicBezTo>
                  <a:cubicBezTo>
                    <a:pt x="158" y="133"/>
                    <a:pt x="70" y="234"/>
                    <a:pt x="38" y="434"/>
                  </a:cubicBezTo>
                  <a:cubicBezTo>
                    <a:pt x="-17" y="778"/>
                    <a:pt x="86" y="1263"/>
                    <a:pt x="112" y="1373"/>
                  </a:cubicBezTo>
                  <a:cubicBezTo>
                    <a:pt x="178" y="1281"/>
                    <a:pt x="461" y="874"/>
                    <a:pt x="544" y="536"/>
                  </a:cubicBezTo>
                  <a:cubicBezTo>
                    <a:pt x="625" y="207"/>
                    <a:pt x="456" y="66"/>
                    <a:pt x="411" y="35"/>
                  </a:cubicBezTo>
                  <a:lnTo>
                    <a:pt x="374" y="130"/>
                  </a:lnTo>
                  <a:cubicBezTo>
                    <a:pt x="372" y="135"/>
                    <a:pt x="367" y="138"/>
                    <a:pt x="361" y="137"/>
                  </a:cubicBezTo>
                  <a:cubicBezTo>
                    <a:pt x="356" y="136"/>
                    <a:pt x="353" y="131"/>
                    <a:pt x="353" y="126"/>
                  </a:cubicBezTo>
                  <a:lnTo>
                    <a:pt x="356" y="24"/>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14" name="Google Shape;414;p25"/>
            <p:cNvSpPr/>
            <p:nvPr/>
          </p:nvSpPr>
          <p:spPr>
            <a:xfrm>
              <a:off x="12082" y="1055050"/>
              <a:ext cx="2232622" cy="2242677"/>
            </a:xfrm>
            <a:custGeom>
              <a:rect b="b" l="l" r="r" t="t"/>
              <a:pathLst>
                <a:path extrusionOk="0" h="6868" w="6837">
                  <a:moveTo>
                    <a:pt x="6816" y="1920"/>
                  </a:moveTo>
                  <a:cubicBezTo>
                    <a:pt x="6816" y="1920"/>
                    <a:pt x="5367" y="2414"/>
                    <a:pt x="4522" y="1606"/>
                  </a:cubicBezTo>
                  <a:cubicBezTo>
                    <a:pt x="3683" y="804"/>
                    <a:pt x="3408" y="-494"/>
                    <a:pt x="1601" y="194"/>
                  </a:cubicBezTo>
                  <a:cubicBezTo>
                    <a:pt x="750" y="518"/>
                    <a:pt x="152" y="1727"/>
                    <a:pt x="852" y="2403"/>
                  </a:cubicBezTo>
                  <a:cubicBezTo>
                    <a:pt x="1552" y="3079"/>
                    <a:pt x="780" y="3440"/>
                    <a:pt x="224" y="3996"/>
                  </a:cubicBezTo>
                  <a:cubicBezTo>
                    <a:pt x="-210" y="4430"/>
                    <a:pt x="73" y="5615"/>
                    <a:pt x="345" y="6119"/>
                  </a:cubicBezTo>
                  <a:cubicBezTo>
                    <a:pt x="597" y="6587"/>
                    <a:pt x="442" y="6868"/>
                    <a:pt x="442" y="6868"/>
                  </a:cubicBezTo>
                  <a:cubicBezTo>
                    <a:pt x="442" y="6868"/>
                    <a:pt x="1045" y="6554"/>
                    <a:pt x="973" y="5757"/>
                  </a:cubicBezTo>
                  <a:cubicBezTo>
                    <a:pt x="900" y="4961"/>
                    <a:pt x="587" y="4503"/>
                    <a:pt x="1311" y="3972"/>
                  </a:cubicBezTo>
                  <a:cubicBezTo>
                    <a:pt x="2035" y="3441"/>
                    <a:pt x="2180" y="2523"/>
                    <a:pt x="1842" y="2016"/>
                  </a:cubicBezTo>
                  <a:cubicBezTo>
                    <a:pt x="1504" y="1509"/>
                    <a:pt x="2100" y="1096"/>
                    <a:pt x="2470" y="1171"/>
                  </a:cubicBezTo>
                  <a:cubicBezTo>
                    <a:pt x="3532" y="1389"/>
                    <a:pt x="3460" y="2610"/>
                    <a:pt x="5391" y="2803"/>
                  </a:cubicBezTo>
                  <a:cubicBezTo>
                    <a:pt x="7123" y="2977"/>
                    <a:pt x="6816" y="2475"/>
                    <a:pt x="6816" y="2475"/>
                  </a:cubicBezTo>
                  <a:lnTo>
                    <a:pt x="6816" y="1920"/>
                  </a:lnTo>
                  <a:close/>
                </a:path>
              </a:pathLst>
            </a:custGeom>
            <a:solidFill>
              <a:schemeClr val="accent5"/>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415" name="Google Shape;415;p25"/>
            <p:cNvSpPr/>
            <p:nvPr/>
          </p:nvSpPr>
          <p:spPr>
            <a:xfrm>
              <a:off x="8164" y="1051458"/>
              <a:ext cx="2240133" cy="2249861"/>
            </a:xfrm>
            <a:custGeom>
              <a:rect b="b" l="l" r="r" t="t"/>
              <a:pathLst>
                <a:path extrusionOk="0" h="6890" w="6860">
                  <a:moveTo>
                    <a:pt x="454" y="6890"/>
                  </a:moveTo>
                  <a:cubicBezTo>
                    <a:pt x="451" y="6890"/>
                    <a:pt x="448" y="6888"/>
                    <a:pt x="446" y="6886"/>
                  </a:cubicBezTo>
                  <a:cubicBezTo>
                    <a:pt x="443" y="6883"/>
                    <a:pt x="442" y="6878"/>
                    <a:pt x="444" y="6873"/>
                  </a:cubicBezTo>
                  <a:cubicBezTo>
                    <a:pt x="446" y="6871"/>
                    <a:pt x="594" y="6592"/>
                    <a:pt x="348" y="6136"/>
                  </a:cubicBezTo>
                  <a:cubicBezTo>
                    <a:pt x="72" y="5624"/>
                    <a:pt x="-212" y="4440"/>
                    <a:pt x="229" y="3999"/>
                  </a:cubicBezTo>
                  <a:cubicBezTo>
                    <a:pt x="337" y="3891"/>
                    <a:pt x="452" y="3791"/>
                    <a:pt x="564" y="3694"/>
                  </a:cubicBezTo>
                  <a:cubicBezTo>
                    <a:pt x="865" y="3433"/>
                    <a:pt x="1125" y="3208"/>
                    <a:pt x="1132" y="2937"/>
                  </a:cubicBezTo>
                  <a:cubicBezTo>
                    <a:pt x="1136" y="2773"/>
                    <a:pt x="1046" y="2605"/>
                    <a:pt x="857" y="2421"/>
                  </a:cubicBezTo>
                  <a:cubicBezTo>
                    <a:pt x="593" y="2167"/>
                    <a:pt x="492" y="1813"/>
                    <a:pt x="572" y="1423"/>
                  </a:cubicBezTo>
                  <a:cubicBezTo>
                    <a:pt x="681" y="891"/>
                    <a:pt x="1107" y="386"/>
                    <a:pt x="1609" y="195"/>
                  </a:cubicBezTo>
                  <a:cubicBezTo>
                    <a:pt x="2997" y="-334"/>
                    <a:pt x="3492" y="310"/>
                    <a:pt x="4015" y="992"/>
                  </a:cubicBezTo>
                  <a:cubicBezTo>
                    <a:pt x="4177" y="1203"/>
                    <a:pt x="4344" y="1420"/>
                    <a:pt x="4541" y="1609"/>
                  </a:cubicBezTo>
                  <a:cubicBezTo>
                    <a:pt x="5372" y="2403"/>
                    <a:pt x="6810" y="1925"/>
                    <a:pt x="6824" y="1921"/>
                  </a:cubicBezTo>
                  <a:cubicBezTo>
                    <a:pt x="6827" y="1919"/>
                    <a:pt x="6831" y="1920"/>
                    <a:pt x="6834" y="1922"/>
                  </a:cubicBezTo>
                  <a:cubicBezTo>
                    <a:pt x="6837" y="1924"/>
                    <a:pt x="6838" y="1927"/>
                    <a:pt x="6838" y="1931"/>
                  </a:cubicBezTo>
                  <a:lnTo>
                    <a:pt x="6838" y="2483"/>
                  </a:lnTo>
                  <a:cubicBezTo>
                    <a:pt x="6847" y="2499"/>
                    <a:pt x="6885" y="2577"/>
                    <a:pt x="6833" y="2659"/>
                  </a:cubicBezTo>
                  <a:cubicBezTo>
                    <a:pt x="6750" y="2792"/>
                    <a:pt x="6434" y="2928"/>
                    <a:pt x="5402" y="2825"/>
                  </a:cubicBezTo>
                  <a:cubicBezTo>
                    <a:pt x="4262" y="2711"/>
                    <a:pt x="3819" y="2242"/>
                    <a:pt x="3428" y="1827"/>
                  </a:cubicBezTo>
                  <a:cubicBezTo>
                    <a:pt x="3152" y="1535"/>
                    <a:pt x="2914" y="1282"/>
                    <a:pt x="2480" y="1193"/>
                  </a:cubicBezTo>
                  <a:cubicBezTo>
                    <a:pt x="2263" y="1149"/>
                    <a:pt x="1979" y="1275"/>
                    <a:pt x="1845" y="1474"/>
                  </a:cubicBezTo>
                  <a:cubicBezTo>
                    <a:pt x="1733" y="1641"/>
                    <a:pt x="1739" y="1835"/>
                    <a:pt x="1863" y="2021"/>
                  </a:cubicBezTo>
                  <a:cubicBezTo>
                    <a:pt x="2034" y="2278"/>
                    <a:pt x="2083" y="2634"/>
                    <a:pt x="1997" y="2999"/>
                  </a:cubicBezTo>
                  <a:cubicBezTo>
                    <a:pt x="1905" y="3391"/>
                    <a:pt x="1668" y="3743"/>
                    <a:pt x="1329" y="3992"/>
                  </a:cubicBezTo>
                  <a:cubicBezTo>
                    <a:pt x="771" y="4401"/>
                    <a:pt x="836" y="4769"/>
                    <a:pt x="925" y="5280"/>
                  </a:cubicBezTo>
                  <a:cubicBezTo>
                    <a:pt x="951" y="5425"/>
                    <a:pt x="980" y="5590"/>
                    <a:pt x="996" y="5767"/>
                  </a:cubicBezTo>
                  <a:cubicBezTo>
                    <a:pt x="1033" y="6182"/>
                    <a:pt x="886" y="6465"/>
                    <a:pt x="755" y="6629"/>
                  </a:cubicBezTo>
                  <a:cubicBezTo>
                    <a:pt x="613" y="6807"/>
                    <a:pt x="460" y="6888"/>
                    <a:pt x="459" y="6888"/>
                  </a:cubicBezTo>
                  <a:cubicBezTo>
                    <a:pt x="457" y="6889"/>
                    <a:pt x="455" y="6890"/>
                    <a:pt x="454" y="6890"/>
                  </a:cubicBezTo>
                  <a:moveTo>
                    <a:pt x="2516" y="23"/>
                  </a:moveTo>
                  <a:cubicBezTo>
                    <a:pt x="2265" y="23"/>
                    <a:pt x="1970" y="81"/>
                    <a:pt x="1616" y="215"/>
                  </a:cubicBezTo>
                  <a:cubicBezTo>
                    <a:pt x="1122" y="404"/>
                    <a:pt x="701" y="902"/>
                    <a:pt x="593" y="1428"/>
                  </a:cubicBezTo>
                  <a:cubicBezTo>
                    <a:pt x="515" y="1810"/>
                    <a:pt x="614" y="2157"/>
                    <a:pt x="872" y="2406"/>
                  </a:cubicBezTo>
                  <a:cubicBezTo>
                    <a:pt x="1066" y="2594"/>
                    <a:pt x="1158" y="2767"/>
                    <a:pt x="1154" y="2937"/>
                  </a:cubicBezTo>
                  <a:cubicBezTo>
                    <a:pt x="1146" y="3218"/>
                    <a:pt x="883" y="3446"/>
                    <a:pt x="578" y="3711"/>
                  </a:cubicBezTo>
                  <a:cubicBezTo>
                    <a:pt x="467" y="3807"/>
                    <a:pt x="351" y="3907"/>
                    <a:pt x="244" y="4015"/>
                  </a:cubicBezTo>
                  <a:cubicBezTo>
                    <a:pt x="3" y="4255"/>
                    <a:pt x="2" y="4705"/>
                    <a:pt x="43" y="5041"/>
                  </a:cubicBezTo>
                  <a:cubicBezTo>
                    <a:pt x="89" y="5420"/>
                    <a:pt x="216" y="5846"/>
                    <a:pt x="367" y="6125"/>
                  </a:cubicBezTo>
                  <a:cubicBezTo>
                    <a:pt x="573" y="6509"/>
                    <a:pt x="510" y="6766"/>
                    <a:pt x="477" y="6852"/>
                  </a:cubicBezTo>
                  <a:cubicBezTo>
                    <a:pt x="528" y="6820"/>
                    <a:pt x="636" y="6744"/>
                    <a:pt x="739" y="6615"/>
                  </a:cubicBezTo>
                  <a:cubicBezTo>
                    <a:pt x="866" y="6454"/>
                    <a:pt x="1011" y="6177"/>
                    <a:pt x="974" y="5769"/>
                  </a:cubicBezTo>
                  <a:cubicBezTo>
                    <a:pt x="958" y="5593"/>
                    <a:pt x="931" y="5436"/>
                    <a:pt x="904" y="5284"/>
                  </a:cubicBezTo>
                  <a:cubicBezTo>
                    <a:pt x="813" y="4765"/>
                    <a:pt x="748" y="4391"/>
                    <a:pt x="1316" y="3974"/>
                  </a:cubicBezTo>
                  <a:cubicBezTo>
                    <a:pt x="1895" y="3550"/>
                    <a:pt x="2255" y="2648"/>
                    <a:pt x="1845" y="2033"/>
                  </a:cubicBezTo>
                  <a:cubicBezTo>
                    <a:pt x="1716" y="1840"/>
                    <a:pt x="1709" y="1637"/>
                    <a:pt x="1827" y="1462"/>
                  </a:cubicBezTo>
                  <a:cubicBezTo>
                    <a:pt x="1965" y="1256"/>
                    <a:pt x="2260" y="1126"/>
                    <a:pt x="2484" y="1172"/>
                  </a:cubicBezTo>
                  <a:cubicBezTo>
                    <a:pt x="2925" y="1262"/>
                    <a:pt x="3177" y="1529"/>
                    <a:pt x="3444" y="1812"/>
                  </a:cubicBezTo>
                  <a:cubicBezTo>
                    <a:pt x="3832" y="2224"/>
                    <a:pt x="4272" y="2691"/>
                    <a:pt x="5405" y="2804"/>
                  </a:cubicBezTo>
                  <a:cubicBezTo>
                    <a:pt x="6424" y="2906"/>
                    <a:pt x="6734" y="2775"/>
                    <a:pt x="6814" y="2648"/>
                  </a:cubicBezTo>
                  <a:cubicBezTo>
                    <a:pt x="6864" y="2569"/>
                    <a:pt x="6820" y="2495"/>
                    <a:pt x="6818" y="2492"/>
                  </a:cubicBezTo>
                  <a:cubicBezTo>
                    <a:pt x="6817" y="2490"/>
                    <a:pt x="6817" y="2488"/>
                    <a:pt x="6817" y="2486"/>
                  </a:cubicBezTo>
                  <a:lnTo>
                    <a:pt x="6817" y="1946"/>
                  </a:lnTo>
                  <a:cubicBezTo>
                    <a:pt x="6663" y="1994"/>
                    <a:pt x="5321" y="2385"/>
                    <a:pt x="4526" y="1625"/>
                  </a:cubicBezTo>
                  <a:cubicBezTo>
                    <a:pt x="4328" y="1435"/>
                    <a:pt x="4160" y="1217"/>
                    <a:pt x="3998" y="1005"/>
                  </a:cubicBezTo>
                  <a:cubicBezTo>
                    <a:pt x="3613" y="504"/>
                    <a:pt x="3243" y="23"/>
                    <a:pt x="2516" y="2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16" name="Google Shape;416;p25"/>
            <p:cNvSpPr/>
            <p:nvPr/>
          </p:nvSpPr>
          <p:spPr>
            <a:xfrm>
              <a:off x="149234" y="1233341"/>
              <a:ext cx="2091879" cy="1780296"/>
            </a:xfrm>
            <a:custGeom>
              <a:rect b="b" l="l" r="r" t="t"/>
              <a:pathLst>
                <a:path extrusionOk="0" h="5452" w="6406">
                  <a:moveTo>
                    <a:pt x="191" y="5451"/>
                  </a:moveTo>
                  <a:cubicBezTo>
                    <a:pt x="186" y="5451"/>
                    <a:pt x="181" y="5448"/>
                    <a:pt x="180" y="5443"/>
                  </a:cubicBezTo>
                  <a:cubicBezTo>
                    <a:pt x="179" y="5440"/>
                    <a:pt x="107" y="5128"/>
                    <a:pt x="35" y="4573"/>
                  </a:cubicBezTo>
                  <a:cubicBezTo>
                    <a:pt x="-42" y="3980"/>
                    <a:pt x="-45" y="3528"/>
                    <a:pt x="620" y="3115"/>
                  </a:cubicBezTo>
                  <a:cubicBezTo>
                    <a:pt x="867" y="2961"/>
                    <a:pt x="1016" y="2752"/>
                    <a:pt x="1063" y="2493"/>
                  </a:cubicBezTo>
                  <a:cubicBezTo>
                    <a:pt x="1123" y="2167"/>
                    <a:pt x="1000" y="1826"/>
                    <a:pt x="852" y="1633"/>
                  </a:cubicBezTo>
                  <a:cubicBezTo>
                    <a:pt x="708" y="1445"/>
                    <a:pt x="688" y="1062"/>
                    <a:pt x="805" y="742"/>
                  </a:cubicBezTo>
                  <a:cubicBezTo>
                    <a:pt x="941" y="371"/>
                    <a:pt x="1230" y="121"/>
                    <a:pt x="1619" y="36"/>
                  </a:cubicBezTo>
                  <a:cubicBezTo>
                    <a:pt x="2361" y="-127"/>
                    <a:pt x="2757" y="286"/>
                    <a:pt x="3216" y="765"/>
                  </a:cubicBezTo>
                  <a:cubicBezTo>
                    <a:pt x="3845" y="1421"/>
                    <a:pt x="4558" y="2164"/>
                    <a:pt x="6393" y="1737"/>
                  </a:cubicBezTo>
                  <a:cubicBezTo>
                    <a:pt x="6399" y="1736"/>
                    <a:pt x="6405" y="1740"/>
                    <a:pt x="6406" y="1746"/>
                  </a:cubicBezTo>
                  <a:cubicBezTo>
                    <a:pt x="6408" y="1751"/>
                    <a:pt x="6404" y="1757"/>
                    <a:pt x="6398" y="1759"/>
                  </a:cubicBezTo>
                  <a:cubicBezTo>
                    <a:pt x="5575" y="1950"/>
                    <a:pt x="4902" y="1922"/>
                    <a:pt x="4339" y="1673"/>
                  </a:cubicBezTo>
                  <a:cubicBezTo>
                    <a:pt x="3848" y="1455"/>
                    <a:pt x="3504" y="1096"/>
                    <a:pt x="3200" y="780"/>
                  </a:cubicBezTo>
                  <a:cubicBezTo>
                    <a:pt x="2746" y="306"/>
                    <a:pt x="2353" y="-103"/>
                    <a:pt x="1624" y="57"/>
                  </a:cubicBezTo>
                  <a:cubicBezTo>
                    <a:pt x="1109" y="169"/>
                    <a:pt x="903" y="539"/>
                    <a:pt x="826" y="749"/>
                  </a:cubicBezTo>
                  <a:cubicBezTo>
                    <a:pt x="695" y="1107"/>
                    <a:pt x="750" y="1465"/>
                    <a:pt x="869" y="1620"/>
                  </a:cubicBezTo>
                  <a:cubicBezTo>
                    <a:pt x="1020" y="1817"/>
                    <a:pt x="1145" y="2164"/>
                    <a:pt x="1085" y="2497"/>
                  </a:cubicBezTo>
                  <a:cubicBezTo>
                    <a:pt x="1036" y="2762"/>
                    <a:pt x="884" y="2976"/>
                    <a:pt x="631" y="3133"/>
                  </a:cubicBezTo>
                  <a:cubicBezTo>
                    <a:pt x="-22" y="3539"/>
                    <a:pt x="-19" y="3985"/>
                    <a:pt x="57" y="4570"/>
                  </a:cubicBezTo>
                  <a:cubicBezTo>
                    <a:pt x="128" y="5124"/>
                    <a:pt x="201" y="5435"/>
                    <a:pt x="201" y="5438"/>
                  </a:cubicBezTo>
                  <a:cubicBezTo>
                    <a:pt x="203" y="5444"/>
                    <a:pt x="199" y="5450"/>
                    <a:pt x="193" y="5451"/>
                  </a:cubicBezTo>
                  <a:cubicBezTo>
                    <a:pt x="192" y="5451"/>
                    <a:pt x="191" y="5452"/>
                    <a:pt x="191" y="5452"/>
                  </a:cubicBezTo>
                  <a:lnTo>
                    <a:pt x="191" y="5451"/>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17" name="Google Shape;417;p25"/>
            <p:cNvSpPr/>
            <p:nvPr/>
          </p:nvSpPr>
          <p:spPr>
            <a:xfrm>
              <a:off x="965612" y="2066344"/>
              <a:ext cx="3255050" cy="1530820"/>
            </a:xfrm>
            <a:custGeom>
              <a:rect b="b" l="l" r="r" t="t"/>
              <a:pathLst>
                <a:path extrusionOk="0" h="4688" w="9968">
                  <a:moveTo>
                    <a:pt x="9949" y="1764"/>
                  </a:moveTo>
                  <a:cubicBezTo>
                    <a:pt x="9514" y="1979"/>
                    <a:pt x="8175" y="2292"/>
                    <a:pt x="6310" y="2147"/>
                  </a:cubicBezTo>
                  <a:cubicBezTo>
                    <a:pt x="4445" y="2002"/>
                    <a:pt x="3292" y="1044"/>
                    <a:pt x="3292" y="1044"/>
                  </a:cubicBezTo>
                  <a:lnTo>
                    <a:pt x="2761" y="175"/>
                  </a:lnTo>
                  <a:lnTo>
                    <a:pt x="1584" y="0"/>
                  </a:lnTo>
                  <a:lnTo>
                    <a:pt x="0" y="464"/>
                  </a:lnTo>
                  <a:lnTo>
                    <a:pt x="0" y="2446"/>
                  </a:lnTo>
                  <a:lnTo>
                    <a:pt x="409" y="3771"/>
                  </a:lnTo>
                  <a:lnTo>
                    <a:pt x="1530" y="4688"/>
                  </a:lnTo>
                  <a:lnTo>
                    <a:pt x="1149" y="3300"/>
                  </a:lnTo>
                  <a:lnTo>
                    <a:pt x="1185" y="1189"/>
                  </a:lnTo>
                  <a:lnTo>
                    <a:pt x="1802" y="1008"/>
                  </a:lnTo>
                  <a:lnTo>
                    <a:pt x="2960" y="1478"/>
                  </a:lnTo>
                  <a:cubicBezTo>
                    <a:pt x="2960" y="1478"/>
                    <a:pt x="4953" y="3145"/>
                    <a:pt x="6519" y="3179"/>
                  </a:cubicBezTo>
                  <a:cubicBezTo>
                    <a:pt x="8085" y="3214"/>
                    <a:pt x="9678" y="2267"/>
                    <a:pt x="9968" y="1881"/>
                  </a:cubicBezTo>
                  <a:lnTo>
                    <a:pt x="9949" y="1764"/>
                  </a:lnTo>
                  <a:close/>
                </a:path>
              </a:pathLst>
            </a:custGeom>
            <a:solidFill>
              <a:schemeClr val="lt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418" name="Google Shape;418;p25"/>
            <p:cNvSpPr/>
            <p:nvPr/>
          </p:nvSpPr>
          <p:spPr>
            <a:xfrm>
              <a:off x="624692" y="1761029"/>
              <a:ext cx="1513886" cy="1839726"/>
            </a:xfrm>
            <a:custGeom>
              <a:rect b="b" l="l" r="r" t="t"/>
              <a:pathLst>
                <a:path extrusionOk="0" h="5634" w="4636">
                  <a:moveTo>
                    <a:pt x="2574" y="5634"/>
                  </a:moveTo>
                  <a:cubicBezTo>
                    <a:pt x="2573" y="5634"/>
                    <a:pt x="2572" y="5634"/>
                    <a:pt x="2570" y="5634"/>
                  </a:cubicBezTo>
                  <a:cubicBezTo>
                    <a:pt x="2564" y="5632"/>
                    <a:pt x="1895" y="5433"/>
                    <a:pt x="1247" y="4894"/>
                  </a:cubicBezTo>
                  <a:cubicBezTo>
                    <a:pt x="649" y="4397"/>
                    <a:pt x="-51" y="3500"/>
                    <a:pt x="3" y="2051"/>
                  </a:cubicBezTo>
                  <a:cubicBezTo>
                    <a:pt x="31" y="1315"/>
                    <a:pt x="296" y="769"/>
                    <a:pt x="790" y="427"/>
                  </a:cubicBezTo>
                  <a:cubicBezTo>
                    <a:pt x="1473" y="-46"/>
                    <a:pt x="2481" y="-42"/>
                    <a:pt x="3206" y="46"/>
                  </a:cubicBezTo>
                  <a:cubicBezTo>
                    <a:pt x="3991" y="140"/>
                    <a:pt x="4623" y="349"/>
                    <a:pt x="4629" y="351"/>
                  </a:cubicBezTo>
                  <a:cubicBezTo>
                    <a:pt x="4632" y="352"/>
                    <a:pt x="4635" y="355"/>
                    <a:pt x="4636" y="358"/>
                  </a:cubicBezTo>
                  <a:cubicBezTo>
                    <a:pt x="4637" y="361"/>
                    <a:pt x="4637" y="364"/>
                    <a:pt x="4635" y="367"/>
                  </a:cubicBezTo>
                  <a:lnTo>
                    <a:pt x="4251" y="967"/>
                  </a:lnTo>
                  <a:lnTo>
                    <a:pt x="4467" y="1710"/>
                  </a:lnTo>
                  <a:cubicBezTo>
                    <a:pt x="4468" y="1713"/>
                    <a:pt x="4468" y="1715"/>
                    <a:pt x="4467" y="1718"/>
                  </a:cubicBezTo>
                  <a:lnTo>
                    <a:pt x="4346" y="1983"/>
                  </a:lnTo>
                  <a:cubicBezTo>
                    <a:pt x="4344" y="1987"/>
                    <a:pt x="4342" y="1989"/>
                    <a:pt x="4338" y="1989"/>
                  </a:cubicBezTo>
                  <a:cubicBezTo>
                    <a:pt x="4335" y="1990"/>
                    <a:pt x="4331" y="1989"/>
                    <a:pt x="4329" y="1987"/>
                  </a:cubicBezTo>
                  <a:cubicBezTo>
                    <a:pt x="3586" y="1306"/>
                    <a:pt x="2623" y="1007"/>
                    <a:pt x="1987" y="1259"/>
                  </a:cubicBezTo>
                  <a:cubicBezTo>
                    <a:pt x="1566" y="1426"/>
                    <a:pt x="1322" y="1817"/>
                    <a:pt x="1281" y="2390"/>
                  </a:cubicBezTo>
                  <a:cubicBezTo>
                    <a:pt x="1162" y="4031"/>
                    <a:pt x="2567" y="5600"/>
                    <a:pt x="2582" y="5616"/>
                  </a:cubicBezTo>
                  <a:cubicBezTo>
                    <a:pt x="2585" y="5619"/>
                    <a:pt x="2585" y="5625"/>
                    <a:pt x="2583" y="5629"/>
                  </a:cubicBezTo>
                  <a:cubicBezTo>
                    <a:pt x="2581" y="5632"/>
                    <a:pt x="2577" y="5634"/>
                    <a:pt x="2574" y="5634"/>
                  </a:cubicBezTo>
                  <a:moveTo>
                    <a:pt x="2469" y="23"/>
                  </a:moveTo>
                  <a:cubicBezTo>
                    <a:pt x="1871" y="23"/>
                    <a:pt x="1262" y="126"/>
                    <a:pt x="802" y="444"/>
                  </a:cubicBezTo>
                  <a:cubicBezTo>
                    <a:pt x="314" y="782"/>
                    <a:pt x="53" y="1323"/>
                    <a:pt x="25" y="2052"/>
                  </a:cubicBezTo>
                  <a:cubicBezTo>
                    <a:pt x="-29" y="3491"/>
                    <a:pt x="667" y="4383"/>
                    <a:pt x="1260" y="4877"/>
                  </a:cubicBezTo>
                  <a:cubicBezTo>
                    <a:pt x="1818" y="5341"/>
                    <a:pt x="2391" y="5551"/>
                    <a:pt x="2540" y="5601"/>
                  </a:cubicBezTo>
                  <a:cubicBezTo>
                    <a:pt x="2347" y="5377"/>
                    <a:pt x="1148" y="3914"/>
                    <a:pt x="1259" y="2388"/>
                  </a:cubicBezTo>
                  <a:cubicBezTo>
                    <a:pt x="1301" y="1807"/>
                    <a:pt x="1550" y="1409"/>
                    <a:pt x="1979" y="1239"/>
                  </a:cubicBezTo>
                  <a:cubicBezTo>
                    <a:pt x="2619" y="985"/>
                    <a:pt x="3585" y="1281"/>
                    <a:pt x="4332" y="1961"/>
                  </a:cubicBezTo>
                  <a:lnTo>
                    <a:pt x="4445" y="1712"/>
                  </a:lnTo>
                  <a:lnTo>
                    <a:pt x="4229" y="968"/>
                  </a:lnTo>
                  <a:cubicBezTo>
                    <a:pt x="4228" y="965"/>
                    <a:pt x="4229" y="962"/>
                    <a:pt x="4230" y="959"/>
                  </a:cubicBezTo>
                  <a:lnTo>
                    <a:pt x="4609" y="367"/>
                  </a:lnTo>
                  <a:cubicBezTo>
                    <a:pt x="4483" y="327"/>
                    <a:pt x="3494" y="23"/>
                    <a:pt x="2469" y="2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419" name="Google Shape;419;p25"/>
            <p:cNvSpPr/>
            <p:nvPr/>
          </p:nvSpPr>
          <p:spPr>
            <a:xfrm>
              <a:off x="628284" y="1764294"/>
              <a:ext cx="1507028" cy="1832869"/>
            </a:xfrm>
            <a:custGeom>
              <a:rect b="b" l="l" r="r" t="t"/>
              <a:pathLst>
                <a:path extrusionOk="0" h="5613" w="4615">
                  <a:moveTo>
                    <a:pt x="4615" y="351"/>
                  </a:moveTo>
                  <a:cubicBezTo>
                    <a:pt x="4615" y="351"/>
                    <a:pt x="124" y="-1145"/>
                    <a:pt x="3" y="2041"/>
                  </a:cubicBezTo>
                  <a:cubicBezTo>
                    <a:pt x="-103" y="4839"/>
                    <a:pt x="2563" y="5613"/>
                    <a:pt x="2563" y="5613"/>
                  </a:cubicBezTo>
                  <a:cubicBezTo>
                    <a:pt x="2563" y="5613"/>
                    <a:pt x="1138" y="4044"/>
                    <a:pt x="1259" y="2379"/>
                  </a:cubicBezTo>
                  <a:cubicBezTo>
                    <a:pt x="1379" y="713"/>
                    <a:pt x="3166" y="907"/>
                    <a:pt x="4325" y="1969"/>
                  </a:cubicBezTo>
                  <a:lnTo>
                    <a:pt x="4446" y="1703"/>
                  </a:lnTo>
                  <a:lnTo>
                    <a:pt x="4228" y="955"/>
                  </a:lnTo>
                  <a:lnTo>
                    <a:pt x="4615" y="351"/>
                  </a:lnTo>
                  <a:close/>
                </a:path>
              </a:pathLst>
            </a:custGeom>
            <a:solidFill>
              <a:schemeClr val="dk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420" name="Google Shape;420;p25"/>
            <p:cNvSpPr/>
            <p:nvPr/>
          </p:nvSpPr>
          <p:spPr>
            <a:xfrm>
              <a:off x="693921" y="1897196"/>
              <a:ext cx="381410" cy="379766"/>
            </a:xfrm>
            <a:custGeom>
              <a:rect b="b" l="l" r="r" t="t"/>
              <a:pathLst>
                <a:path extrusionOk="0" h="1163" w="1168">
                  <a:moveTo>
                    <a:pt x="100" y="532"/>
                  </a:moveTo>
                  <a:cubicBezTo>
                    <a:pt x="134" y="588"/>
                    <a:pt x="180" y="642"/>
                    <a:pt x="236" y="692"/>
                  </a:cubicBezTo>
                  <a:cubicBezTo>
                    <a:pt x="433" y="865"/>
                    <a:pt x="680" y="907"/>
                    <a:pt x="788" y="785"/>
                  </a:cubicBezTo>
                  <a:cubicBezTo>
                    <a:pt x="896" y="662"/>
                    <a:pt x="824" y="421"/>
                    <a:pt x="627" y="248"/>
                  </a:cubicBezTo>
                  <a:cubicBezTo>
                    <a:pt x="568" y="196"/>
                    <a:pt x="505" y="156"/>
                    <a:pt x="443" y="129"/>
                  </a:cubicBezTo>
                  <a:cubicBezTo>
                    <a:pt x="496" y="82"/>
                    <a:pt x="552" y="39"/>
                    <a:pt x="611" y="0"/>
                  </a:cubicBezTo>
                  <a:cubicBezTo>
                    <a:pt x="681" y="40"/>
                    <a:pt x="749" y="88"/>
                    <a:pt x="814" y="146"/>
                  </a:cubicBezTo>
                  <a:cubicBezTo>
                    <a:pt x="1144" y="437"/>
                    <a:pt x="1265" y="840"/>
                    <a:pt x="1084" y="1045"/>
                  </a:cubicBezTo>
                  <a:cubicBezTo>
                    <a:pt x="903" y="1251"/>
                    <a:pt x="488" y="1181"/>
                    <a:pt x="158" y="890"/>
                  </a:cubicBezTo>
                  <a:cubicBezTo>
                    <a:pt x="98" y="837"/>
                    <a:pt x="45" y="780"/>
                    <a:pt x="0" y="722"/>
                  </a:cubicBezTo>
                  <a:cubicBezTo>
                    <a:pt x="29" y="654"/>
                    <a:pt x="63" y="591"/>
                    <a:pt x="100" y="532"/>
                  </a:cubicBezTo>
                  <a:close/>
                </a:path>
              </a:pathLst>
            </a:custGeom>
            <a:solidFill>
              <a:schemeClr val="accent5"/>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421" name="Google Shape;421;p25"/>
            <p:cNvSpPr/>
            <p:nvPr/>
          </p:nvSpPr>
          <p:spPr>
            <a:xfrm>
              <a:off x="692289" y="1895237"/>
              <a:ext cx="386635" cy="385317"/>
            </a:xfrm>
            <a:custGeom>
              <a:rect b="b" l="l" r="r" t="t"/>
              <a:pathLst>
                <a:path extrusionOk="0" h="1180" w="1184">
                  <a:moveTo>
                    <a:pt x="9" y="717"/>
                  </a:moveTo>
                  <a:cubicBezTo>
                    <a:pt x="55" y="777"/>
                    <a:pt x="109" y="834"/>
                    <a:pt x="170" y="888"/>
                  </a:cubicBezTo>
                  <a:cubicBezTo>
                    <a:pt x="328" y="1028"/>
                    <a:pt x="511" y="1120"/>
                    <a:pt x="684" y="1149"/>
                  </a:cubicBezTo>
                  <a:cubicBezTo>
                    <a:pt x="855" y="1178"/>
                    <a:pt x="996" y="1140"/>
                    <a:pt x="1081" y="1044"/>
                  </a:cubicBezTo>
                  <a:cubicBezTo>
                    <a:pt x="1166" y="947"/>
                    <a:pt x="1185" y="803"/>
                    <a:pt x="1135" y="637"/>
                  </a:cubicBezTo>
                  <a:cubicBezTo>
                    <a:pt x="1085" y="469"/>
                    <a:pt x="970" y="300"/>
                    <a:pt x="812" y="160"/>
                  </a:cubicBezTo>
                  <a:cubicBezTo>
                    <a:pt x="746" y="102"/>
                    <a:pt x="677" y="53"/>
                    <a:pt x="606" y="13"/>
                  </a:cubicBezTo>
                  <a:cubicBezTo>
                    <a:pt x="613" y="8"/>
                    <a:pt x="620" y="4"/>
                    <a:pt x="627" y="0"/>
                  </a:cubicBezTo>
                  <a:cubicBezTo>
                    <a:pt x="696" y="40"/>
                    <a:pt x="763" y="88"/>
                    <a:pt x="826" y="144"/>
                  </a:cubicBezTo>
                  <a:cubicBezTo>
                    <a:pt x="987" y="286"/>
                    <a:pt x="1104" y="459"/>
                    <a:pt x="1156" y="630"/>
                  </a:cubicBezTo>
                  <a:cubicBezTo>
                    <a:pt x="1208" y="804"/>
                    <a:pt x="1187" y="956"/>
                    <a:pt x="1097" y="1058"/>
                  </a:cubicBezTo>
                  <a:cubicBezTo>
                    <a:pt x="1027" y="1138"/>
                    <a:pt x="920" y="1180"/>
                    <a:pt x="792" y="1180"/>
                  </a:cubicBezTo>
                  <a:cubicBezTo>
                    <a:pt x="756" y="1180"/>
                    <a:pt x="719" y="1177"/>
                    <a:pt x="680" y="1171"/>
                  </a:cubicBezTo>
                  <a:cubicBezTo>
                    <a:pt x="503" y="1141"/>
                    <a:pt x="317" y="1047"/>
                    <a:pt x="156" y="904"/>
                  </a:cubicBezTo>
                  <a:cubicBezTo>
                    <a:pt x="97" y="852"/>
                    <a:pt x="45" y="797"/>
                    <a:pt x="0" y="740"/>
                  </a:cubicBezTo>
                  <a:cubicBezTo>
                    <a:pt x="2" y="731"/>
                    <a:pt x="6" y="724"/>
                    <a:pt x="9" y="717"/>
                  </a:cubicBezTo>
                  <a:moveTo>
                    <a:pt x="111" y="528"/>
                  </a:moveTo>
                  <a:cubicBezTo>
                    <a:pt x="146" y="586"/>
                    <a:pt x="192" y="641"/>
                    <a:pt x="248" y="690"/>
                  </a:cubicBezTo>
                  <a:cubicBezTo>
                    <a:pt x="440" y="859"/>
                    <a:pt x="681" y="901"/>
                    <a:pt x="785" y="783"/>
                  </a:cubicBezTo>
                  <a:cubicBezTo>
                    <a:pt x="835" y="727"/>
                    <a:pt x="846" y="642"/>
                    <a:pt x="817" y="545"/>
                  </a:cubicBezTo>
                  <a:cubicBezTo>
                    <a:pt x="787" y="445"/>
                    <a:pt x="719" y="345"/>
                    <a:pt x="625" y="263"/>
                  </a:cubicBezTo>
                  <a:cubicBezTo>
                    <a:pt x="565" y="210"/>
                    <a:pt x="501" y="170"/>
                    <a:pt x="438" y="143"/>
                  </a:cubicBezTo>
                  <a:cubicBezTo>
                    <a:pt x="443" y="137"/>
                    <a:pt x="450" y="131"/>
                    <a:pt x="456" y="127"/>
                  </a:cubicBezTo>
                  <a:cubicBezTo>
                    <a:pt x="518" y="155"/>
                    <a:pt x="581" y="195"/>
                    <a:pt x="639" y="246"/>
                  </a:cubicBezTo>
                  <a:cubicBezTo>
                    <a:pt x="736" y="331"/>
                    <a:pt x="806" y="435"/>
                    <a:pt x="837" y="538"/>
                  </a:cubicBezTo>
                  <a:cubicBezTo>
                    <a:pt x="869" y="643"/>
                    <a:pt x="856" y="736"/>
                    <a:pt x="801" y="798"/>
                  </a:cubicBezTo>
                  <a:cubicBezTo>
                    <a:pt x="757" y="848"/>
                    <a:pt x="692" y="871"/>
                    <a:pt x="616" y="871"/>
                  </a:cubicBezTo>
                  <a:cubicBezTo>
                    <a:pt x="498" y="871"/>
                    <a:pt x="356" y="814"/>
                    <a:pt x="234" y="706"/>
                  </a:cubicBezTo>
                  <a:cubicBezTo>
                    <a:pt x="180" y="658"/>
                    <a:pt x="134" y="604"/>
                    <a:pt x="98" y="548"/>
                  </a:cubicBezTo>
                  <a:cubicBezTo>
                    <a:pt x="102" y="541"/>
                    <a:pt x="106" y="534"/>
                    <a:pt x="111" y="528"/>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22" name="Google Shape;422;p25"/>
            <p:cNvSpPr/>
            <p:nvPr/>
          </p:nvSpPr>
          <p:spPr>
            <a:xfrm>
              <a:off x="630570" y="2349454"/>
              <a:ext cx="289323" cy="327193"/>
            </a:xfrm>
            <a:custGeom>
              <a:rect b="b" l="l" r="r" t="t"/>
              <a:pathLst>
                <a:path extrusionOk="0" h="1002" w="886">
                  <a:moveTo>
                    <a:pt x="12" y="789"/>
                  </a:moveTo>
                  <a:cubicBezTo>
                    <a:pt x="262" y="809"/>
                    <a:pt x="474" y="702"/>
                    <a:pt x="492" y="546"/>
                  </a:cubicBezTo>
                  <a:cubicBezTo>
                    <a:pt x="510" y="384"/>
                    <a:pt x="313" y="228"/>
                    <a:pt x="53" y="199"/>
                  </a:cubicBezTo>
                  <a:cubicBezTo>
                    <a:pt x="35" y="196"/>
                    <a:pt x="17" y="195"/>
                    <a:pt x="0" y="194"/>
                  </a:cubicBezTo>
                  <a:cubicBezTo>
                    <a:pt x="2" y="126"/>
                    <a:pt x="8" y="61"/>
                    <a:pt x="17" y="0"/>
                  </a:cubicBezTo>
                  <a:cubicBezTo>
                    <a:pt x="59" y="0"/>
                    <a:pt x="103" y="3"/>
                    <a:pt x="147" y="8"/>
                  </a:cubicBezTo>
                  <a:cubicBezTo>
                    <a:pt x="585" y="57"/>
                    <a:pt x="914" y="318"/>
                    <a:pt x="884" y="590"/>
                  </a:cubicBezTo>
                  <a:cubicBezTo>
                    <a:pt x="853" y="862"/>
                    <a:pt x="474" y="1043"/>
                    <a:pt x="37" y="994"/>
                  </a:cubicBezTo>
                  <a:cubicBezTo>
                    <a:pt x="26" y="927"/>
                    <a:pt x="18" y="859"/>
                    <a:pt x="12" y="789"/>
                  </a:cubicBezTo>
                  <a:close/>
                </a:path>
              </a:pathLst>
            </a:custGeom>
            <a:solidFill>
              <a:schemeClr val="accent5"/>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423" name="Google Shape;423;p25"/>
            <p:cNvSpPr/>
            <p:nvPr/>
          </p:nvSpPr>
          <p:spPr>
            <a:xfrm>
              <a:off x="630244" y="2345535"/>
              <a:ext cx="292915" cy="334377"/>
            </a:xfrm>
            <a:custGeom>
              <a:rect b="b" l="l" r="r" t="t"/>
              <a:pathLst>
                <a:path extrusionOk="0" h="1024" w="897">
                  <a:moveTo>
                    <a:pt x="36" y="994"/>
                  </a:moveTo>
                  <a:cubicBezTo>
                    <a:pt x="37" y="994"/>
                    <a:pt x="37" y="994"/>
                    <a:pt x="38" y="994"/>
                  </a:cubicBezTo>
                  <a:cubicBezTo>
                    <a:pt x="248" y="1017"/>
                    <a:pt x="450" y="989"/>
                    <a:pt x="608" y="914"/>
                  </a:cubicBezTo>
                  <a:cubicBezTo>
                    <a:pt x="765" y="839"/>
                    <a:pt x="859" y="728"/>
                    <a:pt x="874" y="601"/>
                  </a:cubicBezTo>
                  <a:cubicBezTo>
                    <a:pt x="888" y="473"/>
                    <a:pt x="821" y="344"/>
                    <a:pt x="685" y="236"/>
                  </a:cubicBezTo>
                  <a:cubicBezTo>
                    <a:pt x="548" y="127"/>
                    <a:pt x="356" y="55"/>
                    <a:pt x="147" y="31"/>
                  </a:cubicBezTo>
                  <a:cubicBezTo>
                    <a:pt x="103" y="25"/>
                    <a:pt x="59" y="23"/>
                    <a:pt x="16" y="23"/>
                  </a:cubicBezTo>
                  <a:cubicBezTo>
                    <a:pt x="16" y="14"/>
                    <a:pt x="17" y="7"/>
                    <a:pt x="19" y="0"/>
                  </a:cubicBezTo>
                  <a:cubicBezTo>
                    <a:pt x="62" y="1"/>
                    <a:pt x="105" y="4"/>
                    <a:pt x="149" y="9"/>
                  </a:cubicBezTo>
                  <a:cubicBezTo>
                    <a:pt x="363" y="33"/>
                    <a:pt x="558" y="108"/>
                    <a:pt x="699" y="219"/>
                  </a:cubicBezTo>
                  <a:cubicBezTo>
                    <a:pt x="841" y="332"/>
                    <a:pt x="911" y="468"/>
                    <a:pt x="895" y="604"/>
                  </a:cubicBezTo>
                  <a:cubicBezTo>
                    <a:pt x="880" y="738"/>
                    <a:pt x="781" y="856"/>
                    <a:pt x="618" y="933"/>
                  </a:cubicBezTo>
                  <a:cubicBezTo>
                    <a:pt x="493" y="993"/>
                    <a:pt x="341" y="1024"/>
                    <a:pt x="181" y="1024"/>
                  </a:cubicBezTo>
                  <a:cubicBezTo>
                    <a:pt x="134" y="1024"/>
                    <a:pt x="87" y="1022"/>
                    <a:pt x="40" y="1017"/>
                  </a:cubicBezTo>
                  <a:cubicBezTo>
                    <a:pt x="38" y="1010"/>
                    <a:pt x="37" y="1002"/>
                    <a:pt x="36" y="994"/>
                  </a:cubicBezTo>
                  <a:moveTo>
                    <a:pt x="12" y="790"/>
                  </a:moveTo>
                  <a:cubicBezTo>
                    <a:pt x="128" y="799"/>
                    <a:pt x="239" y="782"/>
                    <a:pt x="326" y="739"/>
                  </a:cubicBezTo>
                  <a:cubicBezTo>
                    <a:pt x="418" y="696"/>
                    <a:pt x="474" y="632"/>
                    <a:pt x="482" y="557"/>
                  </a:cubicBezTo>
                  <a:cubicBezTo>
                    <a:pt x="500" y="401"/>
                    <a:pt x="307" y="250"/>
                    <a:pt x="52" y="222"/>
                  </a:cubicBezTo>
                  <a:cubicBezTo>
                    <a:pt x="35" y="219"/>
                    <a:pt x="17" y="218"/>
                    <a:pt x="0" y="217"/>
                  </a:cubicBezTo>
                  <a:cubicBezTo>
                    <a:pt x="0" y="209"/>
                    <a:pt x="0" y="201"/>
                    <a:pt x="2" y="195"/>
                  </a:cubicBezTo>
                  <a:cubicBezTo>
                    <a:pt x="19" y="196"/>
                    <a:pt x="37" y="198"/>
                    <a:pt x="55" y="200"/>
                  </a:cubicBezTo>
                  <a:cubicBezTo>
                    <a:pt x="321" y="230"/>
                    <a:pt x="523" y="391"/>
                    <a:pt x="504" y="559"/>
                  </a:cubicBezTo>
                  <a:cubicBezTo>
                    <a:pt x="494" y="642"/>
                    <a:pt x="435" y="712"/>
                    <a:pt x="336" y="759"/>
                  </a:cubicBezTo>
                  <a:cubicBezTo>
                    <a:pt x="261" y="795"/>
                    <a:pt x="170" y="813"/>
                    <a:pt x="73" y="813"/>
                  </a:cubicBezTo>
                  <a:cubicBezTo>
                    <a:pt x="53" y="813"/>
                    <a:pt x="34" y="813"/>
                    <a:pt x="14" y="811"/>
                  </a:cubicBezTo>
                  <a:cubicBezTo>
                    <a:pt x="12" y="805"/>
                    <a:pt x="12" y="798"/>
                    <a:pt x="12" y="790"/>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24" name="Google Shape;424;p25"/>
            <p:cNvSpPr/>
            <p:nvPr/>
          </p:nvSpPr>
          <p:spPr>
            <a:xfrm>
              <a:off x="1103090" y="1764294"/>
              <a:ext cx="339285" cy="305641"/>
            </a:xfrm>
            <a:custGeom>
              <a:rect b="b" l="l" r="r" t="t"/>
              <a:pathLst>
                <a:path extrusionOk="0" h="936" w="1039">
                  <a:moveTo>
                    <a:pt x="188" y="77"/>
                  </a:moveTo>
                  <a:cubicBezTo>
                    <a:pt x="193" y="108"/>
                    <a:pt x="200" y="139"/>
                    <a:pt x="209" y="171"/>
                  </a:cubicBezTo>
                  <a:cubicBezTo>
                    <a:pt x="282" y="423"/>
                    <a:pt x="468" y="591"/>
                    <a:pt x="625" y="546"/>
                  </a:cubicBezTo>
                  <a:cubicBezTo>
                    <a:pt x="782" y="500"/>
                    <a:pt x="850" y="259"/>
                    <a:pt x="777" y="7"/>
                  </a:cubicBezTo>
                  <a:cubicBezTo>
                    <a:pt x="777" y="6"/>
                    <a:pt x="777" y="6"/>
                    <a:pt x="777" y="6"/>
                  </a:cubicBezTo>
                  <a:cubicBezTo>
                    <a:pt x="846" y="2"/>
                    <a:pt x="915" y="0"/>
                    <a:pt x="984" y="0"/>
                  </a:cubicBezTo>
                  <a:cubicBezTo>
                    <a:pt x="986" y="7"/>
                    <a:pt x="988" y="14"/>
                    <a:pt x="990" y="21"/>
                  </a:cubicBezTo>
                  <a:cubicBezTo>
                    <a:pt x="1112" y="444"/>
                    <a:pt x="998" y="848"/>
                    <a:pt x="735" y="924"/>
                  </a:cubicBezTo>
                  <a:cubicBezTo>
                    <a:pt x="472" y="1000"/>
                    <a:pt x="159" y="719"/>
                    <a:pt x="37" y="296"/>
                  </a:cubicBezTo>
                  <a:cubicBezTo>
                    <a:pt x="20" y="238"/>
                    <a:pt x="8" y="180"/>
                    <a:pt x="0" y="123"/>
                  </a:cubicBezTo>
                  <a:cubicBezTo>
                    <a:pt x="61" y="105"/>
                    <a:pt x="124" y="90"/>
                    <a:pt x="188" y="77"/>
                  </a:cubicBezTo>
                  <a:close/>
                </a:path>
              </a:pathLst>
            </a:custGeom>
            <a:solidFill>
              <a:schemeClr val="accent5"/>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425" name="Google Shape;425;p25"/>
            <p:cNvSpPr/>
            <p:nvPr/>
          </p:nvSpPr>
          <p:spPr>
            <a:xfrm>
              <a:off x="1099498" y="1764294"/>
              <a:ext cx="346143" cy="309560"/>
            </a:xfrm>
            <a:custGeom>
              <a:rect b="b" l="l" r="r" t="t"/>
              <a:pathLst>
                <a:path extrusionOk="0" h="948" w="1060">
                  <a:moveTo>
                    <a:pt x="21" y="120"/>
                  </a:moveTo>
                  <a:cubicBezTo>
                    <a:pt x="29" y="177"/>
                    <a:pt x="41" y="235"/>
                    <a:pt x="58" y="293"/>
                  </a:cubicBezTo>
                  <a:cubicBezTo>
                    <a:pt x="117" y="496"/>
                    <a:pt x="221" y="672"/>
                    <a:pt x="351" y="789"/>
                  </a:cubicBezTo>
                  <a:cubicBezTo>
                    <a:pt x="480" y="905"/>
                    <a:pt x="619" y="950"/>
                    <a:pt x="743" y="914"/>
                  </a:cubicBezTo>
                  <a:cubicBezTo>
                    <a:pt x="1000" y="839"/>
                    <a:pt x="1111" y="440"/>
                    <a:pt x="990" y="24"/>
                  </a:cubicBezTo>
                  <a:cubicBezTo>
                    <a:pt x="988" y="16"/>
                    <a:pt x="985" y="8"/>
                    <a:pt x="983" y="0"/>
                  </a:cubicBezTo>
                  <a:cubicBezTo>
                    <a:pt x="990" y="0"/>
                    <a:pt x="998" y="0"/>
                    <a:pt x="1006" y="0"/>
                  </a:cubicBezTo>
                  <a:cubicBezTo>
                    <a:pt x="1007" y="6"/>
                    <a:pt x="1009" y="12"/>
                    <a:pt x="1011" y="18"/>
                  </a:cubicBezTo>
                  <a:cubicBezTo>
                    <a:pt x="1135" y="446"/>
                    <a:pt x="1017" y="857"/>
                    <a:pt x="749" y="935"/>
                  </a:cubicBezTo>
                  <a:cubicBezTo>
                    <a:pt x="719" y="943"/>
                    <a:pt x="688" y="948"/>
                    <a:pt x="657" y="948"/>
                  </a:cubicBezTo>
                  <a:cubicBezTo>
                    <a:pt x="551" y="948"/>
                    <a:pt x="441" y="899"/>
                    <a:pt x="337" y="805"/>
                  </a:cubicBezTo>
                  <a:cubicBezTo>
                    <a:pt x="203" y="685"/>
                    <a:pt x="97" y="506"/>
                    <a:pt x="37" y="299"/>
                  </a:cubicBezTo>
                  <a:cubicBezTo>
                    <a:pt x="20" y="241"/>
                    <a:pt x="8" y="183"/>
                    <a:pt x="0" y="126"/>
                  </a:cubicBezTo>
                  <a:cubicBezTo>
                    <a:pt x="7" y="123"/>
                    <a:pt x="14" y="121"/>
                    <a:pt x="21" y="120"/>
                  </a:cubicBezTo>
                  <a:moveTo>
                    <a:pt x="209" y="75"/>
                  </a:moveTo>
                  <a:cubicBezTo>
                    <a:pt x="214" y="106"/>
                    <a:pt x="221" y="137"/>
                    <a:pt x="230" y="168"/>
                  </a:cubicBezTo>
                  <a:cubicBezTo>
                    <a:pt x="265" y="288"/>
                    <a:pt x="327" y="392"/>
                    <a:pt x="404" y="462"/>
                  </a:cubicBezTo>
                  <a:cubicBezTo>
                    <a:pt x="480" y="530"/>
                    <a:pt x="561" y="556"/>
                    <a:pt x="633" y="535"/>
                  </a:cubicBezTo>
                  <a:cubicBezTo>
                    <a:pt x="705" y="514"/>
                    <a:pt x="760" y="449"/>
                    <a:pt x="788" y="351"/>
                  </a:cubicBezTo>
                  <a:cubicBezTo>
                    <a:pt x="816" y="251"/>
                    <a:pt x="813" y="130"/>
                    <a:pt x="778" y="10"/>
                  </a:cubicBezTo>
                  <a:cubicBezTo>
                    <a:pt x="778" y="9"/>
                    <a:pt x="777" y="7"/>
                    <a:pt x="777" y="6"/>
                  </a:cubicBezTo>
                  <a:cubicBezTo>
                    <a:pt x="784" y="5"/>
                    <a:pt x="792" y="5"/>
                    <a:pt x="799" y="5"/>
                  </a:cubicBezTo>
                  <a:cubicBezTo>
                    <a:pt x="835" y="129"/>
                    <a:pt x="838" y="253"/>
                    <a:pt x="809" y="357"/>
                  </a:cubicBezTo>
                  <a:cubicBezTo>
                    <a:pt x="779" y="462"/>
                    <a:pt x="719" y="533"/>
                    <a:pt x="639" y="556"/>
                  </a:cubicBezTo>
                  <a:cubicBezTo>
                    <a:pt x="621" y="561"/>
                    <a:pt x="602" y="564"/>
                    <a:pt x="583" y="564"/>
                  </a:cubicBezTo>
                  <a:cubicBezTo>
                    <a:pt x="519" y="564"/>
                    <a:pt x="452" y="534"/>
                    <a:pt x="389" y="478"/>
                  </a:cubicBezTo>
                  <a:cubicBezTo>
                    <a:pt x="309" y="406"/>
                    <a:pt x="245" y="298"/>
                    <a:pt x="210" y="174"/>
                  </a:cubicBezTo>
                  <a:cubicBezTo>
                    <a:pt x="201" y="142"/>
                    <a:pt x="194" y="110"/>
                    <a:pt x="189" y="79"/>
                  </a:cubicBezTo>
                  <a:cubicBezTo>
                    <a:pt x="196" y="78"/>
                    <a:pt x="202" y="76"/>
                    <a:pt x="209" y="75"/>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26" name="Google Shape;426;p25"/>
            <p:cNvSpPr/>
            <p:nvPr/>
          </p:nvSpPr>
          <p:spPr>
            <a:xfrm>
              <a:off x="740292" y="2987839"/>
              <a:ext cx="425495" cy="156086"/>
            </a:xfrm>
            <a:custGeom>
              <a:rect b="b" l="l" r="r" t="t"/>
              <a:pathLst>
                <a:path extrusionOk="0" h="478" w="1303">
                  <a:moveTo>
                    <a:pt x="1303" y="449"/>
                  </a:moveTo>
                  <a:cubicBezTo>
                    <a:pt x="859" y="506"/>
                    <a:pt x="503" y="472"/>
                    <a:pt x="245" y="418"/>
                  </a:cubicBezTo>
                  <a:cubicBezTo>
                    <a:pt x="156" y="289"/>
                    <a:pt x="73" y="150"/>
                    <a:pt x="0" y="0"/>
                  </a:cubicBezTo>
                  <a:cubicBezTo>
                    <a:pt x="378" y="120"/>
                    <a:pt x="854" y="60"/>
                    <a:pt x="1124" y="8"/>
                  </a:cubicBezTo>
                  <a:cubicBezTo>
                    <a:pt x="1177" y="161"/>
                    <a:pt x="1238" y="308"/>
                    <a:pt x="1303" y="449"/>
                  </a:cubicBezTo>
                  <a:close/>
                </a:path>
              </a:pathLst>
            </a:custGeom>
            <a:solidFill>
              <a:schemeClr val="accent4"/>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427" name="Google Shape;427;p25"/>
            <p:cNvSpPr/>
            <p:nvPr/>
          </p:nvSpPr>
          <p:spPr>
            <a:xfrm>
              <a:off x="738006" y="2983267"/>
              <a:ext cx="429413" cy="163923"/>
            </a:xfrm>
            <a:custGeom>
              <a:rect b="b" l="l" r="r" t="t"/>
              <a:pathLst>
                <a:path extrusionOk="0" h="502" w="1315">
                  <a:moveTo>
                    <a:pt x="1135" y="33"/>
                  </a:moveTo>
                  <a:cubicBezTo>
                    <a:pt x="1032" y="52"/>
                    <a:pt x="901" y="73"/>
                    <a:pt x="758" y="85"/>
                  </a:cubicBezTo>
                  <a:cubicBezTo>
                    <a:pt x="539" y="103"/>
                    <a:pt x="259" y="103"/>
                    <a:pt x="13" y="27"/>
                  </a:cubicBezTo>
                  <a:cubicBezTo>
                    <a:pt x="8" y="19"/>
                    <a:pt x="4" y="10"/>
                    <a:pt x="0" y="0"/>
                  </a:cubicBezTo>
                  <a:cubicBezTo>
                    <a:pt x="247" y="81"/>
                    <a:pt x="533" y="82"/>
                    <a:pt x="756" y="63"/>
                  </a:cubicBezTo>
                  <a:cubicBezTo>
                    <a:pt x="897" y="52"/>
                    <a:pt x="1026" y="31"/>
                    <a:pt x="1127" y="11"/>
                  </a:cubicBezTo>
                  <a:cubicBezTo>
                    <a:pt x="1129" y="19"/>
                    <a:pt x="1132" y="26"/>
                    <a:pt x="1135" y="33"/>
                  </a:cubicBezTo>
                  <a:moveTo>
                    <a:pt x="1315" y="473"/>
                  </a:moveTo>
                  <a:cubicBezTo>
                    <a:pt x="1149" y="494"/>
                    <a:pt x="997" y="502"/>
                    <a:pt x="858" y="502"/>
                  </a:cubicBezTo>
                  <a:cubicBezTo>
                    <a:pt x="614" y="502"/>
                    <a:pt x="413" y="476"/>
                    <a:pt x="261" y="445"/>
                  </a:cubicBezTo>
                  <a:cubicBezTo>
                    <a:pt x="255" y="436"/>
                    <a:pt x="249" y="428"/>
                    <a:pt x="243" y="419"/>
                  </a:cubicBezTo>
                  <a:cubicBezTo>
                    <a:pt x="246" y="419"/>
                    <a:pt x="248" y="420"/>
                    <a:pt x="251" y="420"/>
                  </a:cubicBezTo>
                  <a:cubicBezTo>
                    <a:pt x="487" y="471"/>
                    <a:pt x="845" y="511"/>
                    <a:pt x="1305" y="452"/>
                  </a:cubicBezTo>
                  <a:cubicBezTo>
                    <a:pt x="1308" y="459"/>
                    <a:pt x="1312" y="466"/>
                    <a:pt x="1315" y="47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28" name="Google Shape;428;p25"/>
            <p:cNvSpPr/>
            <p:nvPr/>
          </p:nvSpPr>
          <p:spPr>
            <a:xfrm>
              <a:off x="1553731" y="1774744"/>
              <a:ext cx="192338" cy="429727"/>
            </a:xfrm>
            <a:custGeom>
              <a:rect b="b" l="l" r="r" t="t"/>
              <a:pathLst>
                <a:path extrusionOk="0" h="1316" w="589">
                  <a:moveTo>
                    <a:pt x="15" y="1155"/>
                  </a:moveTo>
                  <a:cubicBezTo>
                    <a:pt x="-53" y="581"/>
                    <a:pt x="125" y="178"/>
                    <a:pt x="228" y="0"/>
                  </a:cubicBezTo>
                  <a:cubicBezTo>
                    <a:pt x="352" y="12"/>
                    <a:pt x="473" y="28"/>
                    <a:pt x="589" y="46"/>
                  </a:cubicBezTo>
                  <a:cubicBezTo>
                    <a:pt x="405" y="510"/>
                    <a:pt x="464" y="1008"/>
                    <a:pt x="534" y="1316"/>
                  </a:cubicBezTo>
                  <a:cubicBezTo>
                    <a:pt x="361" y="1242"/>
                    <a:pt x="186" y="1188"/>
                    <a:pt x="15" y="1155"/>
                  </a:cubicBezTo>
                  <a:close/>
                </a:path>
              </a:pathLst>
            </a:custGeom>
            <a:solidFill>
              <a:schemeClr val="accent4"/>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429" name="Google Shape;429;p25"/>
            <p:cNvSpPr/>
            <p:nvPr/>
          </p:nvSpPr>
          <p:spPr>
            <a:xfrm>
              <a:off x="1550138" y="1774417"/>
              <a:ext cx="199522" cy="432012"/>
            </a:xfrm>
            <a:custGeom>
              <a:rect b="b" l="l" r="r" t="t"/>
              <a:pathLst>
                <a:path extrusionOk="0" h="1323" w="611">
                  <a:moveTo>
                    <a:pt x="534" y="1312"/>
                  </a:moveTo>
                  <a:cubicBezTo>
                    <a:pt x="465" y="1002"/>
                    <a:pt x="408" y="505"/>
                    <a:pt x="588" y="45"/>
                  </a:cubicBezTo>
                  <a:cubicBezTo>
                    <a:pt x="596" y="46"/>
                    <a:pt x="604" y="47"/>
                    <a:pt x="611" y="48"/>
                  </a:cubicBezTo>
                  <a:cubicBezTo>
                    <a:pt x="426" y="512"/>
                    <a:pt x="489" y="1016"/>
                    <a:pt x="559" y="1323"/>
                  </a:cubicBezTo>
                  <a:cubicBezTo>
                    <a:pt x="551" y="1319"/>
                    <a:pt x="542" y="1316"/>
                    <a:pt x="534" y="1312"/>
                  </a:cubicBezTo>
                  <a:moveTo>
                    <a:pt x="16" y="1154"/>
                  </a:moveTo>
                  <a:cubicBezTo>
                    <a:pt x="-52" y="585"/>
                    <a:pt x="121" y="183"/>
                    <a:pt x="227" y="0"/>
                  </a:cubicBezTo>
                  <a:cubicBezTo>
                    <a:pt x="235" y="0"/>
                    <a:pt x="243" y="1"/>
                    <a:pt x="251" y="2"/>
                  </a:cubicBezTo>
                  <a:cubicBezTo>
                    <a:pt x="148" y="179"/>
                    <a:pt x="-32" y="582"/>
                    <a:pt x="38" y="1158"/>
                  </a:cubicBezTo>
                  <a:cubicBezTo>
                    <a:pt x="30" y="1157"/>
                    <a:pt x="23" y="1155"/>
                    <a:pt x="16" y="1154"/>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30" name="Google Shape;430;p25"/>
            <p:cNvSpPr/>
            <p:nvPr/>
          </p:nvSpPr>
          <p:spPr>
            <a:xfrm>
              <a:off x="1199096" y="2302105"/>
              <a:ext cx="3021567" cy="1295058"/>
            </a:xfrm>
            <a:custGeom>
              <a:rect b="b" l="l" r="r" t="t"/>
              <a:pathLst>
                <a:path extrusionOk="0" h="3966" w="9253">
                  <a:moveTo>
                    <a:pt x="815" y="3966"/>
                  </a:moveTo>
                  <a:cubicBezTo>
                    <a:pt x="815" y="3966"/>
                    <a:pt x="175" y="1407"/>
                    <a:pt x="1376" y="864"/>
                  </a:cubicBezTo>
                  <a:cubicBezTo>
                    <a:pt x="2577" y="322"/>
                    <a:pt x="5233" y="4739"/>
                    <a:pt x="9253" y="1425"/>
                  </a:cubicBezTo>
                  <a:lnTo>
                    <a:pt x="9253" y="1159"/>
                  </a:lnTo>
                  <a:cubicBezTo>
                    <a:pt x="9253" y="1159"/>
                    <a:pt x="7623" y="2403"/>
                    <a:pt x="6066" y="2331"/>
                  </a:cubicBezTo>
                  <a:cubicBezTo>
                    <a:pt x="4509" y="2258"/>
                    <a:pt x="3513" y="1472"/>
                    <a:pt x="3024" y="1159"/>
                  </a:cubicBezTo>
                  <a:cubicBezTo>
                    <a:pt x="2535" y="846"/>
                    <a:pt x="1275" y="-516"/>
                    <a:pt x="344" y="212"/>
                  </a:cubicBezTo>
                  <a:cubicBezTo>
                    <a:pt x="-646" y="985"/>
                    <a:pt x="815" y="3966"/>
                    <a:pt x="815" y="3966"/>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431" name="Google Shape;431;p25"/>
            <p:cNvSpPr/>
            <p:nvPr/>
          </p:nvSpPr>
          <p:spPr>
            <a:xfrm>
              <a:off x="1195830" y="2299166"/>
              <a:ext cx="3028425" cy="1301588"/>
            </a:xfrm>
            <a:custGeom>
              <a:rect b="b" l="l" r="r" t="t"/>
              <a:pathLst>
                <a:path extrusionOk="0" h="3986" w="9274">
                  <a:moveTo>
                    <a:pt x="825" y="3986"/>
                  </a:moveTo>
                  <a:cubicBezTo>
                    <a:pt x="820" y="3986"/>
                    <a:pt x="817" y="3984"/>
                    <a:pt x="815" y="3980"/>
                  </a:cubicBezTo>
                  <a:cubicBezTo>
                    <a:pt x="811" y="3972"/>
                    <a:pt x="446" y="3224"/>
                    <a:pt x="207" y="2391"/>
                  </a:cubicBezTo>
                  <a:cubicBezTo>
                    <a:pt x="-14" y="1619"/>
                    <a:pt x="-169" y="616"/>
                    <a:pt x="347" y="212"/>
                  </a:cubicBezTo>
                  <a:cubicBezTo>
                    <a:pt x="1108" y="-383"/>
                    <a:pt x="2096" y="414"/>
                    <a:pt x="2686" y="889"/>
                  </a:cubicBezTo>
                  <a:cubicBezTo>
                    <a:pt x="2826" y="1002"/>
                    <a:pt x="2947" y="1100"/>
                    <a:pt x="3040" y="1159"/>
                  </a:cubicBezTo>
                  <a:cubicBezTo>
                    <a:pt x="3093" y="1193"/>
                    <a:pt x="3153" y="1233"/>
                    <a:pt x="3217" y="1276"/>
                  </a:cubicBezTo>
                  <a:cubicBezTo>
                    <a:pt x="3768" y="1646"/>
                    <a:pt x="4691" y="2264"/>
                    <a:pt x="6076" y="2329"/>
                  </a:cubicBezTo>
                  <a:cubicBezTo>
                    <a:pt x="6519" y="2349"/>
                    <a:pt x="7255" y="2269"/>
                    <a:pt x="8248" y="1771"/>
                  </a:cubicBezTo>
                  <a:cubicBezTo>
                    <a:pt x="8842" y="1473"/>
                    <a:pt x="9252" y="1163"/>
                    <a:pt x="9256" y="1160"/>
                  </a:cubicBezTo>
                  <a:cubicBezTo>
                    <a:pt x="9259" y="1157"/>
                    <a:pt x="9264" y="1157"/>
                    <a:pt x="9268" y="1158"/>
                  </a:cubicBezTo>
                  <a:cubicBezTo>
                    <a:pt x="9271" y="1160"/>
                    <a:pt x="9274" y="1164"/>
                    <a:pt x="9274" y="1168"/>
                  </a:cubicBezTo>
                  <a:lnTo>
                    <a:pt x="9274" y="1434"/>
                  </a:lnTo>
                  <a:cubicBezTo>
                    <a:pt x="9274" y="1437"/>
                    <a:pt x="9272" y="1441"/>
                    <a:pt x="9270" y="1443"/>
                  </a:cubicBezTo>
                  <a:cubicBezTo>
                    <a:pt x="8059" y="2440"/>
                    <a:pt x="6872" y="2833"/>
                    <a:pt x="5639" y="2643"/>
                  </a:cubicBezTo>
                  <a:cubicBezTo>
                    <a:pt x="4590" y="2481"/>
                    <a:pt x="3697" y="1920"/>
                    <a:pt x="2980" y="1470"/>
                  </a:cubicBezTo>
                  <a:cubicBezTo>
                    <a:pt x="2304" y="1046"/>
                    <a:pt x="1770" y="712"/>
                    <a:pt x="1390" y="883"/>
                  </a:cubicBezTo>
                  <a:cubicBezTo>
                    <a:pt x="211" y="1416"/>
                    <a:pt x="829" y="3947"/>
                    <a:pt x="835" y="3972"/>
                  </a:cubicBezTo>
                  <a:cubicBezTo>
                    <a:pt x="836" y="3978"/>
                    <a:pt x="834" y="3983"/>
                    <a:pt x="828" y="3985"/>
                  </a:cubicBezTo>
                  <a:cubicBezTo>
                    <a:pt x="827" y="3986"/>
                    <a:pt x="826" y="3986"/>
                    <a:pt x="825" y="3986"/>
                  </a:cubicBezTo>
                  <a:moveTo>
                    <a:pt x="959" y="22"/>
                  </a:moveTo>
                  <a:cubicBezTo>
                    <a:pt x="751" y="22"/>
                    <a:pt x="549" y="82"/>
                    <a:pt x="360" y="229"/>
                  </a:cubicBezTo>
                  <a:cubicBezTo>
                    <a:pt x="-515" y="913"/>
                    <a:pt x="559" y="3376"/>
                    <a:pt x="792" y="3880"/>
                  </a:cubicBezTo>
                  <a:cubicBezTo>
                    <a:pt x="747" y="3674"/>
                    <a:pt x="651" y="3168"/>
                    <a:pt x="644" y="2628"/>
                  </a:cubicBezTo>
                  <a:cubicBezTo>
                    <a:pt x="631" y="1697"/>
                    <a:pt x="886" y="1087"/>
                    <a:pt x="1381" y="863"/>
                  </a:cubicBezTo>
                  <a:cubicBezTo>
                    <a:pt x="1772" y="688"/>
                    <a:pt x="2310" y="1024"/>
                    <a:pt x="2991" y="1452"/>
                  </a:cubicBezTo>
                  <a:cubicBezTo>
                    <a:pt x="3707" y="1901"/>
                    <a:pt x="4597" y="2460"/>
                    <a:pt x="5642" y="2621"/>
                  </a:cubicBezTo>
                  <a:cubicBezTo>
                    <a:pt x="6867" y="2810"/>
                    <a:pt x="8048" y="2420"/>
                    <a:pt x="9252" y="1429"/>
                  </a:cubicBezTo>
                  <a:lnTo>
                    <a:pt x="9252" y="1190"/>
                  </a:lnTo>
                  <a:cubicBezTo>
                    <a:pt x="9168" y="1252"/>
                    <a:pt x="8785" y="1526"/>
                    <a:pt x="8258" y="1791"/>
                  </a:cubicBezTo>
                  <a:cubicBezTo>
                    <a:pt x="7261" y="2291"/>
                    <a:pt x="6520" y="2371"/>
                    <a:pt x="6075" y="2350"/>
                  </a:cubicBezTo>
                  <a:cubicBezTo>
                    <a:pt x="4684" y="2286"/>
                    <a:pt x="3722" y="1641"/>
                    <a:pt x="3205" y="1294"/>
                  </a:cubicBezTo>
                  <a:cubicBezTo>
                    <a:pt x="3141" y="1252"/>
                    <a:pt x="3081" y="1211"/>
                    <a:pt x="3028" y="1177"/>
                  </a:cubicBezTo>
                  <a:cubicBezTo>
                    <a:pt x="2935" y="1118"/>
                    <a:pt x="2813" y="1020"/>
                    <a:pt x="2673" y="906"/>
                  </a:cubicBezTo>
                  <a:cubicBezTo>
                    <a:pt x="2235" y="554"/>
                    <a:pt x="1576" y="22"/>
                    <a:pt x="959" y="22"/>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32" name="Google Shape;432;p25"/>
            <p:cNvSpPr/>
            <p:nvPr/>
          </p:nvSpPr>
          <p:spPr>
            <a:xfrm>
              <a:off x="624692" y="1760376"/>
              <a:ext cx="1211174" cy="1840379"/>
            </a:xfrm>
            <a:custGeom>
              <a:rect b="b" l="l" r="r" t="t"/>
              <a:pathLst>
                <a:path extrusionOk="0" h="5636" w="3709">
                  <a:moveTo>
                    <a:pt x="2574" y="5636"/>
                  </a:moveTo>
                  <a:cubicBezTo>
                    <a:pt x="2573" y="5636"/>
                    <a:pt x="2572" y="5636"/>
                    <a:pt x="2570" y="5636"/>
                  </a:cubicBezTo>
                  <a:cubicBezTo>
                    <a:pt x="2564" y="5634"/>
                    <a:pt x="1895" y="5435"/>
                    <a:pt x="1247" y="4896"/>
                  </a:cubicBezTo>
                  <a:cubicBezTo>
                    <a:pt x="649" y="4399"/>
                    <a:pt x="-51" y="3502"/>
                    <a:pt x="3" y="2053"/>
                  </a:cubicBezTo>
                  <a:cubicBezTo>
                    <a:pt x="29" y="1368"/>
                    <a:pt x="261" y="846"/>
                    <a:pt x="691" y="502"/>
                  </a:cubicBezTo>
                  <a:cubicBezTo>
                    <a:pt x="1126" y="155"/>
                    <a:pt x="2000" y="-192"/>
                    <a:pt x="3700" y="124"/>
                  </a:cubicBezTo>
                  <a:cubicBezTo>
                    <a:pt x="3706" y="125"/>
                    <a:pt x="3710" y="131"/>
                    <a:pt x="3709" y="137"/>
                  </a:cubicBezTo>
                  <a:cubicBezTo>
                    <a:pt x="3708" y="142"/>
                    <a:pt x="3702" y="147"/>
                    <a:pt x="3696" y="145"/>
                  </a:cubicBezTo>
                  <a:cubicBezTo>
                    <a:pt x="2004" y="-170"/>
                    <a:pt x="1136" y="175"/>
                    <a:pt x="705" y="519"/>
                  </a:cubicBezTo>
                  <a:cubicBezTo>
                    <a:pt x="280" y="859"/>
                    <a:pt x="51" y="1375"/>
                    <a:pt x="25" y="2054"/>
                  </a:cubicBezTo>
                  <a:cubicBezTo>
                    <a:pt x="-29" y="3494"/>
                    <a:pt x="667" y="4385"/>
                    <a:pt x="1261" y="4880"/>
                  </a:cubicBezTo>
                  <a:cubicBezTo>
                    <a:pt x="1905" y="5415"/>
                    <a:pt x="2570" y="5613"/>
                    <a:pt x="2577" y="5615"/>
                  </a:cubicBezTo>
                  <a:cubicBezTo>
                    <a:pt x="2582" y="5616"/>
                    <a:pt x="2586" y="5622"/>
                    <a:pt x="2584" y="5628"/>
                  </a:cubicBezTo>
                  <a:cubicBezTo>
                    <a:pt x="2583" y="5633"/>
                    <a:pt x="2578" y="5636"/>
                    <a:pt x="2574" y="5636"/>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33" name="Google Shape;433;p25"/>
            <p:cNvSpPr/>
            <p:nvPr/>
          </p:nvSpPr>
          <p:spPr>
            <a:xfrm>
              <a:off x="2135318" y="1036437"/>
              <a:ext cx="584851" cy="600834"/>
            </a:xfrm>
            <a:custGeom>
              <a:rect b="b" l="l" r="r" t="t"/>
              <a:pathLst>
                <a:path extrusionOk="0" h="1840" w="1791">
                  <a:moveTo>
                    <a:pt x="1759" y="1711"/>
                  </a:moveTo>
                  <a:cubicBezTo>
                    <a:pt x="1759" y="1711"/>
                    <a:pt x="1907" y="1397"/>
                    <a:pt x="1569" y="866"/>
                  </a:cubicBezTo>
                  <a:cubicBezTo>
                    <a:pt x="1231" y="335"/>
                    <a:pt x="941" y="-174"/>
                    <a:pt x="0" y="57"/>
                  </a:cubicBezTo>
                  <a:cubicBezTo>
                    <a:pt x="0" y="57"/>
                    <a:pt x="676" y="241"/>
                    <a:pt x="700" y="855"/>
                  </a:cubicBezTo>
                  <a:cubicBezTo>
                    <a:pt x="724" y="1470"/>
                    <a:pt x="1255" y="1904"/>
                    <a:pt x="1617" y="1832"/>
                  </a:cubicBezTo>
                  <a:lnTo>
                    <a:pt x="1759" y="1711"/>
                  </a:lnTo>
                  <a:close/>
                </a:path>
              </a:pathLst>
            </a:custGeom>
            <a:solidFill>
              <a:schemeClr val="lt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434" name="Google Shape;434;p25"/>
            <p:cNvSpPr/>
            <p:nvPr/>
          </p:nvSpPr>
          <p:spPr>
            <a:xfrm>
              <a:off x="2131726" y="1032845"/>
              <a:ext cx="592035" cy="608017"/>
            </a:xfrm>
            <a:custGeom>
              <a:rect b="b" l="l" r="r" t="t"/>
              <a:pathLst>
                <a:path extrusionOk="0" h="1862" w="1813">
                  <a:moveTo>
                    <a:pt x="1546" y="1862"/>
                  </a:moveTo>
                  <a:cubicBezTo>
                    <a:pt x="1409" y="1862"/>
                    <a:pt x="1257" y="1802"/>
                    <a:pt x="1117" y="1692"/>
                  </a:cubicBezTo>
                  <a:cubicBezTo>
                    <a:pt x="868" y="1496"/>
                    <a:pt x="713" y="1188"/>
                    <a:pt x="700" y="867"/>
                  </a:cubicBezTo>
                  <a:cubicBezTo>
                    <a:pt x="677" y="267"/>
                    <a:pt x="15" y="80"/>
                    <a:pt x="8" y="78"/>
                  </a:cubicBezTo>
                  <a:cubicBezTo>
                    <a:pt x="3" y="77"/>
                    <a:pt x="0" y="72"/>
                    <a:pt x="0" y="67"/>
                  </a:cubicBezTo>
                  <a:cubicBezTo>
                    <a:pt x="0" y="62"/>
                    <a:pt x="3" y="58"/>
                    <a:pt x="8" y="57"/>
                  </a:cubicBezTo>
                  <a:cubicBezTo>
                    <a:pt x="929" y="-168"/>
                    <a:pt x="1235" y="314"/>
                    <a:pt x="1559" y="824"/>
                  </a:cubicBezTo>
                  <a:lnTo>
                    <a:pt x="1589" y="872"/>
                  </a:lnTo>
                  <a:cubicBezTo>
                    <a:pt x="1765" y="1148"/>
                    <a:pt x="1808" y="1365"/>
                    <a:pt x="1813" y="1499"/>
                  </a:cubicBezTo>
                  <a:cubicBezTo>
                    <a:pt x="1818" y="1644"/>
                    <a:pt x="1782" y="1724"/>
                    <a:pt x="1780" y="1727"/>
                  </a:cubicBezTo>
                  <a:cubicBezTo>
                    <a:pt x="1779" y="1728"/>
                    <a:pt x="1778" y="1730"/>
                    <a:pt x="1777" y="1731"/>
                  </a:cubicBezTo>
                  <a:lnTo>
                    <a:pt x="1635" y="1851"/>
                  </a:lnTo>
                  <a:cubicBezTo>
                    <a:pt x="1634" y="1853"/>
                    <a:pt x="1632" y="1853"/>
                    <a:pt x="1630" y="1854"/>
                  </a:cubicBezTo>
                  <a:cubicBezTo>
                    <a:pt x="1603" y="1859"/>
                    <a:pt x="1575" y="1862"/>
                    <a:pt x="1546" y="1862"/>
                  </a:cubicBezTo>
                  <a:moveTo>
                    <a:pt x="51" y="69"/>
                  </a:moveTo>
                  <a:cubicBezTo>
                    <a:pt x="194" y="120"/>
                    <a:pt x="701" y="335"/>
                    <a:pt x="722" y="866"/>
                  </a:cubicBezTo>
                  <a:cubicBezTo>
                    <a:pt x="734" y="1181"/>
                    <a:pt x="887" y="1483"/>
                    <a:pt x="1130" y="1675"/>
                  </a:cubicBezTo>
                  <a:cubicBezTo>
                    <a:pt x="1295" y="1804"/>
                    <a:pt x="1474" y="1862"/>
                    <a:pt x="1623" y="1833"/>
                  </a:cubicBezTo>
                  <a:lnTo>
                    <a:pt x="1761" y="1716"/>
                  </a:lnTo>
                  <a:cubicBezTo>
                    <a:pt x="1773" y="1688"/>
                    <a:pt x="1887" y="1380"/>
                    <a:pt x="1571" y="883"/>
                  </a:cubicBezTo>
                  <a:lnTo>
                    <a:pt x="1541" y="836"/>
                  </a:lnTo>
                  <a:cubicBezTo>
                    <a:pt x="1226" y="339"/>
                    <a:pt x="928" y="-130"/>
                    <a:pt x="51" y="69"/>
                  </a:cubicBezTo>
                  <a:moveTo>
                    <a:pt x="1770" y="1722"/>
                  </a:moveTo>
                  <a:lnTo>
                    <a:pt x="1770" y="1722"/>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35" name="Google Shape;435;p25"/>
            <p:cNvSpPr/>
            <p:nvPr/>
          </p:nvSpPr>
          <p:spPr>
            <a:xfrm>
              <a:off x="2474605" y="1209177"/>
              <a:ext cx="196257" cy="356255"/>
            </a:xfrm>
            <a:custGeom>
              <a:rect b="b" l="l" r="r" t="t"/>
              <a:pathLst>
                <a:path extrusionOk="0" h="1091" w="601">
                  <a:moveTo>
                    <a:pt x="590" y="1091"/>
                  </a:moveTo>
                  <a:cubicBezTo>
                    <a:pt x="586" y="1091"/>
                    <a:pt x="582" y="1089"/>
                    <a:pt x="580" y="1084"/>
                  </a:cubicBezTo>
                  <a:cubicBezTo>
                    <a:pt x="366" y="567"/>
                    <a:pt x="6" y="23"/>
                    <a:pt x="2" y="17"/>
                  </a:cubicBezTo>
                  <a:cubicBezTo>
                    <a:pt x="-1" y="12"/>
                    <a:pt x="0" y="6"/>
                    <a:pt x="5" y="2"/>
                  </a:cubicBezTo>
                  <a:cubicBezTo>
                    <a:pt x="10" y="-1"/>
                    <a:pt x="17" y="0"/>
                    <a:pt x="20" y="5"/>
                  </a:cubicBezTo>
                  <a:cubicBezTo>
                    <a:pt x="24" y="11"/>
                    <a:pt x="385" y="557"/>
                    <a:pt x="600" y="1076"/>
                  </a:cubicBezTo>
                  <a:cubicBezTo>
                    <a:pt x="603" y="1082"/>
                    <a:pt x="600" y="1088"/>
                    <a:pt x="595" y="1090"/>
                  </a:cubicBezTo>
                  <a:cubicBezTo>
                    <a:pt x="593" y="1091"/>
                    <a:pt x="592" y="1091"/>
                    <a:pt x="590" y="1091"/>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36" name="Google Shape;436;p25"/>
            <p:cNvSpPr/>
            <p:nvPr/>
          </p:nvSpPr>
          <p:spPr>
            <a:xfrm>
              <a:off x="3050968" y="1088684"/>
              <a:ext cx="372920" cy="540424"/>
            </a:xfrm>
            <a:custGeom>
              <a:rect b="b" l="l" r="r" t="t"/>
              <a:pathLst>
                <a:path extrusionOk="0" h="1655" w="1142">
                  <a:moveTo>
                    <a:pt x="15" y="1449"/>
                  </a:moveTo>
                  <a:cubicBezTo>
                    <a:pt x="15" y="1449"/>
                    <a:pt x="-112" y="958"/>
                    <a:pt x="377" y="760"/>
                  </a:cubicBezTo>
                  <a:cubicBezTo>
                    <a:pt x="866" y="562"/>
                    <a:pt x="1029" y="254"/>
                    <a:pt x="1020" y="0"/>
                  </a:cubicBezTo>
                  <a:cubicBezTo>
                    <a:pt x="1020" y="0"/>
                    <a:pt x="1354" y="493"/>
                    <a:pt x="920" y="915"/>
                  </a:cubicBezTo>
                  <a:cubicBezTo>
                    <a:pt x="486" y="1337"/>
                    <a:pt x="422" y="1442"/>
                    <a:pt x="467" y="1655"/>
                  </a:cubicBezTo>
                  <a:lnTo>
                    <a:pt x="15" y="1449"/>
                  </a:lnTo>
                  <a:close/>
                </a:path>
              </a:pathLst>
            </a:custGeom>
            <a:solidFill>
              <a:schemeClr val="accent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437" name="Google Shape;437;p25"/>
            <p:cNvSpPr/>
            <p:nvPr/>
          </p:nvSpPr>
          <p:spPr>
            <a:xfrm>
              <a:off x="3047702" y="1085092"/>
              <a:ext cx="379451" cy="547281"/>
            </a:xfrm>
            <a:custGeom>
              <a:rect b="b" l="l" r="r" t="t"/>
              <a:pathLst>
                <a:path extrusionOk="0" h="1676" w="1162">
                  <a:moveTo>
                    <a:pt x="477" y="1676"/>
                  </a:moveTo>
                  <a:cubicBezTo>
                    <a:pt x="476" y="1676"/>
                    <a:pt x="474" y="1676"/>
                    <a:pt x="473" y="1675"/>
                  </a:cubicBezTo>
                  <a:lnTo>
                    <a:pt x="20" y="1470"/>
                  </a:lnTo>
                  <a:cubicBezTo>
                    <a:pt x="17" y="1469"/>
                    <a:pt x="15" y="1466"/>
                    <a:pt x="14" y="1463"/>
                  </a:cubicBezTo>
                  <a:cubicBezTo>
                    <a:pt x="13" y="1458"/>
                    <a:pt x="-109" y="960"/>
                    <a:pt x="383" y="761"/>
                  </a:cubicBezTo>
                  <a:cubicBezTo>
                    <a:pt x="973" y="521"/>
                    <a:pt x="1024" y="157"/>
                    <a:pt x="1019" y="12"/>
                  </a:cubicBezTo>
                  <a:cubicBezTo>
                    <a:pt x="1019" y="7"/>
                    <a:pt x="1022" y="2"/>
                    <a:pt x="1026" y="1"/>
                  </a:cubicBezTo>
                  <a:cubicBezTo>
                    <a:pt x="1031" y="-1"/>
                    <a:pt x="1036" y="1"/>
                    <a:pt x="1039" y="5"/>
                  </a:cubicBezTo>
                  <a:cubicBezTo>
                    <a:pt x="1042" y="10"/>
                    <a:pt x="1373" y="510"/>
                    <a:pt x="937" y="934"/>
                  </a:cubicBezTo>
                  <a:cubicBezTo>
                    <a:pt x="506" y="1353"/>
                    <a:pt x="443" y="1455"/>
                    <a:pt x="488" y="1663"/>
                  </a:cubicBezTo>
                  <a:cubicBezTo>
                    <a:pt x="489" y="1667"/>
                    <a:pt x="487" y="1671"/>
                    <a:pt x="484" y="1674"/>
                  </a:cubicBezTo>
                  <a:cubicBezTo>
                    <a:pt x="482" y="1676"/>
                    <a:pt x="480" y="1676"/>
                    <a:pt x="477" y="1676"/>
                  </a:cubicBezTo>
                  <a:moveTo>
                    <a:pt x="34" y="1453"/>
                  </a:moveTo>
                  <a:lnTo>
                    <a:pt x="462" y="1647"/>
                  </a:lnTo>
                  <a:cubicBezTo>
                    <a:pt x="424" y="1443"/>
                    <a:pt x="498" y="1331"/>
                    <a:pt x="922" y="918"/>
                  </a:cubicBezTo>
                  <a:cubicBezTo>
                    <a:pt x="1280" y="570"/>
                    <a:pt x="1104" y="168"/>
                    <a:pt x="1040" y="51"/>
                  </a:cubicBezTo>
                  <a:cubicBezTo>
                    <a:pt x="1034" y="220"/>
                    <a:pt x="945" y="556"/>
                    <a:pt x="391" y="781"/>
                  </a:cubicBezTo>
                  <a:cubicBezTo>
                    <a:pt x="-58" y="963"/>
                    <a:pt x="23" y="1401"/>
                    <a:pt x="34" y="145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38" name="Google Shape;438;p25"/>
            <p:cNvSpPr/>
            <p:nvPr/>
          </p:nvSpPr>
          <p:spPr>
            <a:xfrm>
              <a:off x="1968451" y="1478899"/>
              <a:ext cx="2252215" cy="1386162"/>
            </a:xfrm>
            <a:custGeom>
              <a:rect b="b" l="l" r="r" t="t"/>
              <a:pathLst>
                <a:path extrusionOk="0" h="4245" w="6897">
                  <a:moveTo>
                    <a:pt x="6734" y="2662"/>
                  </a:moveTo>
                  <a:cubicBezTo>
                    <a:pt x="6734" y="2662"/>
                    <a:pt x="5702" y="1648"/>
                    <a:pt x="5339" y="1087"/>
                  </a:cubicBezTo>
                  <a:cubicBezTo>
                    <a:pt x="4977" y="525"/>
                    <a:pt x="4054" y="0"/>
                    <a:pt x="2551" y="0"/>
                  </a:cubicBezTo>
                  <a:cubicBezTo>
                    <a:pt x="1048" y="0"/>
                    <a:pt x="-606" y="978"/>
                    <a:pt x="221" y="2843"/>
                  </a:cubicBezTo>
                  <a:cubicBezTo>
                    <a:pt x="1048" y="4707"/>
                    <a:pt x="5828" y="4410"/>
                    <a:pt x="6897" y="3680"/>
                  </a:cubicBezTo>
                  <a:lnTo>
                    <a:pt x="6734" y="2662"/>
                  </a:lnTo>
                  <a:moveTo>
                    <a:pt x="2660" y="803"/>
                  </a:moveTo>
                  <a:cubicBezTo>
                    <a:pt x="2641" y="1081"/>
                    <a:pt x="2569" y="1974"/>
                    <a:pt x="2569" y="1974"/>
                  </a:cubicBezTo>
                  <a:cubicBezTo>
                    <a:pt x="2315" y="1015"/>
                    <a:pt x="1265" y="1032"/>
                    <a:pt x="1265" y="1032"/>
                  </a:cubicBezTo>
                  <a:cubicBezTo>
                    <a:pt x="1743" y="472"/>
                    <a:pt x="2678" y="525"/>
                    <a:pt x="2660" y="803"/>
                  </a:cubicBezTo>
                  <a:moveTo>
                    <a:pt x="1669" y="2123"/>
                  </a:moveTo>
                  <a:cubicBezTo>
                    <a:pt x="1095" y="2073"/>
                    <a:pt x="1030" y="2444"/>
                    <a:pt x="1030" y="2444"/>
                  </a:cubicBezTo>
                  <a:cubicBezTo>
                    <a:pt x="1464" y="2173"/>
                    <a:pt x="1664" y="3167"/>
                    <a:pt x="1664" y="3167"/>
                  </a:cubicBezTo>
                  <a:cubicBezTo>
                    <a:pt x="306" y="3056"/>
                    <a:pt x="257" y="1622"/>
                    <a:pt x="1066" y="1467"/>
                  </a:cubicBezTo>
                  <a:cubicBezTo>
                    <a:pt x="1875" y="1312"/>
                    <a:pt x="2152" y="1883"/>
                    <a:pt x="2302" y="2336"/>
                  </a:cubicBezTo>
                  <a:cubicBezTo>
                    <a:pt x="2451" y="2788"/>
                    <a:pt x="2804" y="3349"/>
                    <a:pt x="2804" y="3349"/>
                  </a:cubicBezTo>
                  <a:cubicBezTo>
                    <a:pt x="1935" y="3295"/>
                    <a:pt x="2243" y="2173"/>
                    <a:pt x="1669" y="2123"/>
                  </a:cubicBezTo>
                  <a:moveTo>
                    <a:pt x="3366" y="2123"/>
                  </a:moveTo>
                  <a:cubicBezTo>
                    <a:pt x="3058" y="2354"/>
                    <a:pt x="3293" y="3349"/>
                    <a:pt x="3293" y="3349"/>
                  </a:cubicBezTo>
                  <a:cubicBezTo>
                    <a:pt x="3293" y="3349"/>
                    <a:pt x="2819" y="2704"/>
                    <a:pt x="2873" y="1901"/>
                  </a:cubicBezTo>
                  <a:cubicBezTo>
                    <a:pt x="2927" y="1098"/>
                    <a:pt x="2983" y="726"/>
                    <a:pt x="3302" y="661"/>
                  </a:cubicBezTo>
                  <a:cubicBezTo>
                    <a:pt x="3605" y="600"/>
                    <a:pt x="3900" y="643"/>
                    <a:pt x="4137" y="830"/>
                  </a:cubicBezTo>
                  <a:cubicBezTo>
                    <a:pt x="4338" y="989"/>
                    <a:pt x="4411" y="1255"/>
                    <a:pt x="4235" y="1441"/>
                  </a:cubicBezTo>
                  <a:cubicBezTo>
                    <a:pt x="4235" y="1441"/>
                    <a:pt x="3719" y="704"/>
                    <a:pt x="3448" y="1032"/>
                  </a:cubicBezTo>
                  <a:cubicBezTo>
                    <a:pt x="3239" y="1287"/>
                    <a:pt x="3728" y="1351"/>
                    <a:pt x="3782" y="1662"/>
                  </a:cubicBezTo>
                  <a:cubicBezTo>
                    <a:pt x="3837" y="1974"/>
                    <a:pt x="3837" y="2245"/>
                    <a:pt x="3837" y="2245"/>
                  </a:cubicBezTo>
                  <a:cubicBezTo>
                    <a:pt x="3837" y="2245"/>
                    <a:pt x="3674" y="1892"/>
                    <a:pt x="3366" y="2123"/>
                  </a:cubicBezTo>
                  <a:moveTo>
                    <a:pt x="5086" y="2136"/>
                  </a:moveTo>
                  <a:cubicBezTo>
                    <a:pt x="4742" y="1956"/>
                    <a:pt x="4470" y="2272"/>
                    <a:pt x="4507" y="2666"/>
                  </a:cubicBezTo>
                  <a:cubicBezTo>
                    <a:pt x="4543" y="3060"/>
                    <a:pt x="4814" y="3349"/>
                    <a:pt x="4814" y="3349"/>
                  </a:cubicBezTo>
                  <a:cubicBezTo>
                    <a:pt x="4814" y="3349"/>
                    <a:pt x="4153" y="3468"/>
                    <a:pt x="3689" y="3349"/>
                  </a:cubicBezTo>
                  <a:cubicBezTo>
                    <a:pt x="3689" y="3349"/>
                    <a:pt x="3469" y="2688"/>
                    <a:pt x="3689" y="2666"/>
                  </a:cubicBezTo>
                  <a:cubicBezTo>
                    <a:pt x="3908" y="2644"/>
                    <a:pt x="4108" y="2843"/>
                    <a:pt x="4108" y="2843"/>
                  </a:cubicBezTo>
                  <a:cubicBezTo>
                    <a:pt x="4108" y="2843"/>
                    <a:pt x="4071" y="1803"/>
                    <a:pt x="4669" y="1662"/>
                  </a:cubicBezTo>
                  <a:cubicBezTo>
                    <a:pt x="5266" y="1520"/>
                    <a:pt x="5249" y="2009"/>
                    <a:pt x="5720" y="2136"/>
                  </a:cubicBezTo>
                  <a:cubicBezTo>
                    <a:pt x="5720" y="2136"/>
                    <a:pt x="5430" y="2317"/>
                    <a:pt x="5086" y="2136"/>
                  </a:cubicBezTo>
                  <a:close/>
                </a:path>
              </a:pathLst>
            </a:custGeom>
            <a:solidFill>
              <a:schemeClr val="accent3"/>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439" name="Google Shape;439;p25"/>
            <p:cNvSpPr/>
            <p:nvPr/>
          </p:nvSpPr>
          <p:spPr>
            <a:xfrm>
              <a:off x="1965185" y="1475307"/>
              <a:ext cx="2258746" cy="1393020"/>
            </a:xfrm>
            <a:custGeom>
              <a:rect b="b" l="l" r="r" t="t"/>
              <a:pathLst>
                <a:path extrusionOk="0" h="4266" w="6917">
                  <a:moveTo>
                    <a:pt x="3950" y="4266"/>
                  </a:moveTo>
                  <a:cubicBezTo>
                    <a:pt x="3179" y="4266"/>
                    <a:pt x="2442" y="4178"/>
                    <a:pt x="1851" y="4010"/>
                  </a:cubicBezTo>
                  <a:cubicBezTo>
                    <a:pt x="1001" y="3768"/>
                    <a:pt x="453" y="3380"/>
                    <a:pt x="221" y="2858"/>
                  </a:cubicBezTo>
                  <a:cubicBezTo>
                    <a:pt x="-84" y="2170"/>
                    <a:pt x="-72" y="1540"/>
                    <a:pt x="255" y="1037"/>
                  </a:cubicBezTo>
                  <a:cubicBezTo>
                    <a:pt x="665" y="407"/>
                    <a:pt x="1570" y="0"/>
                    <a:pt x="2561" y="0"/>
                  </a:cubicBezTo>
                  <a:cubicBezTo>
                    <a:pt x="4503" y="0"/>
                    <a:pt x="5193" y="836"/>
                    <a:pt x="5359" y="1092"/>
                  </a:cubicBezTo>
                  <a:cubicBezTo>
                    <a:pt x="5716" y="1645"/>
                    <a:pt x="6741" y="2655"/>
                    <a:pt x="6751" y="2665"/>
                  </a:cubicBezTo>
                  <a:cubicBezTo>
                    <a:pt x="6753" y="2667"/>
                    <a:pt x="6754" y="2669"/>
                    <a:pt x="6754" y="2671"/>
                  </a:cubicBezTo>
                  <a:lnTo>
                    <a:pt x="6917" y="3689"/>
                  </a:lnTo>
                  <a:cubicBezTo>
                    <a:pt x="6918" y="3694"/>
                    <a:pt x="6916" y="3698"/>
                    <a:pt x="6913" y="3700"/>
                  </a:cubicBezTo>
                  <a:cubicBezTo>
                    <a:pt x="6542" y="3953"/>
                    <a:pt x="5717" y="4158"/>
                    <a:pt x="4760" y="4234"/>
                  </a:cubicBezTo>
                  <a:cubicBezTo>
                    <a:pt x="4489" y="4256"/>
                    <a:pt x="4218" y="4266"/>
                    <a:pt x="3950" y="4266"/>
                  </a:cubicBezTo>
                  <a:moveTo>
                    <a:pt x="2561" y="22"/>
                  </a:moveTo>
                  <a:cubicBezTo>
                    <a:pt x="1577" y="22"/>
                    <a:pt x="679" y="425"/>
                    <a:pt x="273" y="1049"/>
                  </a:cubicBezTo>
                  <a:cubicBezTo>
                    <a:pt x="-50" y="1546"/>
                    <a:pt x="-61" y="2168"/>
                    <a:pt x="241" y="2849"/>
                  </a:cubicBezTo>
                  <a:cubicBezTo>
                    <a:pt x="470" y="3366"/>
                    <a:pt x="1014" y="3749"/>
                    <a:pt x="1856" y="3989"/>
                  </a:cubicBezTo>
                  <a:cubicBezTo>
                    <a:pt x="2651" y="4215"/>
                    <a:pt x="3708" y="4296"/>
                    <a:pt x="4758" y="4213"/>
                  </a:cubicBezTo>
                  <a:cubicBezTo>
                    <a:pt x="5707" y="4137"/>
                    <a:pt x="6525" y="3935"/>
                    <a:pt x="6895" y="3686"/>
                  </a:cubicBezTo>
                  <a:lnTo>
                    <a:pt x="6734" y="2678"/>
                  </a:lnTo>
                  <a:cubicBezTo>
                    <a:pt x="6676" y="2621"/>
                    <a:pt x="5690" y="1646"/>
                    <a:pt x="5340" y="1103"/>
                  </a:cubicBezTo>
                  <a:cubicBezTo>
                    <a:pt x="5177" y="850"/>
                    <a:pt x="4493" y="22"/>
                    <a:pt x="2561" y="22"/>
                  </a:cubicBezTo>
                  <a:moveTo>
                    <a:pt x="4196" y="3423"/>
                  </a:moveTo>
                  <a:cubicBezTo>
                    <a:pt x="4028" y="3423"/>
                    <a:pt x="3851" y="3410"/>
                    <a:pt x="3697" y="3370"/>
                  </a:cubicBezTo>
                  <a:cubicBezTo>
                    <a:pt x="3693" y="3369"/>
                    <a:pt x="3690" y="3367"/>
                    <a:pt x="3689" y="3363"/>
                  </a:cubicBezTo>
                  <a:cubicBezTo>
                    <a:pt x="3682" y="3344"/>
                    <a:pt x="3525" y="2864"/>
                    <a:pt x="3623" y="2713"/>
                  </a:cubicBezTo>
                  <a:cubicBezTo>
                    <a:pt x="3641" y="2685"/>
                    <a:pt x="3666" y="2669"/>
                    <a:pt x="3698" y="2666"/>
                  </a:cubicBezTo>
                  <a:cubicBezTo>
                    <a:pt x="3884" y="2647"/>
                    <a:pt x="4052" y="2779"/>
                    <a:pt x="4107" y="2829"/>
                  </a:cubicBezTo>
                  <a:cubicBezTo>
                    <a:pt x="4107" y="2756"/>
                    <a:pt x="4111" y="2540"/>
                    <a:pt x="4164" y="2314"/>
                  </a:cubicBezTo>
                  <a:cubicBezTo>
                    <a:pt x="4251" y="1947"/>
                    <a:pt x="4428" y="1722"/>
                    <a:pt x="4677" y="1663"/>
                  </a:cubicBezTo>
                  <a:cubicBezTo>
                    <a:pt x="5038" y="1577"/>
                    <a:pt x="5181" y="1721"/>
                    <a:pt x="5332" y="1873"/>
                  </a:cubicBezTo>
                  <a:cubicBezTo>
                    <a:pt x="5436" y="1977"/>
                    <a:pt x="5544" y="2086"/>
                    <a:pt x="5733" y="2137"/>
                  </a:cubicBezTo>
                  <a:cubicBezTo>
                    <a:pt x="5737" y="2138"/>
                    <a:pt x="5739" y="2141"/>
                    <a:pt x="5740" y="2146"/>
                  </a:cubicBezTo>
                  <a:cubicBezTo>
                    <a:pt x="5740" y="2150"/>
                    <a:pt x="5739" y="2154"/>
                    <a:pt x="5735" y="2156"/>
                  </a:cubicBezTo>
                  <a:cubicBezTo>
                    <a:pt x="5733" y="2158"/>
                    <a:pt x="5437" y="2338"/>
                    <a:pt x="5091" y="2157"/>
                  </a:cubicBezTo>
                  <a:cubicBezTo>
                    <a:pt x="4960" y="2088"/>
                    <a:pt x="4831" y="2089"/>
                    <a:pt x="4725" y="2160"/>
                  </a:cubicBezTo>
                  <a:cubicBezTo>
                    <a:pt x="4585" y="2254"/>
                    <a:pt x="4507" y="2456"/>
                    <a:pt x="4527" y="2676"/>
                  </a:cubicBezTo>
                  <a:cubicBezTo>
                    <a:pt x="4563" y="3062"/>
                    <a:pt x="4830" y="3350"/>
                    <a:pt x="4832" y="3353"/>
                  </a:cubicBezTo>
                  <a:cubicBezTo>
                    <a:pt x="4835" y="3355"/>
                    <a:pt x="4836" y="3359"/>
                    <a:pt x="4835" y="3363"/>
                  </a:cubicBezTo>
                  <a:cubicBezTo>
                    <a:pt x="4833" y="3367"/>
                    <a:pt x="4830" y="3370"/>
                    <a:pt x="4826" y="3370"/>
                  </a:cubicBezTo>
                  <a:cubicBezTo>
                    <a:pt x="4822" y="3371"/>
                    <a:pt x="4528" y="3423"/>
                    <a:pt x="4196" y="3423"/>
                  </a:cubicBezTo>
                  <a:moveTo>
                    <a:pt x="3708" y="3352"/>
                  </a:moveTo>
                  <a:cubicBezTo>
                    <a:pt x="4120" y="3455"/>
                    <a:pt x="4692" y="3370"/>
                    <a:pt x="4803" y="3353"/>
                  </a:cubicBezTo>
                  <a:cubicBezTo>
                    <a:pt x="4748" y="3289"/>
                    <a:pt x="4537" y="3021"/>
                    <a:pt x="4506" y="2678"/>
                  </a:cubicBezTo>
                  <a:cubicBezTo>
                    <a:pt x="4485" y="2451"/>
                    <a:pt x="4566" y="2240"/>
                    <a:pt x="4713" y="2142"/>
                  </a:cubicBezTo>
                  <a:cubicBezTo>
                    <a:pt x="4826" y="2067"/>
                    <a:pt x="4963" y="2065"/>
                    <a:pt x="5101" y="2138"/>
                  </a:cubicBezTo>
                  <a:cubicBezTo>
                    <a:pt x="5381" y="2284"/>
                    <a:pt x="5627" y="2187"/>
                    <a:pt x="5701" y="2150"/>
                  </a:cubicBezTo>
                  <a:cubicBezTo>
                    <a:pt x="5523" y="2095"/>
                    <a:pt x="5418" y="1990"/>
                    <a:pt x="5317" y="1888"/>
                  </a:cubicBezTo>
                  <a:cubicBezTo>
                    <a:pt x="5163" y="1734"/>
                    <a:pt x="5031" y="1601"/>
                    <a:pt x="4682" y="1684"/>
                  </a:cubicBezTo>
                  <a:cubicBezTo>
                    <a:pt x="4515" y="1723"/>
                    <a:pt x="4293" y="1866"/>
                    <a:pt x="4185" y="2319"/>
                  </a:cubicBezTo>
                  <a:cubicBezTo>
                    <a:pt x="4121" y="2591"/>
                    <a:pt x="4129" y="2851"/>
                    <a:pt x="4129" y="2853"/>
                  </a:cubicBezTo>
                  <a:cubicBezTo>
                    <a:pt x="4129" y="2858"/>
                    <a:pt x="4127" y="2862"/>
                    <a:pt x="4123" y="2864"/>
                  </a:cubicBezTo>
                  <a:cubicBezTo>
                    <a:pt x="4118" y="2866"/>
                    <a:pt x="4114" y="2865"/>
                    <a:pt x="4110" y="2861"/>
                  </a:cubicBezTo>
                  <a:cubicBezTo>
                    <a:pt x="4109" y="2859"/>
                    <a:pt x="3912" y="2666"/>
                    <a:pt x="3701" y="2688"/>
                  </a:cubicBezTo>
                  <a:cubicBezTo>
                    <a:pt x="3675" y="2690"/>
                    <a:pt x="3656" y="2702"/>
                    <a:pt x="3642" y="2724"/>
                  </a:cubicBezTo>
                  <a:cubicBezTo>
                    <a:pt x="3554" y="2859"/>
                    <a:pt x="3690" y="3297"/>
                    <a:pt x="3708" y="3352"/>
                  </a:cubicBezTo>
                  <a:moveTo>
                    <a:pt x="3303" y="3371"/>
                  </a:moveTo>
                  <a:cubicBezTo>
                    <a:pt x="3300" y="3371"/>
                    <a:pt x="3297" y="3369"/>
                    <a:pt x="3295" y="3366"/>
                  </a:cubicBezTo>
                  <a:cubicBezTo>
                    <a:pt x="3290" y="3360"/>
                    <a:pt x="2818" y="2709"/>
                    <a:pt x="2872" y="1911"/>
                  </a:cubicBezTo>
                  <a:cubicBezTo>
                    <a:pt x="2927" y="1093"/>
                    <a:pt x="2986" y="727"/>
                    <a:pt x="3310" y="661"/>
                  </a:cubicBezTo>
                  <a:cubicBezTo>
                    <a:pt x="3637" y="595"/>
                    <a:pt x="3929" y="655"/>
                    <a:pt x="4154" y="833"/>
                  </a:cubicBezTo>
                  <a:cubicBezTo>
                    <a:pt x="4272" y="926"/>
                    <a:pt x="4345" y="1054"/>
                    <a:pt x="4354" y="1182"/>
                  </a:cubicBezTo>
                  <a:cubicBezTo>
                    <a:pt x="4362" y="1285"/>
                    <a:pt x="4327" y="1381"/>
                    <a:pt x="4253" y="1459"/>
                  </a:cubicBezTo>
                  <a:cubicBezTo>
                    <a:pt x="4251" y="1462"/>
                    <a:pt x="4247" y="1463"/>
                    <a:pt x="4244" y="1463"/>
                  </a:cubicBezTo>
                  <a:cubicBezTo>
                    <a:pt x="4241" y="1462"/>
                    <a:pt x="4238" y="1461"/>
                    <a:pt x="4236" y="1458"/>
                  </a:cubicBezTo>
                  <a:cubicBezTo>
                    <a:pt x="4233" y="1453"/>
                    <a:pt x="3898" y="980"/>
                    <a:pt x="3635" y="970"/>
                  </a:cubicBezTo>
                  <a:cubicBezTo>
                    <a:pt x="3569" y="967"/>
                    <a:pt x="3513" y="995"/>
                    <a:pt x="3467" y="1050"/>
                  </a:cubicBezTo>
                  <a:cubicBezTo>
                    <a:pt x="3430" y="1095"/>
                    <a:pt x="3414" y="1135"/>
                    <a:pt x="3418" y="1172"/>
                  </a:cubicBezTo>
                  <a:cubicBezTo>
                    <a:pt x="3424" y="1240"/>
                    <a:pt x="3492" y="1295"/>
                    <a:pt x="3570" y="1359"/>
                  </a:cubicBezTo>
                  <a:cubicBezTo>
                    <a:pt x="3668" y="1439"/>
                    <a:pt x="3778" y="1530"/>
                    <a:pt x="3803" y="1671"/>
                  </a:cubicBezTo>
                  <a:cubicBezTo>
                    <a:pt x="3857" y="1980"/>
                    <a:pt x="3857" y="2254"/>
                    <a:pt x="3857" y="2256"/>
                  </a:cubicBezTo>
                  <a:cubicBezTo>
                    <a:pt x="3857" y="2261"/>
                    <a:pt x="3854" y="2266"/>
                    <a:pt x="3849" y="2267"/>
                  </a:cubicBezTo>
                  <a:cubicBezTo>
                    <a:pt x="3844" y="2268"/>
                    <a:pt x="3839" y="2265"/>
                    <a:pt x="3837" y="2261"/>
                  </a:cubicBezTo>
                  <a:cubicBezTo>
                    <a:pt x="3836" y="2259"/>
                    <a:pt x="3764" y="2107"/>
                    <a:pt x="3630" y="2073"/>
                  </a:cubicBezTo>
                  <a:cubicBezTo>
                    <a:pt x="3553" y="2054"/>
                    <a:pt x="3470" y="2077"/>
                    <a:pt x="3382" y="2143"/>
                  </a:cubicBezTo>
                  <a:cubicBezTo>
                    <a:pt x="3084" y="2367"/>
                    <a:pt x="3312" y="3348"/>
                    <a:pt x="3314" y="3357"/>
                  </a:cubicBezTo>
                  <a:cubicBezTo>
                    <a:pt x="3315" y="3362"/>
                    <a:pt x="3313" y="3367"/>
                    <a:pt x="3308" y="3370"/>
                  </a:cubicBezTo>
                  <a:cubicBezTo>
                    <a:pt x="3306" y="3370"/>
                    <a:pt x="3305" y="3371"/>
                    <a:pt x="3303" y="3371"/>
                  </a:cubicBezTo>
                  <a:moveTo>
                    <a:pt x="3562" y="657"/>
                  </a:moveTo>
                  <a:cubicBezTo>
                    <a:pt x="3482" y="657"/>
                    <a:pt x="3400" y="666"/>
                    <a:pt x="3315" y="683"/>
                  </a:cubicBezTo>
                  <a:cubicBezTo>
                    <a:pt x="3005" y="745"/>
                    <a:pt x="2948" y="1106"/>
                    <a:pt x="2894" y="1913"/>
                  </a:cubicBezTo>
                  <a:cubicBezTo>
                    <a:pt x="2849" y="2581"/>
                    <a:pt x="3176" y="3145"/>
                    <a:pt x="3280" y="3308"/>
                  </a:cubicBezTo>
                  <a:cubicBezTo>
                    <a:pt x="3235" y="3092"/>
                    <a:pt x="3098" y="2329"/>
                    <a:pt x="3369" y="2125"/>
                  </a:cubicBezTo>
                  <a:cubicBezTo>
                    <a:pt x="3462" y="2056"/>
                    <a:pt x="3552" y="2031"/>
                    <a:pt x="3636" y="2052"/>
                  </a:cubicBezTo>
                  <a:cubicBezTo>
                    <a:pt x="3737" y="2078"/>
                    <a:pt x="3803" y="2163"/>
                    <a:pt x="3835" y="2213"/>
                  </a:cubicBezTo>
                  <a:cubicBezTo>
                    <a:pt x="3832" y="2124"/>
                    <a:pt x="3822" y="1910"/>
                    <a:pt x="3781" y="1675"/>
                  </a:cubicBezTo>
                  <a:cubicBezTo>
                    <a:pt x="3758" y="1542"/>
                    <a:pt x="3651" y="1454"/>
                    <a:pt x="3557" y="1376"/>
                  </a:cubicBezTo>
                  <a:cubicBezTo>
                    <a:pt x="3475" y="1309"/>
                    <a:pt x="3404" y="1251"/>
                    <a:pt x="3396" y="1175"/>
                  </a:cubicBezTo>
                  <a:cubicBezTo>
                    <a:pt x="3392" y="1131"/>
                    <a:pt x="3410" y="1086"/>
                    <a:pt x="3450" y="1037"/>
                  </a:cubicBezTo>
                  <a:cubicBezTo>
                    <a:pt x="3500" y="975"/>
                    <a:pt x="3562" y="944"/>
                    <a:pt x="3635" y="948"/>
                  </a:cubicBezTo>
                  <a:cubicBezTo>
                    <a:pt x="3890" y="958"/>
                    <a:pt x="4192" y="1361"/>
                    <a:pt x="4246" y="1435"/>
                  </a:cubicBezTo>
                  <a:cubicBezTo>
                    <a:pt x="4309" y="1363"/>
                    <a:pt x="4339" y="1276"/>
                    <a:pt x="4333" y="1183"/>
                  </a:cubicBezTo>
                  <a:cubicBezTo>
                    <a:pt x="4324" y="1061"/>
                    <a:pt x="4254" y="940"/>
                    <a:pt x="4140" y="850"/>
                  </a:cubicBezTo>
                  <a:cubicBezTo>
                    <a:pt x="3979" y="722"/>
                    <a:pt x="3782" y="657"/>
                    <a:pt x="3562" y="657"/>
                  </a:cubicBezTo>
                  <a:moveTo>
                    <a:pt x="2814" y="3371"/>
                  </a:moveTo>
                  <a:lnTo>
                    <a:pt x="2814" y="3371"/>
                  </a:lnTo>
                  <a:cubicBezTo>
                    <a:pt x="2326" y="3341"/>
                    <a:pt x="2203" y="2978"/>
                    <a:pt x="2094" y="2657"/>
                  </a:cubicBezTo>
                  <a:cubicBezTo>
                    <a:pt x="2005" y="2394"/>
                    <a:pt x="1928" y="2166"/>
                    <a:pt x="1678" y="2145"/>
                  </a:cubicBezTo>
                  <a:cubicBezTo>
                    <a:pt x="1448" y="2125"/>
                    <a:pt x="1266" y="2173"/>
                    <a:pt x="1153" y="2283"/>
                  </a:cubicBezTo>
                  <a:cubicBezTo>
                    <a:pt x="1094" y="2340"/>
                    <a:pt x="1068" y="2400"/>
                    <a:pt x="1057" y="2433"/>
                  </a:cubicBezTo>
                  <a:cubicBezTo>
                    <a:pt x="1134" y="2392"/>
                    <a:pt x="1208" y="2386"/>
                    <a:pt x="1279" y="2417"/>
                  </a:cubicBezTo>
                  <a:cubicBezTo>
                    <a:pt x="1553" y="2535"/>
                    <a:pt x="1679" y="3150"/>
                    <a:pt x="1684" y="3176"/>
                  </a:cubicBezTo>
                  <a:cubicBezTo>
                    <a:pt x="1685" y="3179"/>
                    <a:pt x="1684" y="3183"/>
                    <a:pt x="1682" y="3185"/>
                  </a:cubicBezTo>
                  <a:cubicBezTo>
                    <a:pt x="1679" y="3188"/>
                    <a:pt x="1676" y="3189"/>
                    <a:pt x="1673" y="3189"/>
                  </a:cubicBezTo>
                  <a:cubicBezTo>
                    <a:pt x="1324" y="3160"/>
                    <a:pt x="1032" y="3041"/>
                    <a:pt x="828" y="2843"/>
                  </a:cubicBezTo>
                  <a:cubicBezTo>
                    <a:pt x="651" y="2672"/>
                    <a:pt x="547" y="2448"/>
                    <a:pt x="534" y="2214"/>
                  </a:cubicBezTo>
                  <a:cubicBezTo>
                    <a:pt x="514" y="1833"/>
                    <a:pt x="731" y="1533"/>
                    <a:pt x="1074" y="1467"/>
                  </a:cubicBezTo>
                  <a:cubicBezTo>
                    <a:pt x="1874" y="1314"/>
                    <a:pt x="2161" y="1855"/>
                    <a:pt x="2323" y="2343"/>
                  </a:cubicBezTo>
                  <a:cubicBezTo>
                    <a:pt x="2470" y="2790"/>
                    <a:pt x="2820" y="3349"/>
                    <a:pt x="2824" y="3354"/>
                  </a:cubicBezTo>
                  <a:cubicBezTo>
                    <a:pt x="2826" y="3357"/>
                    <a:pt x="2826" y="3362"/>
                    <a:pt x="2824" y="3365"/>
                  </a:cubicBezTo>
                  <a:cubicBezTo>
                    <a:pt x="2822" y="3369"/>
                    <a:pt x="2818" y="3371"/>
                    <a:pt x="2814" y="3371"/>
                  </a:cubicBezTo>
                  <a:moveTo>
                    <a:pt x="1578" y="2119"/>
                  </a:moveTo>
                  <a:cubicBezTo>
                    <a:pt x="1610" y="2119"/>
                    <a:pt x="1644" y="2120"/>
                    <a:pt x="1680" y="2123"/>
                  </a:cubicBezTo>
                  <a:lnTo>
                    <a:pt x="1680" y="2123"/>
                  </a:lnTo>
                  <a:cubicBezTo>
                    <a:pt x="1944" y="2146"/>
                    <a:pt x="2027" y="2391"/>
                    <a:pt x="2115" y="2650"/>
                  </a:cubicBezTo>
                  <a:cubicBezTo>
                    <a:pt x="2220" y="2959"/>
                    <a:pt x="2338" y="3310"/>
                    <a:pt x="2794" y="3348"/>
                  </a:cubicBezTo>
                  <a:cubicBezTo>
                    <a:pt x="2733" y="3248"/>
                    <a:pt x="2436" y="2753"/>
                    <a:pt x="2302" y="2350"/>
                  </a:cubicBezTo>
                  <a:cubicBezTo>
                    <a:pt x="2143" y="1870"/>
                    <a:pt x="1860" y="1338"/>
                    <a:pt x="1078" y="1488"/>
                  </a:cubicBezTo>
                  <a:cubicBezTo>
                    <a:pt x="746" y="1552"/>
                    <a:pt x="536" y="1843"/>
                    <a:pt x="556" y="2213"/>
                  </a:cubicBezTo>
                  <a:cubicBezTo>
                    <a:pt x="588" y="2806"/>
                    <a:pt x="1131" y="3118"/>
                    <a:pt x="1660" y="3166"/>
                  </a:cubicBezTo>
                  <a:cubicBezTo>
                    <a:pt x="1639" y="3072"/>
                    <a:pt x="1512" y="2541"/>
                    <a:pt x="1270" y="2437"/>
                  </a:cubicBezTo>
                  <a:cubicBezTo>
                    <a:pt x="1199" y="2406"/>
                    <a:pt x="1124" y="2416"/>
                    <a:pt x="1046" y="2465"/>
                  </a:cubicBezTo>
                  <a:cubicBezTo>
                    <a:pt x="1042" y="2467"/>
                    <a:pt x="1037" y="2467"/>
                    <a:pt x="1034" y="2464"/>
                  </a:cubicBezTo>
                  <a:cubicBezTo>
                    <a:pt x="1030" y="2462"/>
                    <a:pt x="1028" y="2458"/>
                    <a:pt x="1029" y="2453"/>
                  </a:cubicBezTo>
                  <a:cubicBezTo>
                    <a:pt x="1030" y="2450"/>
                    <a:pt x="1094" y="2119"/>
                    <a:pt x="1578" y="2119"/>
                  </a:cubicBezTo>
                  <a:moveTo>
                    <a:pt x="2579" y="1996"/>
                  </a:moveTo>
                  <a:cubicBezTo>
                    <a:pt x="2574" y="1996"/>
                    <a:pt x="2570" y="1993"/>
                    <a:pt x="2568" y="1988"/>
                  </a:cubicBezTo>
                  <a:cubicBezTo>
                    <a:pt x="2320" y="1049"/>
                    <a:pt x="1287" y="1054"/>
                    <a:pt x="1275" y="1054"/>
                  </a:cubicBezTo>
                  <a:lnTo>
                    <a:pt x="1275" y="1054"/>
                  </a:lnTo>
                  <a:cubicBezTo>
                    <a:pt x="1271" y="1054"/>
                    <a:pt x="1267" y="1052"/>
                    <a:pt x="1265" y="1048"/>
                  </a:cubicBezTo>
                  <a:cubicBezTo>
                    <a:pt x="1264" y="1044"/>
                    <a:pt x="1264" y="1040"/>
                    <a:pt x="1267" y="1036"/>
                  </a:cubicBezTo>
                  <a:cubicBezTo>
                    <a:pt x="1622" y="620"/>
                    <a:pt x="2247" y="529"/>
                    <a:pt x="2539" y="647"/>
                  </a:cubicBezTo>
                  <a:cubicBezTo>
                    <a:pt x="2635" y="686"/>
                    <a:pt x="2685" y="745"/>
                    <a:pt x="2680" y="815"/>
                  </a:cubicBezTo>
                  <a:cubicBezTo>
                    <a:pt x="2662" y="1089"/>
                    <a:pt x="2591" y="1977"/>
                    <a:pt x="2590" y="1986"/>
                  </a:cubicBezTo>
                  <a:cubicBezTo>
                    <a:pt x="2589" y="1991"/>
                    <a:pt x="2585" y="1996"/>
                    <a:pt x="2580" y="1996"/>
                  </a:cubicBezTo>
                  <a:lnTo>
                    <a:pt x="2579" y="1996"/>
                  </a:lnTo>
                  <a:moveTo>
                    <a:pt x="1299" y="1033"/>
                  </a:moveTo>
                  <a:cubicBezTo>
                    <a:pt x="1453" y="1038"/>
                    <a:pt x="2318" y="1103"/>
                    <a:pt x="2573" y="1925"/>
                  </a:cubicBezTo>
                  <a:cubicBezTo>
                    <a:pt x="2589" y="1720"/>
                    <a:pt x="2643" y="1046"/>
                    <a:pt x="2659" y="813"/>
                  </a:cubicBezTo>
                  <a:lnTo>
                    <a:pt x="2670" y="814"/>
                  </a:lnTo>
                  <a:lnTo>
                    <a:pt x="2659" y="813"/>
                  </a:lnTo>
                  <a:cubicBezTo>
                    <a:pt x="2663" y="754"/>
                    <a:pt x="2617" y="702"/>
                    <a:pt x="2531" y="667"/>
                  </a:cubicBezTo>
                  <a:cubicBezTo>
                    <a:pt x="2289" y="569"/>
                    <a:pt x="1675" y="609"/>
                    <a:pt x="1299" y="103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40" name="Google Shape;440;p25"/>
            <p:cNvSpPr/>
            <p:nvPr/>
          </p:nvSpPr>
          <p:spPr>
            <a:xfrm>
              <a:off x="1802236" y="1387467"/>
              <a:ext cx="790904" cy="411767"/>
            </a:xfrm>
            <a:custGeom>
              <a:rect b="b" l="l" r="r" t="t"/>
              <a:pathLst>
                <a:path extrusionOk="0" h="1261" w="2422">
                  <a:moveTo>
                    <a:pt x="2422" y="922"/>
                  </a:moveTo>
                  <a:cubicBezTo>
                    <a:pt x="2422" y="922"/>
                    <a:pt x="2154" y="298"/>
                    <a:pt x="1539" y="172"/>
                  </a:cubicBezTo>
                  <a:cubicBezTo>
                    <a:pt x="923" y="45"/>
                    <a:pt x="0" y="0"/>
                    <a:pt x="0" y="0"/>
                  </a:cubicBezTo>
                  <a:cubicBezTo>
                    <a:pt x="0" y="0"/>
                    <a:pt x="470" y="344"/>
                    <a:pt x="742" y="765"/>
                  </a:cubicBezTo>
                  <a:cubicBezTo>
                    <a:pt x="1014" y="1185"/>
                    <a:pt x="2046" y="1555"/>
                    <a:pt x="2422" y="922"/>
                  </a:cubicBezTo>
                  <a:close/>
                </a:path>
              </a:pathLst>
            </a:custGeom>
            <a:solidFill>
              <a:schemeClr val="lt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441" name="Google Shape;441;p25"/>
            <p:cNvSpPr/>
            <p:nvPr/>
          </p:nvSpPr>
          <p:spPr>
            <a:xfrm>
              <a:off x="1798317" y="1383875"/>
              <a:ext cx="798088" cy="418951"/>
            </a:xfrm>
            <a:custGeom>
              <a:rect b="b" l="l" r="r" t="t"/>
              <a:pathLst>
                <a:path extrusionOk="0" h="1283" w="2444">
                  <a:moveTo>
                    <a:pt x="1786" y="1283"/>
                  </a:moveTo>
                  <a:cubicBezTo>
                    <a:pt x="1389" y="1283"/>
                    <a:pt x="925" y="1061"/>
                    <a:pt x="745" y="782"/>
                  </a:cubicBezTo>
                  <a:cubicBezTo>
                    <a:pt x="478" y="368"/>
                    <a:pt x="10" y="23"/>
                    <a:pt x="5" y="20"/>
                  </a:cubicBezTo>
                  <a:cubicBezTo>
                    <a:pt x="1" y="17"/>
                    <a:pt x="0" y="12"/>
                    <a:pt x="1" y="7"/>
                  </a:cubicBezTo>
                  <a:cubicBezTo>
                    <a:pt x="3" y="3"/>
                    <a:pt x="8" y="1"/>
                    <a:pt x="12" y="0"/>
                  </a:cubicBezTo>
                  <a:cubicBezTo>
                    <a:pt x="21" y="0"/>
                    <a:pt x="944" y="46"/>
                    <a:pt x="1553" y="172"/>
                  </a:cubicBezTo>
                  <a:cubicBezTo>
                    <a:pt x="2167" y="298"/>
                    <a:pt x="2441" y="923"/>
                    <a:pt x="2444" y="929"/>
                  </a:cubicBezTo>
                  <a:cubicBezTo>
                    <a:pt x="2445" y="932"/>
                    <a:pt x="2445" y="936"/>
                    <a:pt x="2443" y="939"/>
                  </a:cubicBezTo>
                  <a:cubicBezTo>
                    <a:pt x="2278" y="1217"/>
                    <a:pt x="2005" y="1279"/>
                    <a:pt x="1805" y="1283"/>
                  </a:cubicBezTo>
                  <a:cubicBezTo>
                    <a:pt x="1799" y="1283"/>
                    <a:pt x="1792" y="1283"/>
                    <a:pt x="1786" y="1283"/>
                  </a:cubicBezTo>
                  <a:moveTo>
                    <a:pt x="46" y="24"/>
                  </a:moveTo>
                  <a:cubicBezTo>
                    <a:pt x="153" y="106"/>
                    <a:pt x="532" y="412"/>
                    <a:pt x="763" y="770"/>
                  </a:cubicBezTo>
                  <a:cubicBezTo>
                    <a:pt x="958" y="1072"/>
                    <a:pt x="1460" y="1268"/>
                    <a:pt x="1805" y="1261"/>
                  </a:cubicBezTo>
                  <a:cubicBezTo>
                    <a:pt x="1998" y="1258"/>
                    <a:pt x="2261" y="1198"/>
                    <a:pt x="2422" y="933"/>
                  </a:cubicBezTo>
                  <a:cubicBezTo>
                    <a:pt x="2394" y="874"/>
                    <a:pt x="2122" y="311"/>
                    <a:pt x="1549" y="193"/>
                  </a:cubicBezTo>
                  <a:cubicBezTo>
                    <a:pt x="1009" y="82"/>
                    <a:pt x="221" y="33"/>
                    <a:pt x="46" y="24"/>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42" name="Google Shape;442;p25"/>
            <p:cNvSpPr/>
            <p:nvPr/>
          </p:nvSpPr>
          <p:spPr>
            <a:xfrm>
              <a:off x="2139237" y="1558248"/>
              <a:ext cx="457170" cy="141065"/>
            </a:xfrm>
            <a:custGeom>
              <a:rect b="b" l="l" r="r" t="t"/>
              <a:pathLst>
                <a:path extrusionOk="0" h="432" w="1400">
                  <a:moveTo>
                    <a:pt x="1175" y="432"/>
                  </a:moveTo>
                  <a:cubicBezTo>
                    <a:pt x="916" y="432"/>
                    <a:pt x="655" y="348"/>
                    <a:pt x="464" y="266"/>
                  </a:cubicBezTo>
                  <a:cubicBezTo>
                    <a:pt x="198" y="153"/>
                    <a:pt x="7" y="21"/>
                    <a:pt x="5" y="20"/>
                  </a:cubicBezTo>
                  <a:cubicBezTo>
                    <a:pt x="0" y="17"/>
                    <a:pt x="-1" y="10"/>
                    <a:pt x="2" y="5"/>
                  </a:cubicBezTo>
                  <a:cubicBezTo>
                    <a:pt x="5" y="0"/>
                    <a:pt x="12" y="-1"/>
                    <a:pt x="17" y="2"/>
                  </a:cubicBezTo>
                  <a:cubicBezTo>
                    <a:pt x="25" y="7"/>
                    <a:pt x="779" y="521"/>
                    <a:pt x="1387" y="389"/>
                  </a:cubicBezTo>
                  <a:cubicBezTo>
                    <a:pt x="1394" y="388"/>
                    <a:pt x="1399" y="391"/>
                    <a:pt x="1400" y="397"/>
                  </a:cubicBezTo>
                  <a:cubicBezTo>
                    <a:pt x="1402" y="403"/>
                    <a:pt x="1398" y="409"/>
                    <a:pt x="1392" y="410"/>
                  </a:cubicBezTo>
                  <a:cubicBezTo>
                    <a:pt x="1321" y="426"/>
                    <a:pt x="1248" y="432"/>
                    <a:pt x="1175" y="432"/>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43" name="Google Shape;443;p25"/>
            <p:cNvSpPr/>
            <p:nvPr/>
          </p:nvSpPr>
          <p:spPr>
            <a:xfrm>
              <a:off x="3741623" y="1453102"/>
              <a:ext cx="760208" cy="1160850"/>
            </a:xfrm>
            <a:custGeom>
              <a:rect b="b" l="l" r="r" t="t"/>
              <a:pathLst>
                <a:path extrusionOk="0" h="3555" w="2328">
                  <a:moveTo>
                    <a:pt x="2245" y="3555"/>
                  </a:moveTo>
                  <a:cubicBezTo>
                    <a:pt x="2245" y="3555"/>
                    <a:pt x="2516" y="2722"/>
                    <a:pt x="2082" y="2288"/>
                  </a:cubicBezTo>
                  <a:cubicBezTo>
                    <a:pt x="1647" y="1853"/>
                    <a:pt x="1484" y="1773"/>
                    <a:pt x="1684" y="1366"/>
                  </a:cubicBezTo>
                  <a:cubicBezTo>
                    <a:pt x="1990" y="744"/>
                    <a:pt x="1503" y="170"/>
                    <a:pt x="1467" y="79"/>
                  </a:cubicBezTo>
                  <a:cubicBezTo>
                    <a:pt x="1431" y="-11"/>
                    <a:pt x="1340" y="418"/>
                    <a:pt x="1358" y="539"/>
                  </a:cubicBezTo>
                  <a:cubicBezTo>
                    <a:pt x="1358" y="539"/>
                    <a:pt x="1187" y="-226"/>
                    <a:pt x="0" y="67"/>
                  </a:cubicBezTo>
                  <a:cubicBezTo>
                    <a:pt x="0" y="67"/>
                    <a:pt x="978" y="197"/>
                    <a:pt x="978" y="953"/>
                  </a:cubicBezTo>
                  <a:cubicBezTo>
                    <a:pt x="978" y="1708"/>
                    <a:pt x="18" y="2252"/>
                    <a:pt x="2245" y="3555"/>
                  </a:cubicBezTo>
                  <a:close/>
                </a:path>
              </a:pathLst>
            </a:custGeom>
            <a:solidFill>
              <a:schemeClr val="dk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444" name="Google Shape;444;p25"/>
            <p:cNvSpPr/>
            <p:nvPr/>
          </p:nvSpPr>
          <p:spPr>
            <a:xfrm>
              <a:off x="3738031" y="1449510"/>
              <a:ext cx="767066" cy="1167707"/>
            </a:xfrm>
            <a:custGeom>
              <a:rect b="b" l="l" r="r" t="t"/>
              <a:pathLst>
                <a:path extrusionOk="0" h="3576" w="2349">
                  <a:moveTo>
                    <a:pt x="2256" y="3576"/>
                  </a:moveTo>
                  <a:cubicBezTo>
                    <a:pt x="2254" y="3576"/>
                    <a:pt x="2253" y="3576"/>
                    <a:pt x="2251" y="3575"/>
                  </a:cubicBezTo>
                  <a:cubicBezTo>
                    <a:pt x="530" y="2568"/>
                    <a:pt x="706" y="2006"/>
                    <a:pt x="876" y="1462"/>
                  </a:cubicBezTo>
                  <a:cubicBezTo>
                    <a:pt x="926" y="1302"/>
                    <a:pt x="978" y="1137"/>
                    <a:pt x="978" y="964"/>
                  </a:cubicBezTo>
                  <a:cubicBezTo>
                    <a:pt x="978" y="227"/>
                    <a:pt x="19" y="90"/>
                    <a:pt x="10" y="89"/>
                  </a:cubicBezTo>
                  <a:cubicBezTo>
                    <a:pt x="4" y="88"/>
                    <a:pt x="0" y="84"/>
                    <a:pt x="0" y="78"/>
                  </a:cubicBezTo>
                  <a:cubicBezTo>
                    <a:pt x="0" y="73"/>
                    <a:pt x="3" y="68"/>
                    <a:pt x="8" y="67"/>
                  </a:cubicBezTo>
                  <a:cubicBezTo>
                    <a:pt x="454" y="-42"/>
                    <a:pt x="809" y="-18"/>
                    <a:pt x="1063" y="140"/>
                  </a:cubicBezTo>
                  <a:cubicBezTo>
                    <a:pt x="1240" y="249"/>
                    <a:pt x="1322" y="398"/>
                    <a:pt x="1357" y="482"/>
                  </a:cubicBezTo>
                  <a:cubicBezTo>
                    <a:pt x="1365" y="340"/>
                    <a:pt x="1416" y="80"/>
                    <a:pt x="1461" y="68"/>
                  </a:cubicBezTo>
                  <a:cubicBezTo>
                    <a:pt x="1468" y="66"/>
                    <a:pt x="1480" y="66"/>
                    <a:pt x="1488" y="86"/>
                  </a:cubicBezTo>
                  <a:cubicBezTo>
                    <a:pt x="1493" y="99"/>
                    <a:pt x="1509" y="124"/>
                    <a:pt x="1529" y="155"/>
                  </a:cubicBezTo>
                  <a:cubicBezTo>
                    <a:pt x="1649" y="344"/>
                    <a:pt x="1968" y="846"/>
                    <a:pt x="1705" y="1382"/>
                  </a:cubicBezTo>
                  <a:cubicBezTo>
                    <a:pt x="1532" y="1734"/>
                    <a:pt x="1631" y="1831"/>
                    <a:pt x="1960" y="2153"/>
                  </a:cubicBezTo>
                  <a:cubicBezTo>
                    <a:pt x="2003" y="2195"/>
                    <a:pt x="2050" y="2241"/>
                    <a:pt x="2101" y="2291"/>
                  </a:cubicBezTo>
                  <a:cubicBezTo>
                    <a:pt x="2535" y="2726"/>
                    <a:pt x="2269" y="3560"/>
                    <a:pt x="2267" y="3569"/>
                  </a:cubicBezTo>
                  <a:cubicBezTo>
                    <a:pt x="2266" y="3572"/>
                    <a:pt x="2263" y="3574"/>
                    <a:pt x="2260" y="3576"/>
                  </a:cubicBezTo>
                  <a:cubicBezTo>
                    <a:pt x="2259" y="3576"/>
                    <a:pt x="2258" y="3576"/>
                    <a:pt x="2256" y="3576"/>
                  </a:cubicBezTo>
                  <a:moveTo>
                    <a:pt x="65" y="76"/>
                  </a:moveTo>
                  <a:cubicBezTo>
                    <a:pt x="268" y="117"/>
                    <a:pt x="1000" y="310"/>
                    <a:pt x="1000" y="964"/>
                  </a:cubicBezTo>
                  <a:cubicBezTo>
                    <a:pt x="1000" y="1140"/>
                    <a:pt x="947" y="1307"/>
                    <a:pt x="897" y="1468"/>
                  </a:cubicBezTo>
                  <a:cubicBezTo>
                    <a:pt x="730" y="2003"/>
                    <a:pt x="556" y="2556"/>
                    <a:pt x="2250" y="3549"/>
                  </a:cubicBezTo>
                  <a:cubicBezTo>
                    <a:pt x="2282" y="3442"/>
                    <a:pt x="2481" y="2702"/>
                    <a:pt x="2086" y="2307"/>
                  </a:cubicBezTo>
                  <a:cubicBezTo>
                    <a:pt x="2035" y="2256"/>
                    <a:pt x="1988" y="2210"/>
                    <a:pt x="1945" y="2168"/>
                  </a:cubicBezTo>
                  <a:cubicBezTo>
                    <a:pt x="1616" y="1847"/>
                    <a:pt x="1505" y="1739"/>
                    <a:pt x="1685" y="1372"/>
                  </a:cubicBezTo>
                  <a:cubicBezTo>
                    <a:pt x="1943" y="848"/>
                    <a:pt x="1629" y="353"/>
                    <a:pt x="1510" y="167"/>
                  </a:cubicBezTo>
                  <a:cubicBezTo>
                    <a:pt x="1489" y="133"/>
                    <a:pt x="1473" y="109"/>
                    <a:pt x="1468" y="94"/>
                  </a:cubicBezTo>
                  <a:cubicBezTo>
                    <a:pt x="1467" y="92"/>
                    <a:pt x="1466" y="91"/>
                    <a:pt x="1465" y="90"/>
                  </a:cubicBezTo>
                  <a:cubicBezTo>
                    <a:pt x="1432" y="116"/>
                    <a:pt x="1364" y="441"/>
                    <a:pt x="1380" y="548"/>
                  </a:cubicBezTo>
                  <a:cubicBezTo>
                    <a:pt x="1381" y="554"/>
                    <a:pt x="1377" y="559"/>
                    <a:pt x="1371" y="560"/>
                  </a:cubicBezTo>
                  <a:cubicBezTo>
                    <a:pt x="1365" y="561"/>
                    <a:pt x="1360" y="558"/>
                    <a:pt x="1359" y="552"/>
                  </a:cubicBezTo>
                  <a:cubicBezTo>
                    <a:pt x="1358" y="550"/>
                    <a:pt x="1302" y="313"/>
                    <a:pt x="1051" y="158"/>
                  </a:cubicBezTo>
                  <a:cubicBezTo>
                    <a:pt x="812" y="10"/>
                    <a:pt x="480" y="-18"/>
                    <a:pt x="65" y="76"/>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45" name="Google Shape;445;p25"/>
            <p:cNvSpPr/>
            <p:nvPr/>
          </p:nvSpPr>
          <p:spPr>
            <a:xfrm>
              <a:off x="4116178" y="1945524"/>
              <a:ext cx="362144" cy="671693"/>
            </a:xfrm>
            <a:custGeom>
              <a:rect b="b" l="l" r="r" t="t"/>
              <a:pathLst>
                <a:path extrusionOk="0" h="2057" w="1109">
                  <a:moveTo>
                    <a:pt x="1098" y="2057"/>
                  </a:moveTo>
                  <a:cubicBezTo>
                    <a:pt x="1094" y="2057"/>
                    <a:pt x="1090" y="2055"/>
                    <a:pt x="1088" y="2050"/>
                  </a:cubicBezTo>
                  <a:cubicBezTo>
                    <a:pt x="1085" y="2042"/>
                    <a:pt x="794" y="1235"/>
                    <a:pt x="313" y="843"/>
                  </a:cubicBezTo>
                  <a:cubicBezTo>
                    <a:pt x="-177" y="443"/>
                    <a:pt x="54" y="11"/>
                    <a:pt x="57" y="7"/>
                  </a:cubicBezTo>
                  <a:cubicBezTo>
                    <a:pt x="60" y="1"/>
                    <a:pt x="66" y="-1"/>
                    <a:pt x="72" y="2"/>
                  </a:cubicBezTo>
                  <a:cubicBezTo>
                    <a:pt x="77" y="5"/>
                    <a:pt x="79" y="12"/>
                    <a:pt x="76" y="17"/>
                  </a:cubicBezTo>
                  <a:cubicBezTo>
                    <a:pt x="75" y="18"/>
                    <a:pt x="18" y="123"/>
                    <a:pt x="21" y="275"/>
                  </a:cubicBezTo>
                  <a:cubicBezTo>
                    <a:pt x="23" y="414"/>
                    <a:pt x="78" y="623"/>
                    <a:pt x="327" y="826"/>
                  </a:cubicBezTo>
                  <a:cubicBezTo>
                    <a:pt x="812" y="1222"/>
                    <a:pt x="1106" y="2035"/>
                    <a:pt x="1109" y="2043"/>
                  </a:cubicBezTo>
                  <a:cubicBezTo>
                    <a:pt x="1111" y="2048"/>
                    <a:pt x="1108" y="2055"/>
                    <a:pt x="1102" y="2057"/>
                  </a:cubicBezTo>
                  <a:cubicBezTo>
                    <a:pt x="1101" y="2057"/>
                    <a:pt x="1100" y="2057"/>
                    <a:pt x="1098" y="2057"/>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46" name="Google Shape;446;p25"/>
            <p:cNvSpPr/>
            <p:nvPr/>
          </p:nvSpPr>
          <p:spPr>
            <a:xfrm>
              <a:off x="3546346" y="2301779"/>
              <a:ext cx="955812" cy="468911"/>
            </a:xfrm>
            <a:custGeom>
              <a:rect b="b" l="l" r="r" t="t"/>
              <a:pathLst>
                <a:path extrusionOk="0" h="1436" w="2927">
                  <a:moveTo>
                    <a:pt x="0" y="146"/>
                  </a:moveTo>
                  <a:cubicBezTo>
                    <a:pt x="0" y="146"/>
                    <a:pt x="1001" y="2171"/>
                    <a:pt x="2927" y="1147"/>
                  </a:cubicBezTo>
                  <a:cubicBezTo>
                    <a:pt x="2927" y="1147"/>
                    <a:pt x="2626" y="-48"/>
                    <a:pt x="1938" y="2"/>
                  </a:cubicBezTo>
                  <a:cubicBezTo>
                    <a:pt x="1250" y="51"/>
                    <a:pt x="507" y="675"/>
                    <a:pt x="0" y="146"/>
                  </a:cubicBezTo>
                  <a:close/>
                </a:path>
              </a:pathLst>
            </a:custGeom>
            <a:solidFill>
              <a:schemeClr val="lt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447" name="Google Shape;447;p25"/>
            <p:cNvSpPr/>
            <p:nvPr/>
          </p:nvSpPr>
          <p:spPr>
            <a:xfrm>
              <a:off x="3542754" y="2298187"/>
              <a:ext cx="962996" cy="476095"/>
            </a:xfrm>
            <a:custGeom>
              <a:rect b="b" l="l" r="r" t="t"/>
              <a:pathLst>
                <a:path extrusionOk="0" h="1458" w="2949">
                  <a:moveTo>
                    <a:pt x="1886" y="1458"/>
                  </a:moveTo>
                  <a:cubicBezTo>
                    <a:pt x="1703" y="1458"/>
                    <a:pt x="1525" y="1430"/>
                    <a:pt x="1351" y="1374"/>
                  </a:cubicBezTo>
                  <a:cubicBezTo>
                    <a:pt x="469" y="1090"/>
                    <a:pt x="6" y="171"/>
                    <a:pt x="2" y="162"/>
                  </a:cubicBezTo>
                  <a:cubicBezTo>
                    <a:pt x="-1" y="157"/>
                    <a:pt x="1" y="151"/>
                    <a:pt x="5" y="148"/>
                  </a:cubicBezTo>
                  <a:cubicBezTo>
                    <a:pt x="10" y="145"/>
                    <a:pt x="16" y="146"/>
                    <a:pt x="19" y="149"/>
                  </a:cubicBezTo>
                  <a:cubicBezTo>
                    <a:pt x="348" y="493"/>
                    <a:pt x="778" y="343"/>
                    <a:pt x="1233" y="185"/>
                  </a:cubicBezTo>
                  <a:cubicBezTo>
                    <a:pt x="1468" y="104"/>
                    <a:pt x="1712" y="19"/>
                    <a:pt x="1948" y="2"/>
                  </a:cubicBezTo>
                  <a:cubicBezTo>
                    <a:pt x="2638" y="-48"/>
                    <a:pt x="2946" y="1143"/>
                    <a:pt x="2949" y="1155"/>
                  </a:cubicBezTo>
                  <a:cubicBezTo>
                    <a:pt x="2950" y="1160"/>
                    <a:pt x="2948" y="1165"/>
                    <a:pt x="2943" y="1167"/>
                  </a:cubicBezTo>
                  <a:cubicBezTo>
                    <a:pt x="2580" y="1361"/>
                    <a:pt x="2226" y="1458"/>
                    <a:pt x="1886" y="1458"/>
                  </a:cubicBezTo>
                  <a:moveTo>
                    <a:pt x="54" y="213"/>
                  </a:moveTo>
                  <a:cubicBezTo>
                    <a:pt x="174" y="423"/>
                    <a:pt x="617" y="1115"/>
                    <a:pt x="1357" y="1353"/>
                  </a:cubicBezTo>
                  <a:cubicBezTo>
                    <a:pt x="1847" y="1511"/>
                    <a:pt x="2375" y="1443"/>
                    <a:pt x="2926" y="1152"/>
                  </a:cubicBezTo>
                  <a:cubicBezTo>
                    <a:pt x="2898" y="1049"/>
                    <a:pt x="2604" y="22"/>
                    <a:pt x="1990" y="22"/>
                  </a:cubicBezTo>
                  <a:cubicBezTo>
                    <a:pt x="1977" y="22"/>
                    <a:pt x="1963" y="23"/>
                    <a:pt x="1950" y="24"/>
                  </a:cubicBezTo>
                  <a:cubicBezTo>
                    <a:pt x="1716" y="40"/>
                    <a:pt x="1474" y="124"/>
                    <a:pt x="1240" y="206"/>
                  </a:cubicBezTo>
                  <a:cubicBezTo>
                    <a:pt x="801" y="358"/>
                    <a:pt x="385" y="503"/>
                    <a:pt x="54" y="21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48" name="Google Shape;448;p25"/>
            <p:cNvSpPr/>
            <p:nvPr/>
          </p:nvSpPr>
          <p:spPr>
            <a:xfrm>
              <a:off x="3832405" y="2481049"/>
              <a:ext cx="673346" cy="198863"/>
            </a:xfrm>
            <a:custGeom>
              <a:rect b="b" l="l" r="r" t="t"/>
              <a:pathLst>
                <a:path extrusionOk="0" h="609" w="2062">
                  <a:moveTo>
                    <a:pt x="2051" y="609"/>
                  </a:moveTo>
                  <a:cubicBezTo>
                    <a:pt x="2048" y="609"/>
                    <a:pt x="2045" y="607"/>
                    <a:pt x="2043" y="605"/>
                  </a:cubicBezTo>
                  <a:cubicBezTo>
                    <a:pt x="1605" y="63"/>
                    <a:pt x="1192" y="-95"/>
                    <a:pt x="741" y="108"/>
                  </a:cubicBezTo>
                  <a:cubicBezTo>
                    <a:pt x="395" y="263"/>
                    <a:pt x="11" y="110"/>
                    <a:pt x="8" y="108"/>
                  </a:cubicBezTo>
                  <a:cubicBezTo>
                    <a:pt x="2" y="106"/>
                    <a:pt x="-1" y="99"/>
                    <a:pt x="2" y="94"/>
                  </a:cubicBezTo>
                  <a:cubicBezTo>
                    <a:pt x="4" y="88"/>
                    <a:pt x="10" y="86"/>
                    <a:pt x="16" y="88"/>
                  </a:cubicBezTo>
                  <a:cubicBezTo>
                    <a:pt x="20" y="89"/>
                    <a:pt x="395" y="240"/>
                    <a:pt x="732" y="88"/>
                  </a:cubicBezTo>
                  <a:cubicBezTo>
                    <a:pt x="1193" y="-120"/>
                    <a:pt x="1615" y="41"/>
                    <a:pt x="2060" y="591"/>
                  </a:cubicBezTo>
                  <a:cubicBezTo>
                    <a:pt x="2063" y="596"/>
                    <a:pt x="2063" y="603"/>
                    <a:pt x="2058" y="606"/>
                  </a:cubicBezTo>
                  <a:cubicBezTo>
                    <a:pt x="2056" y="608"/>
                    <a:pt x="2054" y="609"/>
                    <a:pt x="2051" y="609"/>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49" name="Google Shape;449;p25"/>
            <p:cNvSpPr/>
            <p:nvPr/>
          </p:nvSpPr>
          <p:spPr>
            <a:xfrm>
              <a:off x="3887918" y="2709953"/>
              <a:ext cx="572116" cy="878066"/>
            </a:xfrm>
            <a:custGeom>
              <a:rect b="b" l="l" r="r" t="t"/>
              <a:pathLst>
                <a:path extrusionOk="0" h="2689" w="1752">
                  <a:moveTo>
                    <a:pt x="1752" y="436"/>
                  </a:moveTo>
                  <a:cubicBezTo>
                    <a:pt x="1750" y="221"/>
                    <a:pt x="1596" y="34"/>
                    <a:pt x="1384" y="4"/>
                  </a:cubicBezTo>
                  <a:cubicBezTo>
                    <a:pt x="1381" y="4"/>
                    <a:pt x="1378" y="3"/>
                    <a:pt x="1375" y="3"/>
                  </a:cubicBezTo>
                  <a:cubicBezTo>
                    <a:pt x="1066" y="-35"/>
                    <a:pt x="318" y="266"/>
                    <a:pt x="199" y="999"/>
                  </a:cubicBezTo>
                  <a:cubicBezTo>
                    <a:pt x="74" y="1771"/>
                    <a:pt x="0" y="2689"/>
                    <a:pt x="0" y="2689"/>
                  </a:cubicBezTo>
                  <a:cubicBezTo>
                    <a:pt x="0" y="2689"/>
                    <a:pt x="263" y="2356"/>
                    <a:pt x="489" y="2230"/>
                  </a:cubicBezTo>
                  <a:cubicBezTo>
                    <a:pt x="750" y="2085"/>
                    <a:pt x="1763" y="1706"/>
                    <a:pt x="1752" y="436"/>
                  </a:cubicBezTo>
                  <a:close/>
                </a:path>
              </a:pathLst>
            </a:custGeom>
            <a:solidFill>
              <a:schemeClr val="accent4"/>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450" name="Google Shape;450;p25"/>
            <p:cNvSpPr/>
            <p:nvPr/>
          </p:nvSpPr>
          <p:spPr>
            <a:xfrm>
              <a:off x="3884326" y="2706688"/>
              <a:ext cx="579300" cy="884597"/>
            </a:xfrm>
            <a:custGeom>
              <a:rect b="b" l="l" r="r" t="t"/>
              <a:pathLst>
                <a:path extrusionOk="0" h="2709" w="1774">
                  <a:moveTo>
                    <a:pt x="11" y="2709"/>
                  </a:moveTo>
                  <a:cubicBezTo>
                    <a:pt x="10" y="2709"/>
                    <a:pt x="8" y="2709"/>
                    <a:pt x="7" y="2709"/>
                  </a:cubicBezTo>
                  <a:cubicBezTo>
                    <a:pt x="2" y="2707"/>
                    <a:pt x="0" y="2702"/>
                    <a:pt x="0" y="2698"/>
                  </a:cubicBezTo>
                  <a:cubicBezTo>
                    <a:pt x="1" y="2689"/>
                    <a:pt x="75" y="1771"/>
                    <a:pt x="199" y="1007"/>
                  </a:cubicBezTo>
                  <a:cubicBezTo>
                    <a:pt x="320" y="262"/>
                    <a:pt x="1086" y="-34"/>
                    <a:pt x="1387" y="2"/>
                  </a:cubicBezTo>
                  <a:lnTo>
                    <a:pt x="1396" y="3"/>
                  </a:lnTo>
                  <a:cubicBezTo>
                    <a:pt x="1610" y="33"/>
                    <a:pt x="1772" y="223"/>
                    <a:pt x="1774" y="445"/>
                  </a:cubicBezTo>
                  <a:lnTo>
                    <a:pt x="1774" y="445"/>
                  </a:lnTo>
                  <a:cubicBezTo>
                    <a:pt x="1784" y="1603"/>
                    <a:pt x="952" y="2023"/>
                    <a:pt x="596" y="2202"/>
                  </a:cubicBezTo>
                  <a:cubicBezTo>
                    <a:pt x="560" y="2220"/>
                    <a:pt x="529" y="2236"/>
                    <a:pt x="505" y="2249"/>
                  </a:cubicBezTo>
                  <a:cubicBezTo>
                    <a:pt x="284" y="2373"/>
                    <a:pt x="22" y="2702"/>
                    <a:pt x="19" y="2705"/>
                  </a:cubicBezTo>
                  <a:cubicBezTo>
                    <a:pt x="17" y="2708"/>
                    <a:pt x="14" y="2709"/>
                    <a:pt x="11" y="2709"/>
                  </a:cubicBezTo>
                  <a:moveTo>
                    <a:pt x="1332" y="21"/>
                  </a:moveTo>
                  <a:cubicBezTo>
                    <a:pt x="1010" y="21"/>
                    <a:pt x="333" y="319"/>
                    <a:pt x="221" y="1010"/>
                  </a:cubicBezTo>
                  <a:cubicBezTo>
                    <a:pt x="111" y="1689"/>
                    <a:pt x="39" y="2490"/>
                    <a:pt x="25" y="2665"/>
                  </a:cubicBezTo>
                  <a:cubicBezTo>
                    <a:pt x="93" y="2582"/>
                    <a:pt x="307" y="2335"/>
                    <a:pt x="495" y="2230"/>
                  </a:cubicBezTo>
                  <a:cubicBezTo>
                    <a:pt x="519" y="2217"/>
                    <a:pt x="550" y="2201"/>
                    <a:pt x="587" y="2183"/>
                  </a:cubicBezTo>
                  <a:cubicBezTo>
                    <a:pt x="938" y="2005"/>
                    <a:pt x="1762" y="1590"/>
                    <a:pt x="1752" y="446"/>
                  </a:cubicBezTo>
                  <a:lnTo>
                    <a:pt x="1752" y="446"/>
                  </a:lnTo>
                  <a:cubicBezTo>
                    <a:pt x="1751" y="234"/>
                    <a:pt x="1596" y="53"/>
                    <a:pt x="1394" y="25"/>
                  </a:cubicBezTo>
                  <a:lnTo>
                    <a:pt x="1384" y="24"/>
                  </a:lnTo>
                  <a:cubicBezTo>
                    <a:pt x="1368" y="22"/>
                    <a:pt x="1351" y="21"/>
                    <a:pt x="1332" y="21"/>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51" name="Google Shape;451;p25"/>
            <p:cNvSpPr/>
            <p:nvPr/>
          </p:nvSpPr>
          <p:spPr>
            <a:xfrm>
              <a:off x="4054459" y="2726607"/>
              <a:ext cx="338959" cy="395766"/>
            </a:xfrm>
            <a:custGeom>
              <a:rect b="b" l="l" r="r" t="t"/>
              <a:pathLst>
                <a:path extrusionOk="0" h="1212" w="1038">
                  <a:moveTo>
                    <a:pt x="11" y="1212"/>
                  </a:moveTo>
                  <a:lnTo>
                    <a:pt x="10" y="1212"/>
                  </a:lnTo>
                  <a:cubicBezTo>
                    <a:pt x="4" y="1211"/>
                    <a:pt x="0" y="1206"/>
                    <a:pt x="0" y="1200"/>
                  </a:cubicBezTo>
                  <a:cubicBezTo>
                    <a:pt x="2" y="1191"/>
                    <a:pt x="127" y="355"/>
                    <a:pt x="1024" y="0"/>
                  </a:cubicBezTo>
                  <a:cubicBezTo>
                    <a:pt x="1029" y="-2"/>
                    <a:pt x="1036" y="1"/>
                    <a:pt x="1038" y="7"/>
                  </a:cubicBezTo>
                  <a:cubicBezTo>
                    <a:pt x="1040" y="12"/>
                    <a:pt x="1037" y="18"/>
                    <a:pt x="1032" y="21"/>
                  </a:cubicBezTo>
                  <a:cubicBezTo>
                    <a:pt x="147" y="370"/>
                    <a:pt x="23" y="1194"/>
                    <a:pt x="22" y="1203"/>
                  </a:cubicBezTo>
                  <a:cubicBezTo>
                    <a:pt x="21" y="1208"/>
                    <a:pt x="16" y="1212"/>
                    <a:pt x="11" y="1212"/>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52" name="Google Shape;452;p25"/>
            <p:cNvSpPr/>
            <p:nvPr/>
          </p:nvSpPr>
          <p:spPr>
            <a:xfrm>
              <a:off x="4118137" y="2767424"/>
              <a:ext cx="291283" cy="415359"/>
            </a:xfrm>
            <a:custGeom>
              <a:rect b="b" l="l" r="r" t="t"/>
              <a:pathLst>
                <a:path extrusionOk="0" h="1272" w="892">
                  <a:moveTo>
                    <a:pt x="12" y="1272"/>
                  </a:moveTo>
                  <a:cubicBezTo>
                    <a:pt x="10" y="1272"/>
                    <a:pt x="9" y="1272"/>
                    <a:pt x="8" y="1272"/>
                  </a:cubicBezTo>
                  <a:cubicBezTo>
                    <a:pt x="2" y="1270"/>
                    <a:pt x="-1" y="1264"/>
                    <a:pt x="1" y="1258"/>
                  </a:cubicBezTo>
                  <a:cubicBezTo>
                    <a:pt x="5" y="1248"/>
                    <a:pt x="341" y="288"/>
                    <a:pt x="876" y="0"/>
                  </a:cubicBezTo>
                  <a:cubicBezTo>
                    <a:pt x="881" y="-2"/>
                    <a:pt x="888" y="0"/>
                    <a:pt x="891" y="5"/>
                  </a:cubicBezTo>
                  <a:cubicBezTo>
                    <a:pt x="894" y="10"/>
                    <a:pt x="892" y="17"/>
                    <a:pt x="886" y="20"/>
                  </a:cubicBezTo>
                  <a:cubicBezTo>
                    <a:pt x="359" y="303"/>
                    <a:pt x="25" y="1256"/>
                    <a:pt x="22" y="1265"/>
                  </a:cubicBezTo>
                  <a:cubicBezTo>
                    <a:pt x="20" y="1270"/>
                    <a:pt x="16" y="1272"/>
                    <a:pt x="12" y="1272"/>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53" name="Google Shape;453;p25"/>
            <p:cNvSpPr/>
            <p:nvPr/>
          </p:nvSpPr>
          <p:spPr>
            <a:xfrm>
              <a:off x="3013088" y="2831753"/>
              <a:ext cx="1044960" cy="1271873"/>
            </a:xfrm>
            <a:custGeom>
              <a:rect b="b" l="l" r="r" t="t"/>
              <a:pathLst>
                <a:path extrusionOk="0" h="3895" w="3200">
                  <a:moveTo>
                    <a:pt x="2776" y="188"/>
                  </a:moveTo>
                  <a:cubicBezTo>
                    <a:pt x="2776" y="188"/>
                    <a:pt x="1054" y="808"/>
                    <a:pt x="837" y="1256"/>
                  </a:cubicBezTo>
                  <a:cubicBezTo>
                    <a:pt x="619" y="1704"/>
                    <a:pt x="1018" y="1868"/>
                    <a:pt x="837" y="2085"/>
                  </a:cubicBezTo>
                  <a:cubicBezTo>
                    <a:pt x="656" y="2303"/>
                    <a:pt x="-334" y="2555"/>
                    <a:pt x="116" y="3895"/>
                  </a:cubicBezTo>
                  <a:cubicBezTo>
                    <a:pt x="116" y="3895"/>
                    <a:pt x="239" y="3135"/>
                    <a:pt x="782" y="2972"/>
                  </a:cubicBezTo>
                  <a:cubicBezTo>
                    <a:pt x="1326" y="2809"/>
                    <a:pt x="1425" y="2284"/>
                    <a:pt x="1457" y="2139"/>
                  </a:cubicBezTo>
                  <a:cubicBezTo>
                    <a:pt x="1457" y="2139"/>
                    <a:pt x="1615" y="2353"/>
                    <a:pt x="1633" y="2581"/>
                  </a:cubicBezTo>
                  <a:cubicBezTo>
                    <a:pt x="1633" y="2581"/>
                    <a:pt x="1869" y="2322"/>
                    <a:pt x="1869" y="1950"/>
                  </a:cubicBezTo>
                  <a:cubicBezTo>
                    <a:pt x="1869" y="1578"/>
                    <a:pt x="2875" y="1332"/>
                    <a:pt x="3200" y="0"/>
                  </a:cubicBezTo>
                  <a:lnTo>
                    <a:pt x="2776" y="188"/>
                  </a:lnTo>
                  <a:close/>
                </a:path>
              </a:pathLst>
            </a:custGeom>
            <a:solidFill>
              <a:schemeClr val="accent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454" name="Google Shape;454;p25"/>
            <p:cNvSpPr/>
            <p:nvPr/>
          </p:nvSpPr>
          <p:spPr>
            <a:xfrm>
              <a:off x="3009169" y="2828161"/>
              <a:ext cx="1052471" cy="1279057"/>
            </a:xfrm>
            <a:custGeom>
              <a:rect b="b" l="l" r="r" t="t"/>
              <a:pathLst>
                <a:path extrusionOk="0" h="3917" w="3223">
                  <a:moveTo>
                    <a:pt x="128" y="3917"/>
                  </a:moveTo>
                  <a:cubicBezTo>
                    <a:pt x="123" y="3917"/>
                    <a:pt x="119" y="3914"/>
                    <a:pt x="117" y="3910"/>
                  </a:cubicBezTo>
                  <a:cubicBezTo>
                    <a:pt x="-246" y="2825"/>
                    <a:pt x="321" y="2450"/>
                    <a:pt x="660" y="2227"/>
                  </a:cubicBezTo>
                  <a:cubicBezTo>
                    <a:pt x="738" y="2175"/>
                    <a:pt x="806" y="2130"/>
                    <a:pt x="840" y="2089"/>
                  </a:cubicBezTo>
                  <a:cubicBezTo>
                    <a:pt x="918" y="1996"/>
                    <a:pt x="883" y="1913"/>
                    <a:pt x="840" y="1808"/>
                  </a:cubicBezTo>
                  <a:cubicBezTo>
                    <a:pt x="785" y="1677"/>
                    <a:pt x="717" y="1513"/>
                    <a:pt x="839" y="1262"/>
                  </a:cubicBezTo>
                  <a:cubicBezTo>
                    <a:pt x="930" y="1074"/>
                    <a:pt x="1286" y="836"/>
                    <a:pt x="1895" y="555"/>
                  </a:cubicBezTo>
                  <a:cubicBezTo>
                    <a:pt x="2342" y="349"/>
                    <a:pt x="2769" y="195"/>
                    <a:pt x="2784" y="189"/>
                  </a:cubicBezTo>
                  <a:lnTo>
                    <a:pt x="3208" y="1"/>
                  </a:lnTo>
                  <a:cubicBezTo>
                    <a:pt x="3211" y="-1"/>
                    <a:pt x="3216" y="0"/>
                    <a:pt x="3219" y="2"/>
                  </a:cubicBezTo>
                  <a:cubicBezTo>
                    <a:pt x="3222" y="5"/>
                    <a:pt x="3224" y="9"/>
                    <a:pt x="3223" y="13"/>
                  </a:cubicBezTo>
                  <a:cubicBezTo>
                    <a:pt x="3018" y="852"/>
                    <a:pt x="2538" y="1267"/>
                    <a:pt x="2220" y="1542"/>
                  </a:cubicBezTo>
                  <a:cubicBezTo>
                    <a:pt x="2030" y="1708"/>
                    <a:pt x="1892" y="1827"/>
                    <a:pt x="1892" y="1961"/>
                  </a:cubicBezTo>
                  <a:cubicBezTo>
                    <a:pt x="1892" y="2333"/>
                    <a:pt x="1656" y="2597"/>
                    <a:pt x="1653" y="2599"/>
                  </a:cubicBezTo>
                  <a:cubicBezTo>
                    <a:pt x="1651" y="2603"/>
                    <a:pt x="1646" y="2604"/>
                    <a:pt x="1642" y="2602"/>
                  </a:cubicBezTo>
                  <a:cubicBezTo>
                    <a:pt x="1638" y="2601"/>
                    <a:pt x="1635" y="2597"/>
                    <a:pt x="1635" y="2593"/>
                  </a:cubicBezTo>
                  <a:cubicBezTo>
                    <a:pt x="1620" y="2411"/>
                    <a:pt x="1513" y="2235"/>
                    <a:pt x="1474" y="2177"/>
                  </a:cubicBezTo>
                  <a:cubicBezTo>
                    <a:pt x="1436" y="2353"/>
                    <a:pt x="1320" y="2836"/>
                    <a:pt x="798" y="2993"/>
                  </a:cubicBezTo>
                  <a:cubicBezTo>
                    <a:pt x="521" y="3076"/>
                    <a:pt x="357" y="3320"/>
                    <a:pt x="267" y="3510"/>
                  </a:cubicBezTo>
                  <a:cubicBezTo>
                    <a:pt x="170" y="3716"/>
                    <a:pt x="139" y="3906"/>
                    <a:pt x="138" y="3908"/>
                  </a:cubicBezTo>
                  <a:cubicBezTo>
                    <a:pt x="138" y="3913"/>
                    <a:pt x="134" y="3917"/>
                    <a:pt x="129" y="3917"/>
                  </a:cubicBezTo>
                  <a:cubicBezTo>
                    <a:pt x="128" y="3917"/>
                    <a:pt x="128" y="3917"/>
                    <a:pt x="128" y="3917"/>
                  </a:cubicBezTo>
                  <a:moveTo>
                    <a:pt x="3196" y="30"/>
                  </a:moveTo>
                  <a:lnTo>
                    <a:pt x="2792" y="209"/>
                  </a:lnTo>
                  <a:cubicBezTo>
                    <a:pt x="2792" y="209"/>
                    <a:pt x="2792" y="210"/>
                    <a:pt x="2791" y="210"/>
                  </a:cubicBezTo>
                  <a:cubicBezTo>
                    <a:pt x="2774" y="216"/>
                    <a:pt x="1071" y="832"/>
                    <a:pt x="858" y="1272"/>
                  </a:cubicBezTo>
                  <a:cubicBezTo>
                    <a:pt x="741" y="1514"/>
                    <a:pt x="807" y="1672"/>
                    <a:pt x="860" y="1800"/>
                  </a:cubicBezTo>
                  <a:cubicBezTo>
                    <a:pt x="904" y="1907"/>
                    <a:pt x="943" y="2000"/>
                    <a:pt x="857" y="2103"/>
                  </a:cubicBezTo>
                  <a:cubicBezTo>
                    <a:pt x="821" y="2146"/>
                    <a:pt x="755" y="2190"/>
                    <a:pt x="672" y="2245"/>
                  </a:cubicBezTo>
                  <a:cubicBezTo>
                    <a:pt x="342" y="2462"/>
                    <a:pt x="-207" y="2825"/>
                    <a:pt x="125" y="3864"/>
                  </a:cubicBezTo>
                  <a:cubicBezTo>
                    <a:pt x="161" y="3702"/>
                    <a:pt x="321" y="3113"/>
                    <a:pt x="791" y="2972"/>
                  </a:cubicBezTo>
                  <a:cubicBezTo>
                    <a:pt x="1314" y="2816"/>
                    <a:pt x="1420" y="2322"/>
                    <a:pt x="1455" y="2160"/>
                  </a:cubicBezTo>
                  <a:lnTo>
                    <a:pt x="1458" y="2148"/>
                  </a:lnTo>
                  <a:cubicBezTo>
                    <a:pt x="1459" y="2143"/>
                    <a:pt x="1462" y="2140"/>
                    <a:pt x="1467" y="2139"/>
                  </a:cubicBezTo>
                  <a:cubicBezTo>
                    <a:pt x="1471" y="2138"/>
                    <a:pt x="1475" y="2140"/>
                    <a:pt x="1478" y="2143"/>
                  </a:cubicBezTo>
                  <a:cubicBezTo>
                    <a:pt x="1479" y="2146"/>
                    <a:pt x="1626" y="2347"/>
                    <a:pt x="1654" y="2565"/>
                  </a:cubicBezTo>
                  <a:cubicBezTo>
                    <a:pt x="1706" y="2499"/>
                    <a:pt x="1870" y="2267"/>
                    <a:pt x="1870" y="1961"/>
                  </a:cubicBezTo>
                  <a:cubicBezTo>
                    <a:pt x="1870" y="1817"/>
                    <a:pt x="2011" y="1695"/>
                    <a:pt x="2206" y="1526"/>
                  </a:cubicBezTo>
                  <a:cubicBezTo>
                    <a:pt x="2519" y="1255"/>
                    <a:pt x="2990" y="847"/>
                    <a:pt x="3196" y="30"/>
                  </a:cubicBezTo>
                  <a:moveTo>
                    <a:pt x="2788" y="199"/>
                  </a:moveTo>
                  <a:lnTo>
                    <a:pt x="2788" y="199"/>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55" name="Google Shape;455;p25"/>
            <p:cNvSpPr/>
            <p:nvPr/>
          </p:nvSpPr>
          <p:spPr>
            <a:xfrm>
              <a:off x="3413766" y="2828161"/>
              <a:ext cx="647549" cy="581568"/>
            </a:xfrm>
            <a:custGeom>
              <a:rect b="b" l="l" r="r" t="t"/>
              <a:pathLst>
                <a:path extrusionOk="0" h="1781" w="1983">
                  <a:moveTo>
                    <a:pt x="31" y="1781"/>
                  </a:moveTo>
                  <a:cubicBezTo>
                    <a:pt x="28" y="1781"/>
                    <a:pt x="24" y="1779"/>
                    <a:pt x="22" y="1776"/>
                  </a:cubicBezTo>
                  <a:cubicBezTo>
                    <a:pt x="21" y="1773"/>
                    <a:pt x="-15" y="1716"/>
                    <a:pt x="8" y="1624"/>
                  </a:cubicBezTo>
                  <a:cubicBezTo>
                    <a:pt x="29" y="1538"/>
                    <a:pt x="109" y="1404"/>
                    <a:pt x="368" y="1257"/>
                  </a:cubicBezTo>
                  <a:cubicBezTo>
                    <a:pt x="847" y="985"/>
                    <a:pt x="1955" y="12"/>
                    <a:pt x="1966" y="2"/>
                  </a:cubicBezTo>
                  <a:cubicBezTo>
                    <a:pt x="1970" y="-1"/>
                    <a:pt x="1977" y="-1"/>
                    <a:pt x="1981" y="3"/>
                  </a:cubicBezTo>
                  <a:cubicBezTo>
                    <a:pt x="1985" y="8"/>
                    <a:pt x="1985" y="15"/>
                    <a:pt x="1980" y="19"/>
                  </a:cubicBezTo>
                  <a:cubicBezTo>
                    <a:pt x="1969" y="29"/>
                    <a:pt x="860" y="1003"/>
                    <a:pt x="378" y="1276"/>
                  </a:cubicBezTo>
                  <a:cubicBezTo>
                    <a:pt x="127" y="1419"/>
                    <a:pt x="50" y="1547"/>
                    <a:pt x="29" y="1630"/>
                  </a:cubicBezTo>
                  <a:cubicBezTo>
                    <a:pt x="9" y="1712"/>
                    <a:pt x="40" y="1763"/>
                    <a:pt x="41" y="1764"/>
                  </a:cubicBezTo>
                  <a:cubicBezTo>
                    <a:pt x="44" y="1769"/>
                    <a:pt x="42" y="1776"/>
                    <a:pt x="37" y="1779"/>
                  </a:cubicBezTo>
                  <a:cubicBezTo>
                    <a:pt x="35" y="1780"/>
                    <a:pt x="33" y="1781"/>
                    <a:pt x="31" y="1781"/>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56" name="Google Shape;456;p25"/>
            <p:cNvSpPr/>
            <p:nvPr/>
          </p:nvSpPr>
          <p:spPr>
            <a:xfrm>
              <a:off x="6914395" y="1055050"/>
              <a:ext cx="2232622" cy="2242677"/>
            </a:xfrm>
            <a:custGeom>
              <a:rect b="b" l="l" r="r" t="t"/>
              <a:pathLst>
                <a:path extrusionOk="0" h="6868" w="6837">
                  <a:moveTo>
                    <a:pt x="21" y="1920"/>
                  </a:moveTo>
                  <a:cubicBezTo>
                    <a:pt x="21" y="1920"/>
                    <a:pt x="1470" y="2414"/>
                    <a:pt x="2315" y="1606"/>
                  </a:cubicBezTo>
                  <a:cubicBezTo>
                    <a:pt x="3154" y="804"/>
                    <a:pt x="3429" y="-494"/>
                    <a:pt x="5236" y="194"/>
                  </a:cubicBezTo>
                  <a:cubicBezTo>
                    <a:pt x="6087" y="518"/>
                    <a:pt x="6685" y="1727"/>
                    <a:pt x="5985" y="2403"/>
                  </a:cubicBezTo>
                  <a:cubicBezTo>
                    <a:pt x="5285" y="3079"/>
                    <a:pt x="6057" y="3440"/>
                    <a:pt x="6613" y="3996"/>
                  </a:cubicBezTo>
                  <a:cubicBezTo>
                    <a:pt x="7047" y="4430"/>
                    <a:pt x="6764" y="5615"/>
                    <a:pt x="6492" y="6119"/>
                  </a:cubicBezTo>
                  <a:cubicBezTo>
                    <a:pt x="6240" y="6587"/>
                    <a:pt x="6395" y="6868"/>
                    <a:pt x="6395" y="6868"/>
                  </a:cubicBezTo>
                  <a:cubicBezTo>
                    <a:pt x="6395" y="6868"/>
                    <a:pt x="5792" y="6554"/>
                    <a:pt x="5864" y="5757"/>
                  </a:cubicBezTo>
                  <a:cubicBezTo>
                    <a:pt x="5937" y="4961"/>
                    <a:pt x="6250" y="4503"/>
                    <a:pt x="5526" y="3972"/>
                  </a:cubicBezTo>
                  <a:cubicBezTo>
                    <a:pt x="4802" y="3441"/>
                    <a:pt x="4657" y="2523"/>
                    <a:pt x="4995" y="2016"/>
                  </a:cubicBezTo>
                  <a:cubicBezTo>
                    <a:pt x="5333" y="1509"/>
                    <a:pt x="4737" y="1096"/>
                    <a:pt x="4367" y="1171"/>
                  </a:cubicBezTo>
                  <a:cubicBezTo>
                    <a:pt x="3305" y="1389"/>
                    <a:pt x="3377" y="2610"/>
                    <a:pt x="1445" y="2803"/>
                  </a:cubicBezTo>
                  <a:cubicBezTo>
                    <a:pt x="-286" y="2977"/>
                    <a:pt x="21" y="2475"/>
                    <a:pt x="21" y="2475"/>
                  </a:cubicBezTo>
                  <a:lnTo>
                    <a:pt x="21" y="1920"/>
                  </a:lnTo>
                  <a:close/>
                </a:path>
              </a:pathLst>
            </a:custGeom>
            <a:solidFill>
              <a:schemeClr val="accent5"/>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457" name="Google Shape;457;p25"/>
            <p:cNvSpPr/>
            <p:nvPr/>
          </p:nvSpPr>
          <p:spPr>
            <a:xfrm>
              <a:off x="6910803" y="1051458"/>
              <a:ext cx="2240133" cy="2249861"/>
            </a:xfrm>
            <a:custGeom>
              <a:rect b="b" l="l" r="r" t="t"/>
              <a:pathLst>
                <a:path extrusionOk="0" h="6890" w="6860">
                  <a:moveTo>
                    <a:pt x="6406" y="6890"/>
                  </a:moveTo>
                  <a:cubicBezTo>
                    <a:pt x="6405" y="6890"/>
                    <a:pt x="6403" y="6889"/>
                    <a:pt x="6401" y="6888"/>
                  </a:cubicBezTo>
                  <a:cubicBezTo>
                    <a:pt x="6400" y="6888"/>
                    <a:pt x="6247" y="6807"/>
                    <a:pt x="6105" y="6629"/>
                  </a:cubicBezTo>
                  <a:cubicBezTo>
                    <a:pt x="5974" y="6465"/>
                    <a:pt x="5827" y="6182"/>
                    <a:pt x="5864" y="5767"/>
                  </a:cubicBezTo>
                  <a:cubicBezTo>
                    <a:pt x="5880" y="5590"/>
                    <a:pt x="5909" y="5425"/>
                    <a:pt x="5935" y="5281"/>
                  </a:cubicBezTo>
                  <a:cubicBezTo>
                    <a:pt x="6024" y="4769"/>
                    <a:pt x="6088" y="4401"/>
                    <a:pt x="5531" y="3992"/>
                  </a:cubicBezTo>
                  <a:cubicBezTo>
                    <a:pt x="5192" y="3743"/>
                    <a:pt x="4955" y="3391"/>
                    <a:pt x="4863" y="2999"/>
                  </a:cubicBezTo>
                  <a:cubicBezTo>
                    <a:pt x="4777" y="2634"/>
                    <a:pt x="4826" y="2278"/>
                    <a:pt x="4997" y="2021"/>
                  </a:cubicBezTo>
                  <a:cubicBezTo>
                    <a:pt x="5121" y="1835"/>
                    <a:pt x="5127" y="1641"/>
                    <a:pt x="5015" y="1474"/>
                  </a:cubicBezTo>
                  <a:cubicBezTo>
                    <a:pt x="4881" y="1275"/>
                    <a:pt x="4596" y="1149"/>
                    <a:pt x="4380" y="1193"/>
                  </a:cubicBezTo>
                  <a:cubicBezTo>
                    <a:pt x="3946" y="1282"/>
                    <a:pt x="3708" y="1535"/>
                    <a:pt x="3432" y="1827"/>
                  </a:cubicBezTo>
                  <a:cubicBezTo>
                    <a:pt x="3041" y="2242"/>
                    <a:pt x="2598" y="2711"/>
                    <a:pt x="1458" y="2825"/>
                  </a:cubicBezTo>
                  <a:cubicBezTo>
                    <a:pt x="426" y="2928"/>
                    <a:pt x="110" y="2792"/>
                    <a:pt x="27" y="2660"/>
                  </a:cubicBezTo>
                  <a:cubicBezTo>
                    <a:pt x="-25" y="2577"/>
                    <a:pt x="13" y="2499"/>
                    <a:pt x="21" y="2483"/>
                  </a:cubicBezTo>
                  <a:lnTo>
                    <a:pt x="21" y="1931"/>
                  </a:lnTo>
                  <a:cubicBezTo>
                    <a:pt x="21" y="1927"/>
                    <a:pt x="23" y="1924"/>
                    <a:pt x="26" y="1922"/>
                  </a:cubicBezTo>
                  <a:cubicBezTo>
                    <a:pt x="29" y="1920"/>
                    <a:pt x="32" y="1920"/>
                    <a:pt x="36" y="1921"/>
                  </a:cubicBezTo>
                  <a:cubicBezTo>
                    <a:pt x="50" y="1926"/>
                    <a:pt x="1488" y="2403"/>
                    <a:pt x="2319" y="1609"/>
                  </a:cubicBezTo>
                  <a:cubicBezTo>
                    <a:pt x="2516" y="1420"/>
                    <a:pt x="2683" y="1203"/>
                    <a:pt x="2845" y="992"/>
                  </a:cubicBezTo>
                  <a:cubicBezTo>
                    <a:pt x="3368" y="310"/>
                    <a:pt x="3863" y="-334"/>
                    <a:pt x="5251" y="195"/>
                  </a:cubicBezTo>
                  <a:cubicBezTo>
                    <a:pt x="5753" y="386"/>
                    <a:pt x="6179" y="891"/>
                    <a:pt x="6288" y="1423"/>
                  </a:cubicBezTo>
                  <a:cubicBezTo>
                    <a:pt x="6368" y="1813"/>
                    <a:pt x="6267" y="2167"/>
                    <a:pt x="6003" y="2422"/>
                  </a:cubicBezTo>
                  <a:cubicBezTo>
                    <a:pt x="5814" y="2605"/>
                    <a:pt x="5723" y="2773"/>
                    <a:pt x="5728" y="2937"/>
                  </a:cubicBezTo>
                  <a:cubicBezTo>
                    <a:pt x="5735" y="3208"/>
                    <a:pt x="5995" y="3433"/>
                    <a:pt x="6296" y="3694"/>
                  </a:cubicBezTo>
                  <a:cubicBezTo>
                    <a:pt x="6408" y="3791"/>
                    <a:pt x="6523" y="3892"/>
                    <a:pt x="6631" y="3999"/>
                  </a:cubicBezTo>
                  <a:cubicBezTo>
                    <a:pt x="7072" y="4440"/>
                    <a:pt x="6788" y="5624"/>
                    <a:pt x="6512" y="6136"/>
                  </a:cubicBezTo>
                  <a:cubicBezTo>
                    <a:pt x="6266" y="6592"/>
                    <a:pt x="6414" y="6871"/>
                    <a:pt x="6416" y="6873"/>
                  </a:cubicBezTo>
                  <a:cubicBezTo>
                    <a:pt x="6418" y="6878"/>
                    <a:pt x="6417" y="6883"/>
                    <a:pt x="6414" y="6886"/>
                  </a:cubicBezTo>
                  <a:cubicBezTo>
                    <a:pt x="6412" y="6888"/>
                    <a:pt x="6409" y="6890"/>
                    <a:pt x="6406" y="6890"/>
                  </a:cubicBezTo>
                  <a:moveTo>
                    <a:pt x="4470" y="1163"/>
                  </a:moveTo>
                  <a:cubicBezTo>
                    <a:pt x="4677" y="1163"/>
                    <a:pt x="4913" y="1284"/>
                    <a:pt x="5033" y="1462"/>
                  </a:cubicBezTo>
                  <a:cubicBezTo>
                    <a:pt x="5151" y="1636"/>
                    <a:pt x="5144" y="1840"/>
                    <a:pt x="5015" y="2033"/>
                  </a:cubicBezTo>
                  <a:cubicBezTo>
                    <a:pt x="4605" y="2648"/>
                    <a:pt x="4965" y="3550"/>
                    <a:pt x="5544" y="3974"/>
                  </a:cubicBezTo>
                  <a:cubicBezTo>
                    <a:pt x="6112" y="4391"/>
                    <a:pt x="6047" y="4765"/>
                    <a:pt x="5956" y="5284"/>
                  </a:cubicBezTo>
                  <a:cubicBezTo>
                    <a:pt x="5929" y="5436"/>
                    <a:pt x="5902" y="5593"/>
                    <a:pt x="5886" y="5769"/>
                  </a:cubicBezTo>
                  <a:cubicBezTo>
                    <a:pt x="5849" y="6177"/>
                    <a:pt x="5994" y="6455"/>
                    <a:pt x="6122" y="6615"/>
                  </a:cubicBezTo>
                  <a:cubicBezTo>
                    <a:pt x="6225" y="6744"/>
                    <a:pt x="6332" y="6821"/>
                    <a:pt x="6383" y="6852"/>
                  </a:cubicBezTo>
                  <a:cubicBezTo>
                    <a:pt x="6350" y="6766"/>
                    <a:pt x="6287" y="6509"/>
                    <a:pt x="6493" y="6125"/>
                  </a:cubicBezTo>
                  <a:cubicBezTo>
                    <a:pt x="6766" y="5618"/>
                    <a:pt x="7049" y="4448"/>
                    <a:pt x="6616" y="4015"/>
                  </a:cubicBezTo>
                  <a:cubicBezTo>
                    <a:pt x="6509" y="3907"/>
                    <a:pt x="6393" y="3807"/>
                    <a:pt x="6282" y="3711"/>
                  </a:cubicBezTo>
                  <a:cubicBezTo>
                    <a:pt x="5977" y="3446"/>
                    <a:pt x="5714" y="3218"/>
                    <a:pt x="5706" y="2937"/>
                  </a:cubicBezTo>
                  <a:cubicBezTo>
                    <a:pt x="5702" y="2767"/>
                    <a:pt x="5794" y="2594"/>
                    <a:pt x="5988" y="2406"/>
                  </a:cubicBezTo>
                  <a:cubicBezTo>
                    <a:pt x="6246" y="2157"/>
                    <a:pt x="6345" y="1810"/>
                    <a:pt x="6267" y="1428"/>
                  </a:cubicBezTo>
                  <a:cubicBezTo>
                    <a:pt x="6159" y="902"/>
                    <a:pt x="5738" y="404"/>
                    <a:pt x="5244" y="215"/>
                  </a:cubicBezTo>
                  <a:cubicBezTo>
                    <a:pt x="3870" y="-308"/>
                    <a:pt x="3381" y="330"/>
                    <a:pt x="2862" y="1005"/>
                  </a:cubicBezTo>
                  <a:cubicBezTo>
                    <a:pt x="2700" y="1217"/>
                    <a:pt x="2532" y="1435"/>
                    <a:pt x="2334" y="1625"/>
                  </a:cubicBezTo>
                  <a:cubicBezTo>
                    <a:pt x="1539" y="2385"/>
                    <a:pt x="197" y="1994"/>
                    <a:pt x="43" y="1946"/>
                  </a:cubicBezTo>
                  <a:lnTo>
                    <a:pt x="43" y="2486"/>
                  </a:lnTo>
                  <a:cubicBezTo>
                    <a:pt x="43" y="2488"/>
                    <a:pt x="43" y="2490"/>
                    <a:pt x="42" y="2492"/>
                  </a:cubicBezTo>
                  <a:cubicBezTo>
                    <a:pt x="40" y="2495"/>
                    <a:pt x="-4" y="2569"/>
                    <a:pt x="46" y="2648"/>
                  </a:cubicBezTo>
                  <a:cubicBezTo>
                    <a:pt x="126" y="2775"/>
                    <a:pt x="435" y="2906"/>
                    <a:pt x="1455" y="2804"/>
                  </a:cubicBezTo>
                  <a:cubicBezTo>
                    <a:pt x="2588" y="2690"/>
                    <a:pt x="3028" y="2224"/>
                    <a:pt x="3416" y="1812"/>
                  </a:cubicBezTo>
                  <a:cubicBezTo>
                    <a:pt x="3683" y="1529"/>
                    <a:pt x="3935" y="1262"/>
                    <a:pt x="4376" y="1172"/>
                  </a:cubicBezTo>
                  <a:cubicBezTo>
                    <a:pt x="4406" y="1166"/>
                    <a:pt x="4438" y="1163"/>
                    <a:pt x="4470" y="1163"/>
                  </a:cubicBezTo>
                  <a:moveTo>
                    <a:pt x="32" y="2486"/>
                  </a:moveTo>
                  <a:lnTo>
                    <a:pt x="33" y="2486"/>
                  </a:lnTo>
                  <a:lnTo>
                    <a:pt x="32" y="2486"/>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58" name="Google Shape;458;p25"/>
            <p:cNvSpPr/>
            <p:nvPr/>
          </p:nvSpPr>
          <p:spPr>
            <a:xfrm>
              <a:off x="6917987" y="1233014"/>
              <a:ext cx="2091879" cy="1780296"/>
            </a:xfrm>
            <a:custGeom>
              <a:rect b="b" l="l" r="r" t="t"/>
              <a:pathLst>
                <a:path extrusionOk="0" h="5452" w="6406">
                  <a:moveTo>
                    <a:pt x="6215" y="5452"/>
                  </a:moveTo>
                  <a:cubicBezTo>
                    <a:pt x="6214" y="5452"/>
                    <a:pt x="6214" y="5452"/>
                    <a:pt x="6213" y="5452"/>
                  </a:cubicBezTo>
                  <a:cubicBezTo>
                    <a:pt x="6207" y="5451"/>
                    <a:pt x="6203" y="5445"/>
                    <a:pt x="6205" y="5439"/>
                  </a:cubicBezTo>
                  <a:cubicBezTo>
                    <a:pt x="6205" y="5436"/>
                    <a:pt x="6278" y="5125"/>
                    <a:pt x="6349" y="4571"/>
                  </a:cubicBezTo>
                  <a:cubicBezTo>
                    <a:pt x="6425" y="3986"/>
                    <a:pt x="6428" y="3540"/>
                    <a:pt x="5775" y="3134"/>
                  </a:cubicBezTo>
                  <a:cubicBezTo>
                    <a:pt x="5522" y="2977"/>
                    <a:pt x="5370" y="2763"/>
                    <a:pt x="5321" y="2498"/>
                  </a:cubicBezTo>
                  <a:cubicBezTo>
                    <a:pt x="5261" y="2165"/>
                    <a:pt x="5386" y="1817"/>
                    <a:pt x="5537" y="1621"/>
                  </a:cubicBezTo>
                  <a:cubicBezTo>
                    <a:pt x="5655" y="1466"/>
                    <a:pt x="5711" y="1108"/>
                    <a:pt x="5580" y="750"/>
                  </a:cubicBezTo>
                  <a:cubicBezTo>
                    <a:pt x="5503" y="540"/>
                    <a:pt x="5297" y="170"/>
                    <a:pt x="4782" y="58"/>
                  </a:cubicBezTo>
                  <a:cubicBezTo>
                    <a:pt x="4052" y="-102"/>
                    <a:pt x="3660" y="307"/>
                    <a:pt x="3206" y="781"/>
                  </a:cubicBezTo>
                  <a:cubicBezTo>
                    <a:pt x="2902" y="1097"/>
                    <a:pt x="2558" y="1456"/>
                    <a:pt x="2067" y="1674"/>
                  </a:cubicBezTo>
                  <a:cubicBezTo>
                    <a:pt x="1504" y="1923"/>
                    <a:pt x="831" y="1951"/>
                    <a:pt x="8" y="1760"/>
                  </a:cubicBezTo>
                  <a:cubicBezTo>
                    <a:pt x="2" y="1758"/>
                    <a:pt x="-2" y="1752"/>
                    <a:pt x="0" y="1747"/>
                  </a:cubicBezTo>
                  <a:cubicBezTo>
                    <a:pt x="1" y="1741"/>
                    <a:pt x="6" y="1737"/>
                    <a:pt x="13" y="1738"/>
                  </a:cubicBezTo>
                  <a:cubicBezTo>
                    <a:pt x="1848" y="2165"/>
                    <a:pt x="2561" y="1422"/>
                    <a:pt x="3190" y="766"/>
                  </a:cubicBezTo>
                  <a:cubicBezTo>
                    <a:pt x="3649" y="287"/>
                    <a:pt x="4045" y="-126"/>
                    <a:pt x="4787" y="36"/>
                  </a:cubicBezTo>
                  <a:cubicBezTo>
                    <a:pt x="5176" y="122"/>
                    <a:pt x="5465" y="372"/>
                    <a:pt x="5601" y="742"/>
                  </a:cubicBezTo>
                  <a:cubicBezTo>
                    <a:pt x="5718" y="1063"/>
                    <a:pt x="5698" y="1446"/>
                    <a:pt x="5554" y="1634"/>
                  </a:cubicBezTo>
                  <a:cubicBezTo>
                    <a:pt x="5406" y="1827"/>
                    <a:pt x="5283" y="2168"/>
                    <a:pt x="5343" y="2494"/>
                  </a:cubicBezTo>
                  <a:cubicBezTo>
                    <a:pt x="5390" y="2753"/>
                    <a:pt x="5539" y="2962"/>
                    <a:pt x="5786" y="3116"/>
                  </a:cubicBezTo>
                  <a:cubicBezTo>
                    <a:pt x="6451" y="3529"/>
                    <a:pt x="6448" y="3981"/>
                    <a:pt x="6371" y="4574"/>
                  </a:cubicBezTo>
                  <a:cubicBezTo>
                    <a:pt x="6299" y="5129"/>
                    <a:pt x="6227" y="5441"/>
                    <a:pt x="6226" y="5444"/>
                  </a:cubicBezTo>
                  <a:cubicBezTo>
                    <a:pt x="6225" y="5449"/>
                    <a:pt x="6220" y="5452"/>
                    <a:pt x="6215" y="5452"/>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59" name="Google Shape;459;p25"/>
            <p:cNvSpPr/>
            <p:nvPr/>
          </p:nvSpPr>
          <p:spPr>
            <a:xfrm>
              <a:off x="4938434" y="2066344"/>
              <a:ext cx="3255050" cy="1530820"/>
            </a:xfrm>
            <a:custGeom>
              <a:rect b="b" l="l" r="r" t="t"/>
              <a:pathLst>
                <a:path extrusionOk="0" h="4688" w="9968">
                  <a:moveTo>
                    <a:pt x="19" y="1764"/>
                  </a:moveTo>
                  <a:cubicBezTo>
                    <a:pt x="454" y="1979"/>
                    <a:pt x="1793" y="2292"/>
                    <a:pt x="3658" y="2147"/>
                  </a:cubicBezTo>
                  <a:cubicBezTo>
                    <a:pt x="5523" y="2002"/>
                    <a:pt x="6676" y="1044"/>
                    <a:pt x="6676" y="1044"/>
                  </a:cubicBezTo>
                  <a:lnTo>
                    <a:pt x="7207" y="175"/>
                  </a:lnTo>
                  <a:lnTo>
                    <a:pt x="8384" y="0"/>
                  </a:lnTo>
                  <a:lnTo>
                    <a:pt x="9968" y="464"/>
                  </a:lnTo>
                  <a:lnTo>
                    <a:pt x="9968" y="2446"/>
                  </a:lnTo>
                  <a:lnTo>
                    <a:pt x="9559" y="3771"/>
                  </a:lnTo>
                  <a:lnTo>
                    <a:pt x="8438" y="4688"/>
                  </a:lnTo>
                  <a:lnTo>
                    <a:pt x="8819" y="3300"/>
                  </a:lnTo>
                  <a:lnTo>
                    <a:pt x="8782" y="1189"/>
                  </a:lnTo>
                  <a:lnTo>
                    <a:pt x="8166" y="1008"/>
                  </a:lnTo>
                  <a:lnTo>
                    <a:pt x="7008" y="1478"/>
                  </a:lnTo>
                  <a:cubicBezTo>
                    <a:pt x="7008" y="1478"/>
                    <a:pt x="5014" y="3145"/>
                    <a:pt x="3449" y="3179"/>
                  </a:cubicBezTo>
                  <a:cubicBezTo>
                    <a:pt x="1883" y="3214"/>
                    <a:pt x="290" y="2267"/>
                    <a:pt x="0" y="1881"/>
                  </a:cubicBezTo>
                  <a:lnTo>
                    <a:pt x="19" y="1764"/>
                  </a:lnTo>
                  <a:close/>
                </a:path>
              </a:pathLst>
            </a:custGeom>
            <a:solidFill>
              <a:schemeClr val="lt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460" name="Google Shape;460;p25"/>
            <p:cNvSpPr/>
            <p:nvPr/>
          </p:nvSpPr>
          <p:spPr>
            <a:xfrm>
              <a:off x="7020524" y="1761029"/>
              <a:ext cx="1513559" cy="1839726"/>
            </a:xfrm>
            <a:custGeom>
              <a:rect b="b" l="l" r="r" t="t"/>
              <a:pathLst>
                <a:path extrusionOk="0" h="5634" w="4635">
                  <a:moveTo>
                    <a:pt x="2062" y="5634"/>
                  </a:moveTo>
                  <a:cubicBezTo>
                    <a:pt x="2059" y="5634"/>
                    <a:pt x="2055" y="5632"/>
                    <a:pt x="2053" y="5629"/>
                  </a:cubicBezTo>
                  <a:cubicBezTo>
                    <a:pt x="2051" y="5625"/>
                    <a:pt x="2051" y="5619"/>
                    <a:pt x="2054" y="5616"/>
                  </a:cubicBezTo>
                  <a:cubicBezTo>
                    <a:pt x="2069" y="5600"/>
                    <a:pt x="3474" y="4031"/>
                    <a:pt x="3355" y="2390"/>
                  </a:cubicBezTo>
                  <a:cubicBezTo>
                    <a:pt x="3314" y="1817"/>
                    <a:pt x="3070" y="1426"/>
                    <a:pt x="2649" y="1259"/>
                  </a:cubicBezTo>
                  <a:cubicBezTo>
                    <a:pt x="2013" y="1007"/>
                    <a:pt x="1050" y="1306"/>
                    <a:pt x="307" y="1987"/>
                  </a:cubicBezTo>
                  <a:cubicBezTo>
                    <a:pt x="305" y="1989"/>
                    <a:pt x="301" y="1990"/>
                    <a:pt x="298" y="1989"/>
                  </a:cubicBezTo>
                  <a:cubicBezTo>
                    <a:pt x="294" y="1989"/>
                    <a:pt x="291" y="1986"/>
                    <a:pt x="290" y="1983"/>
                  </a:cubicBezTo>
                  <a:lnTo>
                    <a:pt x="169" y="1718"/>
                  </a:lnTo>
                  <a:cubicBezTo>
                    <a:pt x="168" y="1715"/>
                    <a:pt x="168" y="1713"/>
                    <a:pt x="169" y="1710"/>
                  </a:cubicBezTo>
                  <a:lnTo>
                    <a:pt x="385" y="967"/>
                  </a:lnTo>
                  <a:lnTo>
                    <a:pt x="1" y="367"/>
                  </a:lnTo>
                  <a:cubicBezTo>
                    <a:pt x="-1" y="364"/>
                    <a:pt x="-1" y="361"/>
                    <a:pt x="0" y="358"/>
                  </a:cubicBezTo>
                  <a:cubicBezTo>
                    <a:pt x="1" y="355"/>
                    <a:pt x="4" y="352"/>
                    <a:pt x="7" y="351"/>
                  </a:cubicBezTo>
                  <a:cubicBezTo>
                    <a:pt x="13" y="349"/>
                    <a:pt x="645" y="140"/>
                    <a:pt x="1430" y="46"/>
                  </a:cubicBezTo>
                  <a:cubicBezTo>
                    <a:pt x="2155" y="-42"/>
                    <a:pt x="3163" y="-46"/>
                    <a:pt x="3846" y="427"/>
                  </a:cubicBezTo>
                  <a:cubicBezTo>
                    <a:pt x="4340" y="769"/>
                    <a:pt x="4605" y="1315"/>
                    <a:pt x="4632" y="2051"/>
                  </a:cubicBezTo>
                  <a:cubicBezTo>
                    <a:pt x="4687" y="3500"/>
                    <a:pt x="3986" y="4397"/>
                    <a:pt x="3389" y="4894"/>
                  </a:cubicBezTo>
                  <a:cubicBezTo>
                    <a:pt x="2741" y="5433"/>
                    <a:pt x="2072" y="5632"/>
                    <a:pt x="2066" y="5634"/>
                  </a:cubicBezTo>
                  <a:cubicBezTo>
                    <a:pt x="2065" y="5634"/>
                    <a:pt x="2063" y="5634"/>
                    <a:pt x="2062" y="5634"/>
                  </a:cubicBezTo>
                  <a:moveTo>
                    <a:pt x="2149" y="1149"/>
                  </a:moveTo>
                  <a:cubicBezTo>
                    <a:pt x="2332" y="1149"/>
                    <a:pt x="2504" y="1178"/>
                    <a:pt x="2657" y="1239"/>
                  </a:cubicBezTo>
                  <a:cubicBezTo>
                    <a:pt x="3086" y="1409"/>
                    <a:pt x="3335" y="1807"/>
                    <a:pt x="3377" y="2388"/>
                  </a:cubicBezTo>
                  <a:cubicBezTo>
                    <a:pt x="3488" y="3914"/>
                    <a:pt x="2289" y="5377"/>
                    <a:pt x="2096" y="5601"/>
                  </a:cubicBezTo>
                  <a:cubicBezTo>
                    <a:pt x="2245" y="5551"/>
                    <a:pt x="2818" y="5341"/>
                    <a:pt x="3376" y="4877"/>
                  </a:cubicBezTo>
                  <a:cubicBezTo>
                    <a:pt x="3969" y="4383"/>
                    <a:pt x="4665" y="3491"/>
                    <a:pt x="4611" y="2052"/>
                  </a:cubicBezTo>
                  <a:cubicBezTo>
                    <a:pt x="4583" y="1323"/>
                    <a:pt x="4322" y="782"/>
                    <a:pt x="3834" y="444"/>
                  </a:cubicBezTo>
                  <a:cubicBezTo>
                    <a:pt x="2586" y="-420"/>
                    <a:pt x="226" y="304"/>
                    <a:pt x="27" y="367"/>
                  </a:cubicBezTo>
                  <a:lnTo>
                    <a:pt x="406" y="959"/>
                  </a:lnTo>
                  <a:cubicBezTo>
                    <a:pt x="407" y="962"/>
                    <a:pt x="408" y="965"/>
                    <a:pt x="407" y="968"/>
                  </a:cubicBezTo>
                  <a:lnTo>
                    <a:pt x="191" y="1712"/>
                  </a:lnTo>
                  <a:lnTo>
                    <a:pt x="304" y="1961"/>
                  </a:lnTo>
                  <a:cubicBezTo>
                    <a:pt x="872" y="1444"/>
                    <a:pt x="1567" y="1149"/>
                    <a:pt x="2149" y="1149"/>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461" name="Google Shape;461;p25"/>
            <p:cNvSpPr/>
            <p:nvPr/>
          </p:nvSpPr>
          <p:spPr>
            <a:xfrm>
              <a:off x="7023789" y="1764294"/>
              <a:ext cx="1507028" cy="1832869"/>
            </a:xfrm>
            <a:custGeom>
              <a:rect b="b" l="l" r="r" t="t"/>
              <a:pathLst>
                <a:path extrusionOk="0" h="5613" w="4615">
                  <a:moveTo>
                    <a:pt x="0" y="351"/>
                  </a:moveTo>
                  <a:cubicBezTo>
                    <a:pt x="0" y="351"/>
                    <a:pt x="4491" y="-1145"/>
                    <a:pt x="4612" y="2041"/>
                  </a:cubicBezTo>
                  <a:cubicBezTo>
                    <a:pt x="4718" y="4839"/>
                    <a:pt x="2052" y="5613"/>
                    <a:pt x="2052" y="5613"/>
                  </a:cubicBezTo>
                  <a:cubicBezTo>
                    <a:pt x="2052" y="5613"/>
                    <a:pt x="3477" y="4044"/>
                    <a:pt x="3356" y="2379"/>
                  </a:cubicBezTo>
                  <a:cubicBezTo>
                    <a:pt x="3235" y="713"/>
                    <a:pt x="1449" y="907"/>
                    <a:pt x="290" y="1969"/>
                  </a:cubicBezTo>
                  <a:lnTo>
                    <a:pt x="169" y="1703"/>
                  </a:lnTo>
                  <a:lnTo>
                    <a:pt x="387" y="955"/>
                  </a:lnTo>
                  <a:lnTo>
                    <a:pt x="0" y="351"/>
                  </a:lnTo>
                  <a:close/>
                </a:path>
              </a:pathLst>
            </a:custGeom>
            <a:solidFill>
              <a:schemeClr val="dk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462" name="Google Shape;462;p25"/>
            <p:cNvSpPr/>
            <p:nvPr/>
          </p:nvSpPr>
          <p:spPr>
            <a:xfrm>
              <a:off x="8083774" y="1897196"/>
              <a:ext cx="381410" cy="379766"/>
            </a:xfrm>
            <a:custGeom>
              <a:rect b="b" l="l" r="r" t="t"/>
              <a:pathLst>
                <a:path extrusionOk="0" h="1163" w="1168">
                  <a:moveTo>
                    <a:pt x="726" y="129"/>
                  </a:moveTo>
                  <a:cubicBezTo>
                    <a:pt x="663" y="156"/>
                    <a:pt x="600" y="196"/>
                    <a:pt x="541" y="248"/>
                  </a:cubicBezTo>
                  <a:cubicBezTo>
                    <a:pt x="344" y="422"/>
                    <a:pt x="272" y="662"/>
                    <a:pt x="380" y="785"/>
                  </a:cubicBezTo>
                  <a:cubicBezTo>
                    <a:pt x="488" y="907"/>
                    <a:pt x="735" y="866"/>
                    <a:pt x="932" y="692"/>
                  </a:cubicBezTo>
                  <a:cubicBezTo>
                    <a:pt x="988" y="643"/>
                    <a:pt x="1034" y="588"/>
                    <a:pt x="1068" y="532"/>
                  </a:cubicBezTo>
                  <a:cubicBezTo>
                    <a:pt x="1105" y="591"/>
                    <a:pt x="1139" y="655"/>
                    <a:pt x="1168" y="722"/>
                  </a:cubicBezTo>
                  <a:cubicBezTo>
                    <a:pt x="1123" y="780"/>
                    <a:pt x="1070" y="837"/>
                    <a:pt x="1010" y="890"/>
                  </a:cubicBezTo>
                  <a:cubicBezTo>
                    <a:pt x="680" y="1181"/>
                    <a:pt x="265" y="1251"/>
                    <a:pt x="84" y="1045"/>
                  </a:cubicBezTo>
                  <a:cubicBezTo>
                    <a:pt x="-97" y="840"/>
                    <a:pt x="24" y="437"/>
                    <a:pt x="354" y="146"/>
                  </a:cubicBezTo>
                  <a:cubicBezTo>
                    <a:pt x="419" y="88"/>
                    <a:pt x="487" y="40"/>
                    <a:pt x="557" y="0"/>
                  </a:cubicBezTo>
                  <a:cubicBezTo>
                    <a:pt x="616" y="39"/>
                    <a:pt x="672" y="82"/>
                    <a:pt x="726" y="129"/>
                  </a:cubicBezTo>
                  <a:close/>
                </a:path>
              </a:pathLst>
            </a:custGeom>
            <a:solidFill>
              <a:schemeClr val="accent5"/>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463" name="Google Shape;463;p25"/>
            <p:cNvSpPr/>
            <p:nvPr/>
          </p:nvSpPr>
          <p:spPr>
            <a:xfrm>
              <a:off x="8080182" y="1895237"/>
              <a:ext cx="386962" cy="385317"/>
            </a:xfrm>
            <a:custGeom>
              <a:rect b="b" l="l" r="r" t="t"/>
              <a:pathLst>
                <a:path extrusionOk="0" h="1180" w="1185">
                  <a:moveTo>
                    <a:pt x="578" y="13"/>
                  </a:moveTo>
                  <a:cubicBezTo>
                    <a:pt x="508" y="52"/>
                    <a:pt x="438" y="102"/>
                    <a:pt x="372" y="160"/>
                  </a:cubicBezTo>
                  <a:cubicBezTo>
                    <a:pt x="214" y="300"/>
                    <a:pt x="99" y="469"/>
                    <a:pt x="49" y="637"/>
                  </a:cubicBezTo>
                  <a:cubicBezTo>
                    <a:pt x="-1" y="803"/>
                    <a:pt x="18" y="947"/>
                    <a:pt x="103" y="1044"/>
                  </a:cubicBezTo>
                  <a:cubicBezTo>
                    <a:pt x="188" y="1140"/>
                    <a:pt x="329" y="1178"/>
                    <a:pt x="500" y="1149"/>
                  </a:cubicBezTo>
                  <a:cubicBezTo>
                    <a:pt x="673" y="1120"/>
                    <a:pt x="856" y="1028"/>
                    <a:pt x="1014" y="888"/>
                  </a:cubicBezTo>
                  <a:cubicBezTo>
                    <a:pt x="1074" y="835"/>
                    <a:pt x="1128" y="777"/>
                    <a:pt x="1175" y="717"/>
                  </a:cubicBezTo>
                  <a:cubicBezTo>
                    <a:pt x="1179" y="724"/>
                    <a:pt x="1182" y="732"/>
                    <a:pt x="1185" y="740"/>
                  </a:cubicBezTo>
                  <a:cubicBezTo>
                    <a:pt x="1139" y="798"/>
                    <a:pt x="1086" y="853"/>
                    <a:pt x="1028" y="905"/>
                  </a:cubicBezTo>
                  <a:cubicBezTo>
                    <a:pt x="867" y="1047"/>
                    <a:pt x="681" y="1141"/>
                    <a:pt x="504" y="1171"/>
                  </a:cubicBezTo>
                  <a:cubicBezTo>
                    <a:pt x="465" y="1177"/>
                    <a:pt x="428" y="1180"/>
                    <a:pt x="392" y="1180"/>
                  </a:cubicBezTo>
                  <a:cubicBezTo>
                    <a:pt x="264" y="1180"/>
                    <a:pt x="157" y="1138"/>
                    <a:pt x="87" y="1058"/>
                  </a:cubicBezTo>
                  <a:cubicBezTo>
                    <a:pt x="-3" y="956"/>
                    <a:pt x="-24" y="804"/>
                    <a:pt x="28" y="630"/>
                  </a:cubicBezTo>
                  <a:cubicBezTo>
                    <a:pt x="80" y="459"/>
                    <a:pt x="197" y="286"/>
                    <a:pt x="358" y="144"/>
                  </a:cubicBezTo>
                  <a:cubicBezTo>
                    <a:pt x="422" y="87"/>
                    <a:pt x="489" y="39"/>
                    <a:pt x="557" y="0"/>
                  </a:cubicBezTo>
                  <a:cubicBezTo>
                    <a:pt x="564" y="4"/>
                    <a:pt x="571" y="8"/>
                    <a:pt x="578" y="13"/>
                  </a:cubicBezTo>
                  <a:moveTo>
                    <a:pt x="746" y="143"/>
                  </a:moveTo>
                  <a:cubicBezTo>
                    <a:pt x="683" y="170"/>
                    <a:pt x="619" y="210"/>
                    <a:pt x="559" y="263"/>
                  </a:cubicBezTo>
                  <a:cubicBezTo>
                    <a:pt x="465" y="345"/>
                    <a:pt x="397" y="445"/>
                    <a:pt x="367" y="545"/>
                  </a:cubicBezTo>
                  <a:cubicBezTo>
                    <a:pt x="338" y="642"/>
                    <a:pt x="349" y="727"/>
                    <a:pt x="399" y="783"/>
                  </a:cubicBezTo>
                  <a:cubicBezTo>
                    <a:pt x="449" y="840"/>
                    <a:pt x="531" y="862"/>
                    <a:pt x="632" y="845"/>
                  </a:cubicBezTo>
                  <a:cubicBezTo>
                    <a:pt x="734" y="828"/>
                    <a:pt x="842" y="773"/>
                    <a:pt x="936" y="690"/>
                  </a:cubicBezTo>
                  <a:cubicBezTo>
                    <a:pt x="993" y="640"/>
                    <a:pt x="1039" y="585"/>
                    <a:pt x="1073" y="528"/>
                  </a:cubicBezTo>
                  <a:cubicBezTo>
                    <a:pt x="1078" y="534"/>
                    <a:pt x="1082" y="541"/>
                    <a:pt x="1085" y="548"/>
                  </a:cubicBezTo>
                  <a:cubicBezTo>
                    <a:pt x="1051" y="603"/>
                    <a:pt x="1005" y="657"/>
                    <a:pt x="950" y="706"/>
                  </a:cubicBezTo>
                  <a:cubicBezTo>
                    <a:pt x="853" y="792"/>
                    <a:pt x="742" y="848"/>
                    <a:pt x="635" y="866"/>
                  </a:cubicBezTo>
                  <a:cubicBezTo>
                    <a:pt x="612" y="870"/>
                    <a:pt x="589" y="872"/>
                    <a:pt x="568" y="872"/>
                  </a:cubicBezTo>
                  <a:cubicBezTo>
                    <a:pt x="490" y="872"/>
                    <a:pt x="426" y="847"/>
                    <a:pt x="383" y="798"/>
                  </a:cubicBezTo>
                  <a:cubicBezTo>
                    <a:pt x="328" y="736"/>
                    <a:pt x="315" y="643"/>
                    <a:pt x="346" y="538"/>
                  </a:cubicBezTo>
                  <a:cubicBezTo>
                    <a:pt x="378" y="435"/>
                    <a:pt x="448" y="331"/>
                    <a:pt x="545" y="246"/>
                  </a:cubicBezTo>
                  <a:cubicBezTo>
                    <a:pt x="603" y="195"/>
                    <a:pt x="666" y="155"/>
                    <a:pt x="728" y="127"/>
                  </a:cubicBezTo>
                  <a:cubicBezTo>
                    <a:pt x="734" y="131"/>
                    <a:pt x="740" y="137"/>
                    <a:pt x="746" y="14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64" name="Google Shape;464;p25"/>
            <p:cNvSpPr/>
            <p:nvPr/>
          </p:nvSpPr>
          <p:spPr>
            <a:xfrm>
              <a:off x="8239213" y="2349454"/>
              <a:ext cx="289323" cy="326867"/>
            </a:xfrm>
            <a:custGeom>
              <a:rect b="b" l="l" r="r" t="t"/>
              <a:pathLst>
                <a:path extrusionOk="0" h="1001" w="886">
                  <a:moveTo>
                    <a:pt x="886" y="194"/>
                  </a:moveTo>
                  <a:cubicBezTo>
                    <a:pt x="869" y="195"/>
                    <a:pt x="851" y="196"/>
                    <a:pt x="833" y="199"/>
                  </a:cubicBezTo>
                  <a:cubicBezTo>
                    <a:pt x="572" y="228"/>
                    <a:pt x="376" y="384"/>
                    <a:pt x="394" y="546"/>
                  </a:cubicBezTo>
                  <a:cubicBezTo>
                    <a:pt x="411" y="702"/>
                    <a:pt x="624" y="808"/>
                    <a:pt x="874" y="789"/>
                  </a:cubicBezTo>
                  <a:cubicBezTo>
                    <a:pt x="868" y="859"/>
                    <a:pt x="860" y="927"/>
                    <a:pt x="849" y="994"/>
                  </a:cubicBezTo>
                  <a:cubicBezTo>
                    <a:pt x="412" y="1042"/>
                    <a:pt x="33" y="862"/>
                    <a:pt x="2" y="590"/>
                  </a:cubicBezTo>
                  <a:cubicBezTo>
                    <a:pt x="-28" y="318"/>
                    <a:pt x="301" y="57"/>
                    <a:pt x="739" y="8"/>
                  </a:cubicBezTo>
                  <a:cubicBezTo>
                    <a:pt x="783" y="3"/>
                    <a:pt x="827" y="0"/>
                    <a:pt x="869" y="0"/>
                  </a:cubicBezTo>
                  <a:cubicBezTo>
                    <a:pt x="878" y="61"/>
                    <a:pt x="884" y="126"/>
                    <a:pt x="886" y="194"/>
                  </a:cubicBezTo>
                  <a:close/>
                </a:path>
              </a:pathLst>
            </a:custGeom>
            <a:solidFill>
              <a:schemeClr val="accent5"/>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465" name="Google Shape;465;p25"/>
            <p:cNvSpPr/>
            <p:nvPr/>
          </p:nvSpPr>
          <p:spPr>
            <a:xfrm>
              <a:off x="8235947" y="2345862"/>
              <a:ext cx="292915" cy="334050"/>
            </a:xfrm>
            <a:custGeom>
              <a:rect b="b" l="l" r="r" t="t"/>
              <a:pathLst>
                <a:path extrusionOk="0" h="1023" w="897">
                  <a:moveTo>
                    <a:pt x="881" y="22"/>
                  </a:moveTo>
                  <a:cubicBezTo>
                    <a:pt x="838" y="22"/>
                    <a:pt x="794" y="24"/>
                    <a:pt x="750" y="30"/>
                  </a:cubicBezTo>
                  <a:cubicBezTo>
                    <a:pt x="541" y="54"/>
                    <a:pt x="349" y="126"/>
                    <a:pt x="212" y="235"/>
                  </a:cubicBezTo>
                  <a:cubicBezTo>
                    <a:pt x="76" y="343"/>
                    <a:pt x="9" y="472"/>
                    <a:pt x="23" y="600"/>
                  </a:cubicBezTo>
                  <a:cubicBezTo>
                    <a:pt x="38" y="727"/>
                    <a:pt x="132" y="838"/>
                    <a:pt x="288" y="913"/>
                  </a:cubicBezTo>
                  <a:cubicBezTo>
                    <a:pt x="447" y="988"/>
                    <a:pt x="650" y="1017"/>
                    <a:pt x="859" y="993"/>
                  </a:cubicBezTo>
                  <a:cubicBezTo>
                    <a:pt x="860" y="993"/>
                    <a:pt x="860" y="993"/>
                    <a:pt x="861" y="993"/>
                  </a:cubicBezTo>
                  <a:cubicBezTo>
                    <a:pt x="860" y="1001"/>
                    <a:pt x="859" y="1009"/>
                    <a:pt x="857" y="1016"/>
                  </a:cubicBezTo>
                  <a:cubicBezTo>
                    <a:pt x="811" y="1021"/>
                    <a:pt x="763" y="1023"/>
                    <a:pt x="716" y="1023"/>
                  </a:cubicBezTo>
                  <a:cubicBezTo>
                    <a:pt x="556" y="1023"/>
                    <a:pt x="404" y="992"/>
                    <a:pt x="279" y="932"/>
                  </a:cubicBezTo>
                  <a:cubicBezTo>
                    <a:pt x="116" y="855"/>
                    <a:pt x="17" y="737"/>
                    <a:pt x="2" y="603"/>
                  </a:cubicBezTo>
                  <a:cubicBezTo>
                    <a:pt x="-14" y="467"/>
                    <a:pt x="56" y="330"/>
                    <a:pt x="198" y="218"/>
                  </a:cubicBezTo>
                  <a:cubicBezTo>
                    <a:pt x="339" y="107"/>
                    <a:pt x="534" y="32"/>
                    <a:pt x="748" y="8"/>
                  </a:cubicBezTo>
                  <a:cubicBezTo>
                    <a:pt x="792" y="3"/>
                    <a:pt x="835" y="0"/>
                    <a:pt x="878" y="0"/>
                  </a:cubicBezTo>
                  <a:cubicBezTo>
                    <a:pt x="880" y="6"/>
                    <a:pt x="881" y="13"/>
                    <a:pt x="881" y="22"/>
                  </a:cubicBezTo>
                  <a:moveTo>
                    <a:pt x="897" y="216"/>
                  </a:moveTo>
                  <a:cubicBezTo>
                    <a:pt x="880" y="217"/>
                    <a:pt x="862" y="218"/>
                    <a:pt x="845" y="221"/>
                  </a:cubicBezTo>
                  <a:cubicBezTo>
                    <a:pt x="720" y="235"/>
                    <a:pt x="607" y="278"/>
                    <a:pt x="526" y="342"/>
                  </a:cubicBezTo>
                  <a:cubicBezTo>
                    <a:pt x="446" y="405"/>
                    <a:pt x="407" y="481"/>
                    <a:pt x="415" y="556"/>
                  </a:cubicBezTo>
                  <a:cubicBezTo>
                    <a:pt x="423" y="630"/>
                    <a:pt x="479" y="695"/>
                    <a:pt x="571" y="738"/>
                  </a:cubicBezTo>
                  <a:cubicBezTo>
                    <a:pt x="658" y="781"/>
                    <a:pt x="769" y="798"/>
                    <a:pt x="885" y="789"/>
                  </a:cubicBezTo>
                  <a:cubicBezTo>
                    <a:pt x="885" y="797"/>
                    <a:pt x="885" y="804"/>
                    <a:pt x="883" y="810"/>
                  </a:cubicBezTo>
                  <a:cubicBezTo>
                    <a:pt x="863" y="812"/>
                    <a:pt x="844" y="812"/>
                    <a:pt x="824" y="812"/>
                  </a:cubicBezTo>
                  <a:cubicBezTo>
                    <a:pt x="727" y="812"/>
                    <a:pt x="636" y="794"/>
                    <a:pt x="561" y="758"/>
                  </a:cubicBezTo>
                  <a:cubicBezTo>
                    <a:pt x="462" y="711"/>
                    <a:pt x="403" y="641"/>
                    <a:pt x="393" y="558"/>
                  </a:cubicBezTo>
                  <a:cubicBezTo>
                    <a:pt x="384" y="476"/>
                    <a:pt x="426" y="393"/>
                    <a:pt x="512" y="325"/>
                  </a:cubicBezTo>
                  <a:cubicBezTo>
                    <a:pt x="597" y="258"/>
                    <a:pt x="714" y="214"/>
                    <a:pt x="842" y="199"/>
                  </a:cubicBezTo>
                  <a:cubicBezTo>
                    <a:pt x="860" y="197"/>
                    <a:pt x="878" y="195"/>
                    <a:pt x="895" y="195"/>
                  </a:cubicBezTo>
                  <a:cubicBezTo>
                    <a:pt x="897" y="201"/>
                    <a:pt x="897" y="208"/>
                    <a:pt x="897" y="216"/>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66" name="Google Shape;466;p25"/>
            <p:cNvSpPr/>
            <p:nvPr/>
          </p:nvSpPr>
          <p:spPr>
            <a:xfrm>
              <a:off x="7716731" y="1764294"/>
              <a:ext cx="339285" cy="305641"/>
            </a:xfrm>
            <a:custGeom>
              <a:rect b="b" l="l" r="r" t="t"/>
              <a:pathLst>
                <a:path extrusionOk="0" h="936" w="1039">
                  <a:moveTo>
                    <a:pt x="262" y="6"/>
                  </a:moveTo>
                  <a:lnTo>
                    <a:pt x="262" y="7"/>
                  </a:lnTo>
                  <a:cubicBezTo>
                    <a:pt x="189" y="259"/>
                    <a:pt x="257" y="500"/>
                    <a:pt x="414" y="546"/>
                  </a:cubicBezTo>
                  <a:cubicBezTo>
                    <a:pt x="571" y="591"/>
                    <a:pt x="757" y="423"/>
                    <a:pt x="830" y="171"/>
                  </a:cubicBezTo>
                  <a:cubicBezTo>
                    <a:pt x="839" y="139"/>
                    <a:pt x="846" y="108"/>
                    <a:pt x="851" y="77"/>
                  </a:cubicBezTo>
                  <a:cubicBezTo>
                    <a:pt x="915" y="90"/>
                    <a:pt x="978" y="105"/>
                    <a:pt x="1039" y="123"/>
                  </a:cubicBezTo>
                  <a:cubicBezTo>
                    <a:pt x="1031" y="180"/>
                    <a:pt x="1019" y="238"/>
                    <a:pt x="1002" y="296"/>
                  </a:cubicBezTo>
                  <a:cubicBezTo>
                    <a:pt x="880" y="719"/>
                    <a:pt x="567" y="1000"/>
                    <a:pt x="304" y="924"/>
                  </a:cubicBezTo>
                  <a:cubicBezTo>
                    <a:pt x="41" y="848"/>
                    <a:pt x="-73" y="444"/>
                    <a:pt x="49" y="21"/>
                  </a:cubicBezTo>
                  <a:cubicBezTo>
                    <a:pt x="51" y="14"/>
                    <a:pt x="53" y="7"/>
                    <a:pt x="55" y="0"/>
                  </a:cubicBezTo>
                  <a:cubicBezTo>
                    <a:pt x="124" y="0"/>
                    <a:pt x="193" y="2"/>
                    <a:pt x="262" y="6"/>
                  </a:cubicBezTo>
                  <a:close/>
                </a:path>
              </a:pathLst>
            </a:custGeom>
            <a:solidFill>
              <a:schemeClr val="accent5"/>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467" name="Google Shape;467;p25"/>
            <p:cNvSpPr/>
            <p:nvPr/>
          </p:nvSpPr>
          <p:spPr>
            <a:xfrm>
              <a:off x="7713465" y="1764294"/>
              <a:ext cx="346143" cy="309560"/>
            </a:xfrm>
            <a:custGeom>
              <a:rect b="b" l="l" r="r" t="t"/>
              <a:pathLst>
                <a:path extrusionOk="0" h="948" w="1060">
                  <a:moveTo>
                    <a:pt x="77" y="0"/>
                  </a:moveTo>
                  <a:cubicBezTo>
                    <a:pt x="75" y="8"/>
                    <a:pt x="72" y="16"/>
                    <a:pt x="70" y="24"/>
                  </a:cubicBezTo>
                  <a:cubicBezTo>
                    <a:pt x="-51" y="440"/>
                    <a:pt x="60" y="840"/>
                    <a:pt x="317" y="914"/>
                  </a:cubicBezTo>
                  <a:cubicBezTo>
                    <a:pt x="441" y="949"/>
                    <a:pt x="580" y="905"/>
                    <a:pt x="709" y="789"/>
                  </a:cubicBezTo>
                  <a:cubicBezTo>
                    <a:pt x="839" y="672"/>
                    <a:pt x="943" y="496"/>
                    <a:pt x="1002" y="293"/>
                  </a:cubicBezTo>
                  <a:cubicBezTo>
                    <a:pt x="1019" y="235"/>
                    <a:pt x="1031" y="177"/>
                    <a:pt x="1039" y="120"/>
                  </a:cubicBezTo>
                  <a:cubicBezTo>
                    <a:pt x="1046" y="121"/>
                    <a:pt x="1053" y="123"/>
                    <a:pt x="1060" y="126"/>
                  </a:cubicBezTo>
                  <a:cubicBezTo>
                    <a:pt x="1052" y="183"/>
                    <a:pt x="1040" y="241"/>
                    <a:pt x="1023" y="299"/>
                  </a:cubicBezTo>
                  <a:cubicBezTo>
                    <a:pt x="963" y="506"/>
                    <a:pt x="857" y="685"/>
                    <a:pt x="723" y="805"/>
                  </a:cubicBezTo>
                  <a:cubicBezTo>
                    <a:pt x="619" y="899"/>
                    <a:pt x="509" y="948"/>
                    <a:pt x="403" y="948"/>
                  </a:cubicBezTo>
                  <a:cubicBezTo>
                    <a:pt x="372" y="948"/>
                    <a:pt x="341" y="943"/>
                    <a:pt x="311" y="935"/>
                  </a:cubicBezTo>
                  <a:cubicBezTo>
                    <a:pt x="43" y="857"/>
                    <a:pt x="-75" y="446"/>
                    <a:pt x="49" y="18"/>
                  </a:cubicBezTo>
                  <a:cubicBezTo>
                    <a:pt x="51" y="12"/>
                    <a:pt x="53" y="6"/>
                    <a:pt x="54" y="0"/>
                  </a:cubicBezTo>
                  <a:cubicBezTo>
                    <a:pt x="62" y="0"/>
                    <a:pt x="70" y="0"/>
                    <a:pt x="77" y="0"/>
                  </a:cubicBezTo>
                  <a:moveTo>
                    <a:pt x="283" y="6"/>
                  </a:moveTo>
                  <a:cubicBezTo>
                    <a:pt x="283" y="7"/>
                    <a:pt x="282" y="9"/>
                    <a:pt x="282" y="10"/>
                  </a:cubicBezTo>
                  <a:cubicBezTo>
                    <a:pt x="247" y="130"/>
                    <a:pt x="244" y="251"/>
                    <a:pt x="272" y="351"/>
                  </a:cubicBezTo>
                  <a:cubicBezTo>
                    <a:pt x="300" y="449"/>
                    <a:pt x="355" y="514"/>
                    <a:pt x="427" y="535"/>
                  </a:cubicBezTo>
                  <a:cubicBezTo>
                    <a:pt x="499" y="556"/>
                    <a:pt x="580" y="530"/>
                    <a:pt x="656" y="462"/>
                  </a:cubicBezTo>
                  <a:cubicBezTo>
                    <a:pt x="733" y="392"/>
                    <a:pt x="795" y="288"/>
                    <a:pt x="829" y="168"/>
                  </a:cubicBezTo>
                  <a:cubicBezTo>
                    <a:pt x="838" y="137"/>
                    <a:pt x="845" y="106"/>
                    <a:pt x="850" y="75"/>
                  </a:cubicBezTo>
                  <a:cubicBezTo>
                    <a:pt x="857" y="76"/>
                    <a:pt x="864" y="78"/>
                    <a:pt x="871" y="79"/>
                  </a:cubicBezTo>
                  <a:cubicBezTo>
                    <a:pt x="866" y="110"/>
                    <a:pt x="859" y="142"/>
                    <a:pt x="850" y="174"/>
                  </a:cubicBezTo>
                  <a:cubicBezTo>
                    <a:pt x="815" y="298"/>
                    <a:pt x="751" y="406"/>
                    <a:pt x="671" y="478"/>
                  </a:cubicBezTo>
                  <a:cubicBezTo>
                    <a:pt x="608" y="534"/>
                    <a:pt x="541" y="564"/>
                    <a:pt x="477" y="564"/>
                  </a:cubicBezTo>
                  <a:cubicBezTo>
                    <a:pt x="458" y="564"/>
                    <a:pt x="439" y="561"/>
                    <a:pt x="421" y="556"/>
                  </a:cubicBezTo>
                  <a:cubicBezTo>
                    <a:pt x="341" y="533"/>
                    <a:pt x="281" y="462"/>
                    <a:pt x="251" y="357"/>
                  </a:cubicBezTo>
                  <a:cubicBezTo>
                    <a:pt x="222" y="253"/>
                    <a:pt x="225" y="129"/>
                    <a:pt x="261" y="5"/>
                  </a:cubicBezTo>
                  <a:cubicBezTo>
                    <a:pt x="268" y="5"/>
                    <a:pt x="276" y="5"/>
                    <a:pt x="283" y="6"/>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68" name="Google Shape;468;p25"/>
            <p:cNvSpPr/>
            <p:nvPr/>
          </p:nvSpPr>
          <p:spPr>
            <a:xfrm>
              <a:off x="7993320" y="2987839"/>
              <a:ext cx="425495" cy="156086"/>
            </a:xfrm>
            <a:custGeom>
              <a:rect b="b" l="l" r="r" t="t"/>
              <a:pathLst>
                <a:path extrusionOk="0" h="478" w="1303">
                  <a:moveTo>
                    <a:pt x="1058" y="418"/>
                  </a:moveTo>
                  <a:cubicBezTo>
                    <a:pt x="800" y="472"/>
                    <a:pt x="444" y="506"/>
                    <a:pt x="0" y="449"/>
                  </a:cubicBezTo>
                  <a:cubicBezTo>
                    <a:pt x="65" y="308"/>
                    <a:pt x="126" y="161"/>
                    <a:pt x="179" y="8"/>
                  </a:cubicBezTo>
                  <a:cubicBezTo>
                    <a:pt x="449" y="60"/>
                    <a:pt x="925" y="120"/>
                    <a:pt x="1303" y="0"/>
                  </a:cubicBezTo>
                  <a:cubicBezTo>
                    <a:pt x="1230" y="150"/>
                    <a:pt x="1147" y="289"/>
                    <a:pt x="1058" y="418"/>
                  </a:cubicBezTo>
                  <a:close/>
                </a:path>
              </a:pathLst>
            </a:custGeom>
            <a:solidFill>
              <a:schemeClr val="accent4"/>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469" name="Google Shape;469;p25"/>
            <p:cNvSpPr/>
            <p:nvPr/>
          </p:nvSpPr>
          <p:spPr>
            <a:xfrm>
              <a:off x="7991687" y="2983267"/>
              <a:ext cx="429413" cy="163923"/>
            </a:xfrm>
            <a:custGeom>
              <a:rect b="b" l="l" r="r" t="t"/>
              <a:pathLst>
                <a:path extrusionOk="0" h="502" w="1315">
                  <a:moveTo>
                    <a:pt x="1302" y="27"/>
                  </a:moveTo>
                  <a:cubicBezTo>
                    <a:pt x="1056" y="103"/>
                    <a:pt x="776" y="103"/>
                    <a:pt x="557" y="85"/>
                  </a:cubicBezTo>
                  <a:cubicBezTo>
                    <a:pt x="414" y="73"/>
                    <a:pt x="283" y="52"/>
                    <a:pt x="180" y="33"/>
                  </a:cubicBezTo>
                  <a:cubicBezTo>
                    <a:pt x="183" y="26"/>
                    <a:pt x="186" y="19"/>
                    <a:pt x="188" y="11"/>
                  </a:cubicBezTo>
                  <a:cubicBezTo>
                    <a:pt x="289" y="31"/>
                    <a:pt x="418" y="52"/>
                    <a:pt x="559" y="63"/>
                  </a:cubicBezTo>
                  <a:cubicBezTo>
                    <a:pt x="782" y="82"/>
                    <a:pt x="1069" y="81"/>
                    <a:pt x="1315" y="0"/>
                  </a:cubicBezTo>
                  <a:cubicBezTo>
                    <a:pt x="1311" y="9"/>
                    <a:pt x="1307" y="19"/>
                    <a:pt x="1302" y="27"/>
                  </a:cubicBezTo>
                  <a:moveTo>
                    <a:pt x="1054" y="445"/>
                  </a:moveTo>
                  <a:cubicBezTo>
                    <a:pt x="902" y="476"/>
                    <a:pt x="700" y="502"/>
                    <a:pt x="457" y="502"/>
                  </a:cubicBezTo>
                  <a:cubicBezTo>
                    <a:pt x="318" y="502"/>
                    <a:pt x="166" y="494"/>
                    <a:pt x="0" y="473"/>
                  </a:cubicBezTo>
                  <a:cubicBezTo>
                    <a:pt x="3" y="466"/>
                    <a:pt x="6" y="459"/>
                    <a:pt x="10" y="452"/>
                  </a:cubicBezTo>
                  <a:cubicBezTo>
                    <a:pt x="470" y="511"/>
                    <a:pt x="828" y="471"/>
                    <a:pt x="1064" y="420"/>
                  </a:cubicBezTo>
                  <a:cubicBezTo>
                    <a:pt x="1067" y="420"/>
                    <a:pt x="1069" y="419"/>
                    <a:pt x="1072" y="419"/>
                  </a:cubicBezTo>
                  <a:cubicBezTo>
                    <a:pt x="1066" y="428"/>
                    <a:pt x="1060" y="436"/>
                    <a:pt x="1054" y="445"/>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70" name="Google Shape;470;p25"/>
            <p:cNvSpPr/>
            <p:nvPr/>
          </p:nvSpPr>
          <p:spPr>
            <a:xfrm>
              <a:off x="7413038" y="1774744"/>
              <a:ext cx="192338" cy="429727"/>
            </a:xfrm>
            <a:custGeom>
              <a:rect b="b" l="l" r="r" t="t"/>
              <a:pathLst>
                <a:path extrusionOk="0" h="1316" w="589">
                  <a:moveTo>
                    <a:pt x="361" y="0"/>
                  </a:moveTo>
                  <a:cubicBezTo>
                    <a:pt x="464" y="178"/>
                    <a:pt x="642" y="581"/>
                    <a:pt x="574" y="1155"/>
                  </a:cubicBezTo>
                  <a:cubicBezTo>
                    <a:pt x="403" y="1188"/>
                    <a:pt x="228" y="1242"/>
                    <a:pt x="55" y="1316"/>
                  </a:cubicBezTo>
                  <a:cubicBezTo>
                    <a:pt x="125" y="1008"/>
                    <a:pt x="184" y="510"/>
                    <a:pt x="0" y="46"/>
                  </a:cubicBezTo>
                  <a:cubicBezTo>
                    <a:pt x="116" y="28"/>
                    <a:pt x="237" y="12"/>
                    <a:pt x="361" y="0"/>
                  </a:cubicBezTo>
                  <a:close/>
                </a:path>
              </a:pathLst>
            </a:custGeom>
            <a:solidFill>
              <a:schemeClr val="accent4"/>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471" name="Google Shape;471;p25"/>
            <p:cNvSpPr/>
            <p:nvPr/>
          </p:nvSpPr>
          <p:spPr>
            <a:xfrm>
              <a:off x="7409446" y="1774417"/>
              <a:ext cx="199196" cy="432012"/>
            </a:xfrm>
            <a:custGeom>
              <a:rect b="b" l="l" r="r" t="t"/>
              <a:pathLst>
                <a:path extrusionOk="0" h="1323" w="610">
                  <a:moveTo>
                    <a:pt x="23" y="45"/>
                  </a:moveTo>
                  <a:cubicBezTo>
                    <a:pt x="203" y="505"/>
                    <a:pt x="146" y="1002"/>
                    <a:pt x="77" y="1312"/>
                  </a:cubicBezTo>
                  <a:cubicBezTo>
                    <a:pt x="69" y="1316"/>
                    <a:pt x="60" y="1319"/>
                    <a:pt x="52" y="1323"/>
                  </a:cubicBezTo>
                  <a:cubicBezTo>
                    <a:pt x="122" y="1016"/>
                    <a:pt x="185" y="512"/>
                    <a:pt x="0" y="48"/>
                  </a:cubicBezTo>
                  <a:cubicBezTo>
                    <a:pt x="7" y="47"/>
                    <a:pt x="15" y="46"/>
                    <a:pt x="23" y="45"/>
                  </a:cubicBezTo>
                  <a:moveTo>
                    <a:pt x="384" y="0"/>
                  </a:moveTo>
                  <a:cubicBezTo>
                    <a:pt x="489" y="183"/>
                    <a:pt x="663" y="585"/>
                    <a:pt x="595" y="1154"/>
                  </a:cubicBezTo>
                  <a:cubicBezTo>
                    <a:pt x="588" y="1155"/>
                    <a:pt x="581" y="1157"/>
                    <a:pt x="573" y="1158"/>
                  </a:cubicBezTo>
                  <a:cubicBezTo>
                    <a:pt x="643" y="582"/>
                    <a:pt x="463" y="179"/>
                    <a:pt x="360" y="2"/>
                  </a:cubicBezTo>
                  <a:cubicBezTo>
                    <a:pt x="368" y="1"/>
                    <a:pt x="376" y="0"/>
                    <a:pt x="384" y="0"/>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72" name="Google Shape;472;p25"/>
            <p:cNvSpPr/>
            <p:nvPr/>
          </p:nvSpPr>
          <p:spPr>
            <a:xfrm>
              <a:off x="4938434" y="2302105"/>
              <a:ext cx="3021567" cy="1295058"/>
            </a:xfrm>
            <a:custGeom>
              <a:rect b="b" l="l" r="r" t="t"/>
              <a:pathLst>
                <a:path extrusionOk="0" h="3966" w="9253">
                  <a:moveTo>
                    <a:pt x="8438" y="3966"/>
                  </a:moveTo>
                  <a:cubicBezTo>
                    <a:pt x="8438" y="3966"/>
                    <a:pt x="9078" y="1407"/>
                    <a:pt x="7877" y="864"/>
                  </a:cubicBezTo>
                  <a:cubicBezTo>
                    <a:pt x="6676" y="322"/>
                    <a:pt x="4020" y="4739"/>
                    <a:pt x="0" y="1425"/>
                  </a:cubicBezTo>
                  <a:lnTo>
                    <a:pt x="0" y="1159"/>
                  </a:lnTo>
                  <a:cubicBezTo>
                    <a:pt x="0" y="1159"/>
                    <a:pt x="1630" y="2403"/>
                    <a:pt x="3187" y="2331"/>
                  </a:cubicBezTo>
                  <a:cubicBezTo>
                    <a:pt x="4744" y="2258"/>
                    <a:pt x="5740" y="1472"/>
                    <a:pt x="6229" y="1159"/>
                  </a:cubicBezTo>
                  <a:cubicBezTo>
                    <a:pt x="6718" y="846"/>
                    <a:pt x="7978" y="-516"/>
                    <a:pt x="8909" y="212"/>
                  </a:cubicBezTo>
                  <a:cubicBezTo>
                    <a:pt x="9899" y="985"/>
                    <a:pt x="8438" y="3966"/>
                    <a:pt x="8438" y="3966"/>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473" name="Google Shape;473;p25"/>
            <p:cNvSpPr/>
            <p:nvPr/>
          </p:nvSpPr>
          <p:spPr>
            <a:xfrm>
              <a:off x="4934841" y="2299166"/>
              <a:ext cx="3028425" cy="1301588"/>
            </a:xfrm>
            <a:custGeom>
              <a:rect b="b" l="l" r="r" t="t"/>
              <a:pathLst>
                <a:path extrusionOk="0" h="3986" w="9274">
                  <a:moveTo>
                    <a:pt x="8449" y="3986"/>
                  </a:moveTo>
                  <a:cubicBezTo>
                    <a:pt x="8448" y="3986"/>
                    <a:pt x="8447" y="3986"/>
                    <a:pt x="8446" y="3985"/>
                  </a:cubicBezTo>
                  <a:cubicBezTo>
                    <a:pt x="8440" y="3983"/>
                    <a:pt x="8438" y="3978"/>
                    <a:pt x="8439" y="3972"/>
                  </a:cubicBezTo>
                  <a:cubicBezTo>
                    <a:pt x="8445" y="3947"/>
                    <a:pt x="9063" y="1416"/>
                    <a:pt x="7884" y="883"/>
                  </a:cubicBezTo>
                  <a:cubicBezTo>
                    <a:pt x="7504" y="712"/>
                    <a:pt x="6970" y="1046"/>
                    <a:pt x="6294" y="1470"/>
                  </a:cubicBezTo>
                  <a:cubicBezTo>
                    <a:pt x="5577" y="1921"/>
                    <a:pt x="4684" y="2481"/>
                    <a:pt x="3635" y="2643"/>
                  </a:cubicBezTo>
                  <a:cubicBezTo>
                    <a:pt x="2402" y="2833"/>
                    <a:pt x="1215" y="2440"/>
                    <a:pt x="4" y="1443"/>
                  </a:cubicBezTo>
                  <a:cubicBezTo>
                    <a:pt x="2" y="1441"/>
                    <a:pt x="0" y="1438"/>
                    <a:pt x="0" y="1434"/>
                  </a:cubicBezTo>
                  <a:lnTo>
                    <a:pt x="0" y="1168"/>
                  </a:lnTo>
                  <a:cubicBezTo>
                    <a:pt x="0" y="1164"/>
                    <a:pt x="3" y="1160"/>
                    <a:pt x="6" y="1158"/>
                  </a:cubicBezTo>
                  <a:cubicBezTo>
                    <a:pt x="10" y="1157"/>
                    <a:pt x="15" y="1157"/>
                    <a:pt x="18" y="1160"/>
                  </a:cubicBezTo>
                  <a:cubicBezTo>
                    <a:pt x="22" y="1163"/>
                    <a:pt x="432" y="1474"/>
                    <a:pt x="1026" y="1772"/>
                  </a:cubicBezTo>
                  <a:cubicBezTo>
                    <a:pt x="2019" y="2269"/>
                    <a:pt x="2754" y="2349"/>
                    <a:pt x="3198" y="2329"/>
                  </a:cubicBezTo>
                  <a:cubicBezTo>
                    <a:pt x="4583" y="2264"/>
                    <a:pt x="5506" y="1646"/>
                    <a:pt x="6057" y="1276"/>
                  </a:cubicBezTo>
                  <a:cubicBezTo>
                    <a:pt x="6121" y="1233"/>
                    <a:pt x="6181" y="1193"/>
                    <a:pt x="6234" y="1159"/>
                  </a:cubicBezTo>
                  <a:cubicBezTo>
                    <a:pt x="6327" y="1100"/>
                    <a:pt x="6448" y="1002"/>
                    <a:pt x="6588" y="889"/>
                  </a:cubicBezTo>
                  <a:cubicBezTo>
                    <a:pt x="7178" y="414"/>
                    <a:pt x="8166" y="-383"/>
                    <a:pt x="8927" y="212"/>
                  </a:cubicBezTo>
                  <a:cubicBezTo>
                    <a:pt x="9212" y="435"/>
                    <a:pt x="9467" y="993"/>
                    <a:pt x="9066" y="2391"/>
                  </a:cubicBezTo>
                  <a:cubicBezTo>
                    <a:pt x="8828" y="3224"/>
                    <a:pt x="8463" y="3972"/>
                    <a:pt x="8459" y="3980"/>
                  </a:cubicBezTo>
                  <a:cubicBezTo>
                    <a:pt x="8457" y="3984"/>
                    <a:pt x="8454" y="3986"/>
                    <a:pt x="8449" y="3986"/>
                  </a:cubicBezTo>
                  <a:moveTo>
                    <a:pt x="7660" y="816"/>
                  </a:moveTo>
                  <a:cubicBezTo>
                    <a:pt x="7742" y="816"/>
                    <a:pt x="7820" y="830"/>
                    <a:pt x="7893" y="863"/>
                  </a:cubicBezTo>
                  <a:cubicBezTo>
                    <a:pt x="8388" y="1087"/>
                    <a:pt x="8643" y="1697"/>
                    <a:pt x="8630" y="2628"/>
                  </a:cubicBezTo>
                  <a:cubicBezTo>
                    <a:pt x="8623" y="3168"/>
                    <a:pt x="8527" y="3674"/>
                    <a:pt x="8482" y="3880"/>
                  </a:cubicBezTo>
                  <a:cubicBezTo>
                    <a:pt x="8715" y="3376"/>
                    <a:pt x="9789" y="913"/>
                    <a:pt x="8914" y="229"/>
                  </a:cubicBezTo>
                  <a:cubicBezTo>
                    <a:pt x="8166" y="-355"/>
                    <a:pt x="7187" y="435"/>
                    <a:pt x="6601" y="906"/>
                  </a:cubicBezTo>
                  <a:cubicBezTo>
                    <a:pt x="6461" y="1020"/>
                    <a:pt x="6339" y="1118"/>
                    <a:pt x="6246" y="1177"/>
                  </a:cubicBezTo>
                  <a:cubicBezTo>
                    <a:pt x="6193" y="1211"/>
                    <a:pt x="6133" y="1252"/>
                    <a:pt x="6069" y="1294"/>
                  </a:cubicBezTo>
                  <a:cubicBezTo>
                    <a:pt x="5552" y="1641"/>
                    <a:pt x="4590" y="2286"/>
                    <a:pt x="3199" y="2350"/>
                  </a:cubicBezTo>
                  <a:cubicBezTo>
                    <a:pt x="2754" y="2371"/>
                    <a:pt x="2013" y="2291"/>
                    <a:pt x="1016" y="1791"/>
                  </a:cubicBezTo>
                  <a:cubicBezTo>
                    <a:pt x="489" y="1526"/>
                    <a:pt x="106" y="1252"/>
                    <a:pt x="22" y="1190"/>
                  </a:cubicBezTo>
                  <a:lnTo>
                    <a:pt x="22" y="1429"/>
                  </a:lnTo>
                  <a:cubicBezTo>
                    <a:pt x="1226" y="2420"/>
                    <a:pt x="2406" y="2810"/>
                    <a:pt x="3632" y="2621"/>
                  </a:cubicBezTo>
                  <a:cubicBezTo>
                    <a:pt x="4677" y="2460"/>
                    <a:pt x="5567" y="1901"/>
                    <a:pt x="6283" y="1452"/>
                  </a:cubicBezTo>
                  <a:cubicBezTo>
                    <a:pt x="6838" y="1104"/>
                    <a:pt x="7298" y="816"/>
                    <a:pt x="7660" y="816"/>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74" name="Google Shape;474;p25"/>
            <p:cNvSpPr/>
            <p:nvPr/>
          </p:nvSpPr>
          <p:spPr>
            <a:xfrm>
              <a:off x="7323237" y="1760376"/>
              <a:ext cx="1211174" cy="1840379"/>
            </a:xfrm>
            <a:custGeom>
              <a:rect b="b" l="l" r="r" t="t"/>
              <a:pathLst>
                <a:path extrusionOk="0" h="5636" w="3709">
                  <a:moveTo>
                    <a:pt x="1135" y="5636"/>
                  </a:moveTo>
                  <a:cubicBezTo>
                    <a:pt x="1131" y="5636"/>
                    <a:pt x="1126" y="5633"/>
                    <a:pt x="1125" y="5628"/>
                  </a:cubicBezTo>
                  <a:cubicBezTo>
                    <a:pt x="1123" y="5622"/>
                    <a:pt x="1127" y="5616"/>
                    <a:pt x="1132" y="5615"/>
                  </a:cubicBezTo>
                  <a:cubicBezTo>
                    <a:pt x="1139" y="5613"/>
                    <a:pt x="1805" y="5415"/>
                    <a:pt x="2448" y="4879"/>
                  </a:cubicBezTo>
                  <a:cubicBezTo>
                    <a:pt x="3042" y="4385"/>
                    <a:pt x="3738" y="3493"/>
                    <a:pt x="3684" y="2054"/>
                  </a:cubicBezTo>
                  <a:cubicBezTo>
                    <a:pt x="3658" y="1375"/>
                    <a:pt x="3429" y="859"/>
                    <a:pt x="3004" y="519"/>
                  </a:cubicBezTo>
                  <a:cubicBezTo>
                    <a:pt x="2573" y="175"/>
                    <a:pt x="1705" y="-170"/>
                    <a:pt x="13" y="145"/>
                  </a:cubicBezTo>
                  <a:cubicBezTo>
                    <a:pt x="7" y="147"/>
                    <a:pt x="1" y="142"/>
                    <a:pt x="0" y="137"/>
                  </a:cubicBezTo>
                  <a:cubicBezTo>
                    <a:pt x="-1" y="131"/>
                    <a:pt x="3" y="125"/>
                    <a:pt x="9" y="124"/>
                  </a:cubicBezTo>
                  <a:cubicBezTo>
                    <a:pt x="1709" y="-192"/>
                    <a:pt x="2583" y="155"/>
                    <a:pt x="3018" y="502"/>
                  </a:cubicBezTo>
                  <a:cubicBezTo>
                    <a:pt x="3448" y="846"/>
                    <a:pt x="3680" y="1368"/>
                    <a:pt x="3706" y="2053"/>
                  </a:cubicBezTo>
                  <a:cubicBezTo>
                    <a:pt x="3760" y="3502"/>
                    <a:pt x="3060" y="4399"/>
                    <a:pt x="2462" y="4896"/>
                  </a:cubicBezTo>
                  <a:cubicBezTo>
                    <a:pt x="1814" y="5435"/>
                    <a:pt x="1145" y="5634"/>
                    <a:pt x="1139" y="5636"/>
                  </a:cubicBezTo>
                  <a:cubicBezTo>
                    <a:pt x="1138" y="5636"/>
                    <a:pt x="1137" y="5636"/>
                    <a:pt x="1136" y="5636"/>
                  </a:cubicBezTo>
                  <a:lnTo>
                    <a:pt x="1135" y="5636"/>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75" name="Google Shape;475;p25"/>
            <p:cNvSpPr/>
            <p:nvPr/>
          </p:nvSpPr>
          <p:spPr>
            <a:xfrm>
              <a:off x="6438936" y="1036437"/>
              <a:ext cx="584851" cy="600834"/>
            </a:xfrm>
            <a:custGeom>
              <a:rect b="b" l="l" r="r" t="t"/>
              <a:pathLst>
                <a:path extrusionOk="0" h="1840" w="1791">
                  <a:moveTo>
                    <a:pt x="32" y="1711"/>
                  </a:moveTo>
                  <a:cubicBezTo>
                    <a:pt x="32" y="1711"/>
                    <a:pt x="-116" y="1397"/>
                    <a:pt x="222" y="866"/>
                  </a:cubicBezTo>
                  <a:cubicBezTo>
                    <a:pt x="560" y="335"/>
                    <a:pt x="850" y="-174"/>
                    <a:pt x="1791" y="57"/>
                  </a:cubicBezTo>
                  <a:cubicBezTo>
                    <a:pt x="1791" y="57"/>
                    <a:pt x="1115" y="241"/>
                    <a:pt x="1091" y="855"/>
                  </a:cubicBezTo>
                  <a:cubicBezTo>
                    <a:pt x="1067" y="1470"/>
                    <a:pt x="536" y="1904"/>
                    <a:pt x="174" y="1832"/>
                  </a:cubicBezTo>
                  <a:lnTo>
                    <a:pt x="32" y="1711"/>
                  </a:lnTo>
                  <a:close/>
                </a:path>
              </a:pathLst>
            </a:custGeom>
            <a:solidFill>
              <a:schemeClr val="lt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476" name="Google Shape;476;p25"/>
            <p:cNvSpPr/>
            <p:nvPr/>
          </p:nvSpPr>
          <p:spPr>
            <a:xfrm>
              <a:off x="6435344" y="1032845"/>
              <a:ext cx="592035" cy="608017"/>
            </a:xfrm>
            <a:custGeom>
              <a:rect b="b" l="l" r="r" t="t"/>
              <a:pathLst>
                <a:path extrusionOk="0" h="1862" w="1813">
                  <a:moveTo>
                    <a:pt x="267" y="1862"/>
                  </a:moveTo>
                  <a:cubicBezTo>
                    <a:pt x="238" y="1862"/>
                    <a:pt x="210" y="1859"/>
                    <a:pt x="182" y="1854"/>
                  </a:cubicBezTo>
                  <a:cubicBezTo>
                    <a:pt x="181" y="1853"/>
                    <a:pt x="179" y="1852"/>
                    <a:pt x="178" y="1851"/>
                  </a:cubicBezTo>
                  <a:lnTo>
                    <a:pt x="36" y="1731"/>
                  </a:lnTo>
                  <a:cubicBezTo>
                    <a:pt x="35" y="1730"/>
                    <a:pt x="34" y="1728"/>
                    <a:pt x="33" y="1727"/>
                  </a:cubicBezTo>
                  <a:cubicBezTo>
                    <a:pt x="31" y="1724"/>
                    <a:pt x="-5" y="1644"/>
                    <a:pt x="0" y="1499"/>
                  </a:cubicBezTo>
                  <a:cubicBezTo>
                    <a:pt x="5" y="1365"/>
                    <a:pt x="48" y="1148"/>
                    <a:pt x="224" y="872"/>
                  </a:cubicBezTo>
                  <a:lnTo>
                    <a:pt x="254" y="824"/>
                  </a:lnTo>
                  <a:cubicBezTo>
                    <a:pt x="520" y="406"/>
                    <a:pt x="773" y="6"/>
                    <a:pt x="1364" y="0"/>
                  </a:cubicBezTo>
                  <a:lnTo>
                    <a:pt x="1385" y="0"/>
                  </a:lnTo>
                  <a:cubicBezTo>
                    <a:pt x="1509" y="1"/>
                    <a:pt x="1648" y="18"/>
                    <a:pt x="1805" y="57"/>
                  </a:cubicBezTo>
                  <a:cubicBezTo>
                    <a:pt x="1810" y="58"/>
                    <a:pt x="1813" y="62"/>
                    <a:pt x="1813" y="67"/>
                  </a:cubicBezTo>
                  <a:cubicBezTo>
                    <a:pt x="1813" y="72"/>
                    <a:pt x="1810" y="77"/>
                    <a:pt x="1805" y="78"/>
                  </a:cubicBezTo>
                  <a:cubicBezTo>
                    <a:pt x="1798" y="80"/>
                    <a:pt x="1136" y="268"/>
                    <a:pt x="1113" y="867"/>
                  </a:cubicBezTo>
                  <a:cubicBezTo>
                    <a:pt x="1100" y="1188"/>
                    <a:pt x="945" y="1496"/>
                    <a:pt x="696" y="1692"/>
                  </a:cubicBezTo>
                  <a:cubicBezTo>
                    <a:pt x="556" y="1802"/>
                    <a:pt x="404" y="1862"/>
                    <a:pt x="267" y="1862"/>
                  </a:cubicBezTo>
                  <a:moveTo>
                    <a:pt x="189" y="1833"/>
                  </a:moveTo>
                  <a:cubicBezTo>
                    <a:pt x="339" y="1862"/>
                    <a:pt x="518" y="1804"/>
                    <a:pt x="683" y="1675"/>
                  </a:cubicBezTo>
                  <a:cubicBezTo>
                    <a:pt x="926" y="1483"/>
                    <a:pt x="1079" y="1181"/>
                    <a:pt x="1091" y="866"/>
                  </a:cubicBezTo>
                  <a:cubicBezTo>
                    <a:pt x="1112" y="335"/>
                    <a:pt x="1619" y="120"/>
                    <a:pt x="1762" y="69"/>
                  </a:cubicBezTo>
                  <a:cubicBezTo>
                    <a:pt x="885" y="-130"/>
                    <a:pt x="587" y="339"/>
                    <a:pt x="272" y="836"/>
                  </a:cubicBezTo>
                  <a:lnTo>
                    <a:pt x="242" y="883"/>
                  </a:lnTo>
                  <a:cubicBezTo>
                    <a:pt x="-74" y="1380"/>
                    <a:pt x="40" y="1688"/>
                    <a:pt x="52" y="1716"/>
                  </a:cubicBezTo>
                  <a:lnTo>
                    <a:pt x="190" y="1833"/>
                  </a:lnTo>
                  <a:lnTo>
                    <a:pt x="189" y="1833"/>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77" name="Google Shape;477;p25"/>
            <p:cNvSpPr/>
            <p:nvPr/>
          </p:nvSpPr>
          <p:spPr>
            <a:xfrm>
              <a:off x="6488245" y="1209177"/>
              <a:ext cx="196257" cy="356255"/>
            </a:xfrm>
            <a:custGeom>
              <a:rect b="b" l="l" r="r" t="t"/>
              <a:pathLst>
                <a:path extrusionOk="0" h="1091" w="601">
                  <a:moveTo>
                    <a:pt x="11" y="1091"/>
                  </a:moveTo>
                  <a:cubicBezTo>
                    <a:pt x="9" y="1091"/>
                    <a:pt x="8" y="1091"/>
                    <a:pt x="6" y="1090"/>
                  </a:cubicBezTo>
                  <a:cubicBezTo>
                    <a:pt x="1" y="1088"/>
                    <a:pt x="-2" y="1082"/>
                    <a:pt x="0" y="1076"/>
                  </a:cubicBezTo>
                  <a:cubicBezTo>
                    <a:pt x="216" y="557"/>
                    <a:pt x="577" y="11"/>
                    <a:pt x="581" y="5"/>
                  </a:cubicBezTo>
                  <a:cubicBezTo>
                    <a:pt x="584" y="0"/>
                    <a:pt x="591" y="-1"/>
                    <a:pt x="596" y="2"/>
                  </a:cubicBezTo>
                  <a:cubicBezTo>
                    <a:pt x="601" y="6"/>
                    <a:pt x="602" y="12"/>
                    <a:pt x="599" y="17"/>
                  </a:cubicBezTo>
                  <a:cubicBezTo>
                    <a:pt x="595" y="23"/>
                    <a:pt x="235" y="567"/>
                    <a:pt x="21" y="1084"/>
                  </a:cubicBezTo>
                  <a:cubicBezTo>
                    <a:pt x="19" y="1089"/>
                    <a:pt x="15" y="1091"/>
                    <a:pt x="11" y="1091"/>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78" name="Google Shape;478;p25"/>
            <p:cNvSpPr/>
            <p:nvPr/>
          </p:nvSpPr>
          <p:spPr>
            <a:xfrm>
              <a:off x="5735218" y="1088684"/>
              <a:ext cx="372920" cy="540424"/>
            </a:xfrm>
            <a:custGeom>
              <a:rect b="b" l="l" r="r" t="t"/>
              <a:pathLst>
                <a:path extrusionOk="0" h="1655" w="1142">
                  <a:moveTo>
                    <a:pt x="1127" y="1449"/>
                  </a:moveTo>
                  <a:cubicBezTo>
                    <a:pt x="1127" y="1449"/>
                    <a:pt x="1254" y="958"/>
                    <a:pt x="765" y="760"/>
                  </a:cubicBezTo>
                  <a:cubicBezTo>
                    <a:pt x="276" y="562"/>
                    <a:pt x="113" y="254"/>
                    <a:pt x="122" y="0"/>
                  </a:cubicBezTo>
                  <a:cubicBezTo>
                    <a:pt x="122" y="0"/>
                    <a:pt x="-212" y="493"/>
                    <a:pt x="222" y="915"/>
                  </a:cubicBezTo>
                  <a:cubicBezTo>
                    <a:pt x="656" y="1337"/>
                    <a:pt x="720" y="1442"/>
                    <a:pt x="675" y="1655"/>
                  </a:cubicBezTo>
                  <a:lnTo>
                    <a:pt x="1127" y="1449"/>
                  </a:lnTo>
                  <a:close/>
                </a:path>
              </a:pathLst>
            </a:custGeom>
            <a:solidFill>
              <a:schemeClr val="accent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479" name="Google Shape;479;p25"/>
            <p:cNvSpPr/>
            <p:nvPr/>
          </p:nvSpPr>
          <p:spPr>
            <a:xfrm>
              <a:off x="5731953" y="1085092"/>
              <a:ext cx="379451" cy="547281"/>
            </a:xfrm>
            <a:custGeom>
              <a:rect b="b" l="l" r="r" t="t"/>
              <a:pathLst>
                <a:path extrusionOk="0" h="1676" w="1162">
                  <a:moveTo>
                    <a:pt x="685" y="1676"/>
                  </a:moveTo>
                  <a:cubicBezTo>
                    <a:pt x="682" y="1676"/>
                    <a:pt x="680" y="1676"/>
                    <a:pt x="678" y="1674"/>
                  </a:cubicBezTo>
                  <a:cubicBezTo>
                    <a:pt x="675" y="1671"/>
                    <a:pt x="673" y="1667"/>
                    <a:pt x="674" y="1663"/>
                  </a:cubicBezTo>
                  <a:cubicBezTo>
                    <a:pt x="719" y="1455"/>
                    <a:pt x="656" y="1353"/>
                    <a:pt x="225" y="934"/>
                  </a:cubicBezTo>
                  <a:cubicBezTo>
                    <a:pt x="-211" y="510"/>
                    <a:pt x="120" y="10"/>
                    <a:pt x="123" y="5"/>
                  </a:cubicBezTo>
                  <a:cubicBezTo>
                    <a:pt x="126" y="1"/>
                    <a:pt x="131" y="-1"/>
                    <a:pt x="136" y="1"/>
                  </a:cubicBezTo>
                  <a:cubicBezTo>
                    <a:pt x="140" y="2"/>
                    <a:pt x="143" y="7"/>
                    <a:pt x="143" y="12"/>
                  </a:cubicBezTo>
                  <a:cubicBezTo>
                    <a:pt x="138" y="157"/>
                    <a:pt x="190" y="521"/>
                    <a:pt x="779" y="761"/>
                  </a:cubicBezTo>
                  <a:cubicBezTo>
                    <a:pt x="1271" y="960"/>
                    <a:pt x="1149" y="1458"/>
                    <a:pt x="1148" y="1463"/>
                  </a:cubicBezTo>
                  <a:cubicBezTo>
                    <a:pt x="1147" y="1466"/>
                    <a:pt x="1145" y="1469"/>
                    <a:pt x="1142" y="1470"/>
                  </a:cubicBezTo>
                  <a:lnTo>
                    <a:pt x="689" y="1675"/>
                  </a:lnTo>
                  <a:cubicBezTo>
                    <a:pt x="688" y="1676"/>
                    <a:pt x="686" y="1676"/>
                    <a:pt x="685" y="1676"/>
                  </a:cubicBezTo>
                  <a:moveTo>
                    <a:pt x="122" y="51"/>
                  </a:moveTo>
                  <a:cubicBezTo>
                    <a:pt x="58" y="168"/>
                    <a:pt x="-118" y="570"/>
                    <a:pt x="240" y="918"/>
                  </a:cubicBezTo>
                  <a:cubicBezTo>
                    <a:pt x="664" y="1331"/>
                    <a:pt x="738" y="1443"/>
                    <a:pt x="700" y="1647"/>
                  </a:cubicBezTo>
                  <a:lnTo>
                    <a:pt x="1128" y="1453"/>
                  </a:lnTo>
                  <a:cubicBezTo>
                    <a:pt x="1141" y="1398"/>
                    <a:pt x="1225" y="965"/>
                    <a:pt x="771" y="781"/>
                  </a:cubicBezTo>
                  <a:cubicBezTo>
                    <a:pt x="217" y="556"/>
                    <a:pt x="128" y="220"/>
                    <a:pt x="122" y="51"/>
                  </a:cubicBezTo>
                  <a:moveTo>
                    <a:pt x="1137" y="1460"/>
                  </a:moveTo>
                  <a:lnTo>
                    <a:pt x="1138" y="1460"/>
                  </a:lnTo>
                  <a:lnTo>
                    <a:pt x="1137" y="1460"/>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80" name="Google Shape;480;p25"/>
            <p:cNvSpPr/>
            <p:nvPr/>
          </p:nvSpPr>
          <p:spPr>
            <a:xfrm>
              <a:off x="4938434" y="1478899"/>
              <a:ext cx="2252215" cy="1386162"/>
            </a:xfrm>
            <a:custGeom>
              <a:rect b="b" l="l" r="r" t="t"/>
              <a:pathLst>
                <a:path extrusionOk="0" h="4245" w="6897">
                  <a:moveTo>
                    <a:pt x="0" y="3680"/>
                  </a:moveTo>
                  <a:cubicBezTo>
                    <a:pt x="1069" y="4410"/>
                    <a:pt x="5849" y="4707"/>
                    <a:pt x="6676" y="2843"/>
                  </a:cubicBezTo>
                  <a:cubicBezTo>
                    <a:pt x="7503" y="978"/>
                    <a:pt x="5849" y="0"/>
                    <a:pt x="4346" y="0"/>
                  </a:cubicBezTo>
                  <a:cubicBezTo>
                    <a:pt x="2843" y="0"/>
                    <a:pt x="1920" y="525"/>
                    <a:pt x="1557" y="1087"/>
                  </a:cubicBezTo>
                  <a:cubicBezTo>
                    <a:pt x="1195" y="1648"/>
                    <a:pt x="163" y="2662"/>
                    <a:pt x="163" y="2662"/>
                  </a:cubicBezTo>
                  <a:lnTo>
                    <a:pt x="0" y="3680"/>
                  </a:lnTo>
                  <a:moveTo>
                    <a:pt x="5632" y="1032"/>
                  </a:moveTo>
                  <a:cubicBezTo>
                    <a:pt x="5632" y="1032"/>
                    <a:pt x="4581" y="1015"/>
                    <a:pt x="4328" y="1974"/>
                  </a:cubicBezTo>
                  <a:cubicBezTo>
                    <a:pt x="4328" y="1974"/>
                    <a:pt x="4256" y="1081"/>
                    <a:pt x="4237" y="803"/>
                  </a:cubicBezTo>
                  <a:cubicBezTo>
                    <a:pt x="4219" y="525"/>
                    <a:pt x="5154" y="472"/>
                    <a:pt x="5632" y="1032"/>
                  </a:cubicBezTo>
                  <a:moveTo>
                    <a:pt x="4093" y="3349"/>
                  </a:moveTo>
                  <a:cubicBezTo>
                    <a:pt x="4093" y="3349"/>
                    <a:pt x="4445" y="2788"/>
                    <a:pt x="4595" y="2336"/>
                  </a:cubicBezTo>
                  <a:cubicBezTo>
                    <a:pt x="4744" y="1883"/>
                    <a:pt x="5022" y="1312"/>
                    <a:pt x="5831" y="1467"/>
                  </a:cubicBezTo>
                  <a:cubicBezTo>
                    <a:pt x="6640" y="1622"/>
                    <a:pt x="6591" y="3056"/>
                    <a:pt x="5233" y="3167"/>
                  </a:cubicBezTo>
                  <a:cubicBezTo>
                    <a:pt x="5233" y="3167"/>
                    <a:pt x="5433" y="2173"/>
                    <a:pt x="5867" y="2444"/>
                  </a:cubicBezTo>
                  <a:cubicBezTo>
                    <a:pt x="5867" y="2444"/>
                    <a:pt x="5802" y="2073"/>
                    <a:pt x="5228" y="2123"/>
                  </a:cubicBezTo>
                  <a:cubicBezTo>
                    <a:pt x="4654" y="2173"/>
                    <a:pt x="4962" y="3295"/>
                    <a:pt x="4093" y="3349"/>
                  </a:cubicBezTo>
                  <a:moveTo>
                    <a:pt x="3060" y="2245"/>
                  </a:moveTo>
                  <a:cubicBezTo>
                    <a:pt x="3060" y="2245"/>
                    <a:pt x="3060" y="1974"/>
                    <a:pt x="3115" y="1662"/>
                  </a:cubicBezTo>
                  <a:cubicBezTo>
                    <a:pt x="3169" y="1351"/>
                    <a:pt x="3658" y="1287"/>
                    <a:pt x="3449" y="1032"/>
                  </a:cubicBezTo>
                  <a:cubicBezTo>
                    <a:pt x="3178" y="704"/>
                    <a:pt x="2662" y="1441"/>
                    <a:pt x="2662" y="1441"/>
                  </a:cubicBezTo>
                  <a:cubicBezTo>
                    <a:pt x="2486" y="1255"/>
                    <a:pt x="2559" y="989"/>
                    <a:pt x="2760" y="830"/>
                  </a:cubicBezTo>
                  <a:cubicBezTo>
                    <a:pt x="2997" y="643"/>
                    <a:pt x="3292" y="600"/>
                    <a:pt x="3595" y="661"/>
                  </a:cubicBezTo>
                  <a:cubicBezTo>
                    <a:pt x="3914" y="726"/>
                    <a:pt x="3970" y="1098"/>
                    <a:pt x="4024" y="1901"/>
                  </a:cubicBezTo>
                  <a:cubicBezTo>
                    <a:pt x="4078" y="2704"/>
                    <a:pt x="3604" y="3349"/>
                    <a:pt x="3604" y="3349"/>
                  </a:cubicBezTo>
                  <a:cubicBezTo>
                    <a:pt x="3604" y="3349"/>
                    <a:pt x="3839" y="2354"/>
                    <a:pt x="3531" y="2123"/>
                  </a:cubicBezTo>
                  <a:cubicBezTo>
                    <a:pt x="3223" y="1892"/>
                    <a:pt x="3060" y="2245"/>
                    <a:pt x="3060" y="2245"/>
                  </a:cubicBezTo>
                  <a:moveTo>
                    <a:pt x="1177" y="2136"/>
                  </a:moveTo>
                  <a:cubicBezTo>
                    <a:pt x="1648" y="2009"/>
                    <a:pt x="1630" y="1520"/>
                    <a:pt x="2227" y="1662"/>
                  </a:cubicBezTo>
                  <a:cubicBezTo>
                    <a:pt x="2825" y="1803"/>
                    <a:pt x="2789" y="2843"/>
                    <a:pt x="2789" y="2843"/>
                  </a:cubicBezTo>
                  <a:cubicBezTo>
                    <a:pt x="2789" y="2843"/>
                    <a:pt x="2988" y="2644"/>
                    <a:pt x="3207" y="2666"/>
                  </a:cubicBezTo>
                  <a:cubicBezTo>
                    <a:pt x="3427" y="2688"/>
                    <a:pt x="3207" y="3349"/>
                    <a:pt x="3207" y="3349"/>
                  </a:cubicBezTo>
                  <a:cubicBezTo>
                    <a:pt x="2744" y="3468"/>
                    <a:pt x="2083" y="3349"/>
                    <a:pt x="2083" y="3349"/>
                  </a:cubicBezTo>
                  <a:cubicBezTo>
                    <a:pt x="2083" y="3349"/>
                    <a:pt x="2354" y="3060"/>
                    <a:pt x="2390" y="2666"/>
                  </a:cubicBezTo>
                  <a:cubicBezTo>
                    <a:pt x="2427" y="2272"/>
                    <a:pt x="2155" y="1956"/>
                    <a:pt x="1811" y="2136"/>
                  </a:cubicBezTo>
                  <a:cubicBezTo>
                    <a:pt x="1467" y="2317"/>
                    <a:pt x="1177" y="2136"/>
                    <a:pt x="1177" y="2136"/>
                  </a:cubicBezTo>
                  <a:close/>
                </a:path>
              </a:pathLst>
            </a:custGeom>
            <a:solidFill>
              <a:schemeClr val="accent3"/>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481" name="Google Shape;481;p25"/>
            <p:cNvSpPr/>
            <p:nvPr/>
          </p:nvSpPr>
          <p:spPr>
            <a:xfrm>
              <a:off x="4935168" y="1475307"/>
              <a:ext cx="2258746" cy="1393020"/>
            </a:xfrm>
            <a:custGeom>
              <a:rect b="b" l="l" r="r" t="t"/>
              <a:pathLst>
                <a:path extrusionOk="0" h="4266" w="6917">
                  <a:moveTo>
                    <a:pt x="2967" y="4266"/>
                  </a:moveTo>
                  <a:cubicBezTo>
                    <a:pt x="2699" y="4266"/>
                    <a:pt x="2428" y="4256"/>
                    <a:pt x="2157" y="4234"/>
                  </a:cubicBezTo>
                  <a:cubicBezTo>
                    <a:pt x="1200" y="4158"/>
                    <a:pt x="375" y="3953"/>
                    <a:pt x="4" y="3700"/>
                  </a:cubicBezTo>
                  <a:cubicBezTo>
                    <a:pt x="1" y="3698"/>
                    <a:pt x="-1" y="3694"/>
                    <a:pt x="0" y="3689"/>
                  </a:cubicBezTo>
                  <a:lnTo>
                    <a:pt x="162" y="2671"/>
                  </a:lnTo>
                  <a:cubicBezTo>
                    <a:pt x="163" y="2669"/>
                    <a:pt x="164" y="2667"/>
                    <a:pt x="166" y="2665"/>
                  </a:cubicBezTo>
                  <a:cubicBezTo>
                    <a:pt x="176" y="2655"/>
                    <a:pt x="1201" y="1645"/>
                    <a:pt x="1558" y="1092"/>
                  </a:cubicBezTo>
                  <a:cubicBezTo>
                    <a:pt x="1724" y="836"/>
                    <a:pt x="2414" y="0"/>
                    <a:pt x="4356" y="0"/>
                  </a:cubicBezTo>
                  <a:cubicBezTo>
                    <a:pt x="5347" y="0"/>
                    <a:pt x="6252" y="407"/>
                    <a:pt x="6662" y="1037"/>
                  </a:cubicBezTo>
                  <a:cubicBezTo>
                    <a:pt x="6989" y="1540"/>
                    <a:pt x="7001" y="2170"/>
                    <a:pt x="6696" y="2858"/>
                  </a:cubicBezTo>
                  <a:cubicBezTo>
                    <a:pt x="6464" y="3380"/>
                    <a:pt x="5916" y="3768"/>
                    <a:pt x="5067" y="4010"/>
                  </a:cubicBezTo>
                  <a:cubicBezTo>
                    <a:pt x="4475" y="4178"/>
                    <a:pt x="3738" y="4266"/>
                    <a:pt x="2967" y="4266"/>
                  </a:cubicBezTo>
                  <a:moveTo>
                    <a:pt x="22" y="3686"/>
                  </a:moveTo>
                  <a:cubicBezTo>
                    <a:pt x="392" y="3935"/>
                    <a:pt x="1210" y="4137"/>
                    <a:pt x="2159" y="4213"/>
                  </a:cubicBezTo>
                  <a:cubicBezTo>
                    <a:pt x="3209" y="4296"/>
                    <a:pt x="4266" y="4215"/>
                    <a:pt x="5061" y="3989"/>
                  </a:cubicBezTo>
                  <a:cubicBezTo>
                    <a:pt x="5903" y="3749"/>
                    <a:pt x="6447" y="3366"/>
                    <a:pt x="6676" y="2849"/>
                  </a:cubicBezTo>
                  <a:cubicBezTo>
                    <a:pt x="6978" y="2168"/>
                    <a:pt x="6967" y="1546"/>
                    <a:pt x="6644" y="1049"/>
                  </a:cubicBezTo>
                  <a:cubicBezTo>
                    <a:pt x="6238" y="425"/>
                    <a:pt x="5340" y="22"/>
                    <a:pt x="4356" y="22"/>
                  </a:cubicBezTo>
                  <a:cubicBezTo>
                    <a:pt x="2425" y="22"/>
                    <a:pt x="1740" y="850"/>
                    <a:pt x="1577" y="1103"/>
                  </a:cubicBezTo>
                  <a:cubicBezTo>
                    <a:pt x="1227" y="1646"/>
                    <a:pt x="241" y="2621"/>
                    <a:pt x="183" y="2678"/>
                  </a:cubicBezTo>
                  <a:lnTo>
                    <a:pt x="22" y="3686"/>
                  </a:lnTo>
                  <a:moveTo>
                    <a:pt x="2721" y="3423"/>
                  </a:moveTo>
                  <a:cubicBezTo>
                    <a:pt x="2389" y="3423"/>
                    <a:pt x="2095" y="3371"/>
                    <a:pt x="2091" y="3370"/>
                  </a:cubicBezTo>
                  <a:cubicBezTo>
                    <a:pt x="2087" y="3370"/>
                    <a:pt x="2084" y="3367"/>
                    <a:pt x="2082" y="3363"/>
                  </a:cubicBezTo>
                  <a:cubicBezTo>
                    <a:pt x="2081" y="3359"/>
                    <a:pt x="2082" y="3355"/>
                    <a:pt x="2085" y="3353"/>
                  </a:cubicBezTo>
                  <a:cubicBezTo>
                    <a:pt x="2087" y="3350"/>
                    <a:pt x="2354" y="3062"/>
                    <a:pt x="2390" y="2676"/>
                  </a:cubicBezTo>
                  <a:cubicBezTo>
                    <a:pt x="2410" y="2456"/>
                    <a:pt x="2332" y="2254"/>
                    <a:pt x="2192" y="2160"/>
                  </a:cubicBezTo>
                  <a:cubicBezTo>
                    <a:pt x="2086" y="2089"/>
                    <a:pt x="1957" y="2088"/>
                    <a:pt x="1826" y="2157"/>
                  </a:cubicBezTo>
                  <a:cubicBezTo>
                    <a:pt x="1481" y="2338"/>
                    <a:pt x="1184" y="2158"/>
                    <a:pt x="1182" y="2156"/>
                  </a:cubicBezTo>
                  <a:cubicBezTo>
                    <a:pt x="1178" y="2154"/>
                    <a:pt x="1176" y="2150"/>
                    <a:pt x="1176" y="2146"/>
                  </a:cubicBezTo>
                  <a:cubicBezTo>
                    <a:pt x="1177" y="2141"/>
                    <a:pt x="1180" y="2138"/>
                    <a:pt x="1184" y="2137"/>
                  </a:cubicBezTo>
                  <a:cubicBezTo>
                    <a:pt x="1373" y="2086"/>
                    <a:pt x="1480" y="1977"/>
                    <a:pt x="1585" y="1873"/>
                  </a:cubicBezTo>
                  <a:cubicBezTo>
                    <a:pt x="1736" y="1721"/>
                    <a:pt x="1879" y="1577"/>
                    <a:pt x="2240" y="1663"/>
                  </a:cubicBezTo>
                  <a:cubicBezTo>
                    <a:pt x="2489" y="1722"/>
                    <a:pt x="2666" y="1947"/>
                    <a:pt x="2753" y="2314"/>
                  </a:cubicBezTo>
                  <a:cubicBezTo>
                    <a:pt x="2806" y="2540"/>
                    <a:pt x="2810" y="2756"/>
                    <a:pt x="2810" y="2829"/>
                  </a:cubicBezTo>
                  <a:cubicBezTo>
                    <a:pt x="2865" y="2779"/>
                    <a:pt x="3034" y="2648"/>
                    <a:pt x="3219" y="2666"/>
                  </a:cubicBezTo>
                  <a:cubicBezTo>
                    <a:pt x="3250" y="2669"/>
                    <a:pt x="3276" y="2685"/>
                    <a:pt x="3294" y="2713"/>
                  </a:cubicBezTo>
                  <a:cubicBezTo>
                    <a:pt x="3392" y="2864"/>
                    <a:pt x="3234" y="3344"/>
                    <a:pt x="3228" y="3363"/>
                  </a:cubicBezTo>
                  <a:cubicBezTo>
                    <a:pt x="3227" y="3367"/>
                    <a:pt x="3224" y="3369"/>
                    <a:pt x="3220" y="3370"/>
                  </a:cubicBezTo>
                  <a:cubicBezTo>
                    <a:pt x="3066" y="3410"/>
                    <a:pt x="2889" y="3423"/>
                    <a:pt x="2721" y="3423"/>
                  </a:cubicBezTo>
                  <a:moveTo>
                    <a:pt x="2114" y="3353"/>
                  </a:moveTo>
                  <a:cubicBezTo>
                    <a:pt x="2225" y="3370"/>
                    <a:pt x="2797" y="3455"/>
                    <a:pt x="3209" y="3352"/>
                  </a:cubicBezTo>
                  <a:cubicBezTo>
                    <a:pt x="3226" y="3297"/>
                    <a:pt x="3363" y="2859"/>
                    <a:pt x="3275" y="2724"/>
                  </a:cubicBezTo>
                  <a:cubicBezTo>
                    <a:pt x="3261" y="2702"/>
                    <a:pt x="3242" y="2690"/>
                    <a:pt x="3216" y="2688"/>
                  </a:cubicBezTo>
                  <a:cubicBezTo>
                    <a:pt x="3005" y="2666"/>
                    <a:pt x="2808" y="2860"/>
                    <a:pt x="2807" y="2861"/>
                  </a:cubicBezTo>
                  <a:cubicBezTo>
                    <a:pt x="2803" y="2865"/>
                    <a:pt x="2798" y="2865"/>
                    <a:pt x="2795" y="2864"/>
                  </a:cubicBezTo>
                  <a:cubicBezTo>
                    <a:pt x="2790" y="2862"/>
                    <a:pt x="2788" y="2858"/>
                    <a:pt x="2788" y="2853"/>
                  </a:cubicBezTo>
                  <a:cubicBezTo>
                    <a:pt x="2788" y="2851"/>
                    <a:pt x="2796" y="2592"/>
                    <a:pt x="2732" y="2319"/>
                  </a:cubicBezTo>
                  <a:cubicBezTo>
                    <a:pt x="2624" y="1866"/>
                    <a:pt x="2402" y="1723"/>
                    <a:pt x="2235" y="1684"/>
                  </a:cubicBezTo>
                  <a:cubicBezTo>
                    <a:pt x="1886" y="1601"/>
                    <a:pt x="1754" y="1734"/>
                    <a:pt x="1600" y="1888"/>
                  </a:cubicBezTo>
                  <a:cubicBezTo>
                    <a:pt x="1499" y="1990"/>
                    <a:pt x="1394" y="2095"/>
                    <a:pt x="1216" y="2150"/>
                  </a:cubicBezTo>
                  <a:cubicBezTo>
                    <a:pt x="1290" y="2187"/>
                    <a:pt x="1536" y="2284"/>
                    <a:pt x="1816" y="2138"/>
                  </a:cubicBezTo>
                  <a:cubicBezTo>
                    <a:pt x="1954" y="2065"/>
                    <a:pt x="2092" y="2067"/>
                    <a:pt x="2204" y="2142"/>
                  </a:cubicBezTo>
                  <a:cubicBezTo>
                    <a:pt x="2351" y="2240"/>
                    <a:pt x="2432" y="2451"/>
                    <a:pt x="2411" y="2678"/>
                  </a:cubicBezTo>
                  <a:cubicBezTo>
                    <a:pt x="2380" y="3021"/>
                    <a:pt x="2169" y="3289"/>
                    <a:pt x="2114" y="3353"/>
                  </a:cubicBezTo>
                  <a:moveTo>
                    <a:pt x="3614" y="3371"/>
                  </a:moveTo>
                  <a:cubicBezTo>
                    <a:pt x="3612" y="3371"/>
                    <a:pt x="3611" y="3370"/>
                    <a:pt x="3609" y="3370"/>
                  </a:cubicBezTo>
                  <a:cubicBezTo>
                    <a:pt x="3604" y="3367"/>
                    <a:pt x="3602" y="3362"/>
                    <a:pt x="3603" y="3357"/>
                  </a:cubicBezTo>
                  <a:cubicBezTo>
                    <a:pt x="3605" y="3348"/>
                    <a:pt x="3833" y="2367"/>
                    <a:pt x="3535" y="2143"/>
                  </a:cubicBezTo>
                  <a:cubicBezTo>
                    <a:pt x="3447" y="2077"/>
                    <a:pt x="3364" y="2054"/>
                    <a:pt x="3287" y="2073"/>
                  </a:cubicBezTo>
                  <a:cubicBezTo>
                    <a:pt x="3153" y="2107"/>
                    <a:pt x="3081" y="2259"/>
                    <a:pt x="3080" y="2261"/>
                  </a:cubicBezTo>
                  <a:cubicBezTo>
                    <a:pt x="3078" y="2265"/>
                    <a:pt x="3073" y="2268"/>
                    <a:pt x="3068" y="2267"/>
                  </a:cubicBezTo>
                  <a:cubicBezTo>
                    <a:pt x="3063" y="2266"/>
                    <a:pt x="3060" y="2261"/>
                    <a:pt x="3060" y="2256"/>
                  </a:cubicBezTo>
                  <a:cubicBezTo>
                    <a:pt x="3060" y="2254"/>
                    <a:pt x="3060" y="1980"/>
                    <a:pt x="3114" y="1671"/>
                  </a:cubicBezTo>
                  <a:cubicBezTo>
                    <a:pt x="3139" y="1530"/>
                    <a:pt x="3249" y="1439"/>
                    <a:pt x="3347" y="1359"/>
                  </a:cubicBezTo>
                  <a:cubicBezTo>
                    <a:pt x="3425" y="1295"/>
                    <a:pt x="3492" y="1240"/>
                    <a:pt x="3499" y="1172"/>
                  </a:cubicBezTo>
                  <a:cubicBezTo>
                    <a:pt x="3503" y="1135"/>
                    <a:pt x="3487" y="1095"/>
                    <a:pt x="3450" y="1050"/>
                  </a:cubicBezTo>
                  <a:cubicBezTo>
                    <a:pt x="3404" y="995"/>
                    <a:pt x="3347" y="968"/>
                    <a:pt x="3282" y="970"/>
                  </a:cubicBezTo>
                  <a:cubicBezTo>
                    <a:pt x="3019" y="980"/>
                    <a:pt x="2684" y="1453"/>
                    <a:pt x="2681" y="1458"/>
                  </a:cubicBezTo>
                  <a:cubicBezTo>
                    <a:pt x="2679" y="1461"/>
                    <a:pt x="2676" y="1462"/>
                    <a:pt x="2673" y="1463"/>
                  </a:cubicBezTo>
                  <a:cubicBezTo>
                    <a:pt x="2670" y="1463"/>
                    <a:pt x="2666" y="1462"/>
                    <a:pt x="2664" y="1459"/>
                  </a:cubicBezTo>
                  <a:cubicBezTo>
                    <a:pt x="2590" y="1381"/>
                    <a:pt x="2555" y="1285"/>
                    <a:pt x="2563" y="1182"/>
                  </a:cubicBezTo>
                  <a:cubicBezTo>
                    <a:pt x="2572" y="1054"/>
                    <a:pt x="2645" y="926"/>
                    <a:pt x="2763" y="833"/>
                  </a:cubicBezTo>
                  <a:cubicBezTo>
                    <a:pt x="2989" y="655"/>
                    <a:pt x="3280" y="595"/>
                    <a:pt x="3607" y="661"/>
                  </a:cubicBezTo>
                  <a:cubicBezTo>
                    <a:pt x="3931" y="727"/>
                    <a:pt x="3990" y="1093"/>
                    <a:pt x="4045" y="1911"/>
                  </a:cubicBezTo>
                  <a:cubicBezTo>
                    <a:pt x="4099" y="2709"/>
                    <a:pt x="3627" y="3360"/>
                    <a:pt x="3622" y="3366"/>
                  </a:cubicBezTo>
                  <a:cubicBezTo>
                    <a:pt x="3620" y="3369"/>
                    <a:pt x="3617" y="3371"/>
                    <a:pt x="3614" y="3371"/>
                  </a:cubicBezTo>
                  <a:moveTo>
                    <a:pt x="3340" y="2045"/>
                  </a:moveTo>
                  <a:cubicBezTo>
                    <a:pt x="3407" y="2045"/>
                    <a:pt x="3476" y="2072"/>
                    <a:pt x="3548" y="2125"/>
                  </a:cubicBezTo>
                  <a:cubicBezTo>
                    <a:pt x="3819" y="2329"/>
                    <a:pt x="3682" y="3092"/>
                    <a:pt x="3637" y="3308"/>
                  </a:cubicBezTo>
                  <a:cubicBezTo>
                    <a:pt x="3741" y="3145"/>
                    <a:pt x="4068" y="2581"/>
                    <a:pt x="4023" y="1913"/>
                  </a:cubicBezTo>
                  <a:cubicBezTo>
                    <a:pt x="3969" y="1106"/>
                    <a:pt x="3912" y="745"/>
                    <a:pt x="3603" y="683"/>
                  </a:cubicBezTo>
                  <a:cubicBezTo>
                    <a:pt x="3282" y="618"/>
                    <a:pt x="2997" y="676"/>
                    <a:pt x="2777" y="850"/>
                  </a:cubicBezTo>
                  <a:cubicBezTo>
                    <a:pt x="2663" y="940"/>
                    <a:pt x="2593" y="1061"/>
                    <a:pt x="2584" y="1183"/>
                  </a:cubicBezTo>
                  <a:cubicBezTo>
                    <a:pt x="2578" y="1276"/>
                    <a:pt x="2608" y="1363"/>
                    <a:pt x="2671" y="1435"/>
                  </a:cubicBezTo>
                  <a:cubicBezTo>
                    <a:pt x="2725" y="1361"/>
                    <a:pt x="3027" y="958"/>
                    <a:pt x="3281" y="948"/>
                  </a:cubicBezTo>
                  <a:cubicBezTo>
                    <a:pt x="3354" y="944"/>
                    <a:pt x="3416" y="975"/>
                    <a:pt x="3467" y="1037"/>
                  </a:cubicBezTo>
                  <a:cubicBezTo>
                    <a:pt x="3507" y="1086"/>
                    <a:pt x="3525" y="1131"/>
                    <a:pt x="3521" y="1175"/>
                  </a:cubicBezTo>
                  <a:cubicBezTo>
                    <a:pt x="3513" y="1251"/>
                    <a:pt x="3442" y="1309"/>
                    <a:pt x="3360" y="1376"/>
                  </a:cubicBezTo>
                  <a:cubicBezTo>
                    <a:pt x="3266" y="1454"/>
                    <a:pt x="3159" y="1542"/>
                    <a:pt x="3135" y="1675"/>
                  </a:cubicBezTo>
                  <a:cubicBezTo>
                    <a:pt x="3095" y="1910"/>
                    <a:pt x="3085" y="2124"/>
                    <a:pt x="3082" y="2213"/>
                  </a:cubicBezTo>
                  <a:cubicBezTo>
                    <a:pt x="3114" y="2163"/>
                    <a:pt x="3180" y="2078"/>
                    <a:pt x="3281" y="2052"/>
                  </a:cubicBezTo>
                  <a:cubicBezTo>
                    <a:pt x="3301" y="2047"/>
                    <a:pt x="3320" y="2045"/>
                    <a:pt x="3340" y="2045"/>
                  </a:cubicBezTo>
                  <a:moveTo>
                    <a:pt x="4103" y="3371"/>
                  </a:moveTo>
                  <a:cubicBezTo>
                    <a:pt x="4099" y="3371"/>
                    <a:pt x="4095" y="3369"/>
                    <a:pt x="4093" y="3365"/>
                  </a:cubicBezTo>
                  <a:cubicBezTo>
                    <a:pt x="4091" y="3362"/>
                    <a:pt x="4091" y="3357"/>
                    <a:pt x="4093" y="3354"/>
                  </a:cubicBezTo>
                  <a:cubicBezTo>
                    <a:pt x="4097" y="3349"/>
                    <a:pt x="4446" y="2790"/>
                    <a:pt x="4594" y="2343"/>
                  </a:cubicBezTo>
                  <a:cubicBezTo>
                    <a:pt x="4756" y="1855"/>
                    <a:pt x="5044" y="1314"/>
                    <a:pt x="5843" y="1467"/>
                  </a:cubicBezTo>
                  <a:cubicBezTo>
                    <a:pt x="6186" y="1533"/>
                    <a:pt x="6403" y="1833"/>
                    <a:pt x="6383" y="2214"/>
                  </a:cubicBezTo>
                  <a:cubicBezTo>
                    <a:pt x="6370" y="2448"/>
                    <a:pt x="6266" y="2672"/>
                    <a:pt x="6089" y="2843"/>
                  </a:cubicBezTo>
                  <a:cubicBezTo>
                    <a:pt x="5885" y="3041"/>
                    <a:pt x="5593" y="3160"/>
                    <a:pt x="5244" y="3189"/>
                  </a:cubicBezTo>
                  <a:cubicBezTo>
                    <a:pt x="5241" y="3189"/>
                    <a:pt x="5238" y="3188"/>
                    <a:pt x="5235" y="3185"/>
                  </a:cubicBezTo>
                  <a:cubicBezTo>
                    <a:pt x="5233" y="3183"/>
                    <a:pt x="5232" y="3179"/>
                    <a:pt x="5233" y="3176"/>
                  </a:cubicBezTo>
                  <a:cubicBezTo>
                    <a:pt x="5238" y="3150"/>
                    <a:pt x="5364" y="2535"/>
                    <a:pt x="5638" y="2417"/>
                  </a:cubicBezTo>
                  <a:cubicBezTo>
                    <a:pt x="5709" y="2386"/>
                    <a:pt x="5783" y="2392"/>
                    <a:pt x="5860" y="2433"/>
                  </a:cubicBezTo>
                  <a:cubicBezTo>
                    <a:pt x="5849" y="2400"/>
                    <a:pt x="5822" y="2340"/>
                    <a:pt x="5764" y="2283"/>
                  </a:cubicBezTo>
                  <a:cubicBezTo>
                    <a:pt x="5651" y="2173"/>
                    <a:pt x="5470" y="2125"/>
                    <a:pt x="5239" y="2145"/>
                  </a:cubicBezTo>
                  <a:cubicBezTo>
                    <a:pt x="4989" y="2166"/>
                    <a:pt x="4912" y="2394"/>
                    <a:pt x="4823" y="2657"/>
                  </a:cubicBezTo>
                  <a:cubicBezTo>
                    <a:pt x="4714" y="2977"/>
                    <a:pt x="4591" y="3341"/>
                    <a:pt x="4103" y="3371"/>
                  </a:cubicBezTo>
                  <a:moveTo>
                    <a:pt x="5583" y="1463"/>
                  </a:moveTo>
                  <a:cubicBezTo>
                    <a:pt x="4992" y="1463"/>
                    <a:pt x="4755" y="1927"/>
                    <a:pt x="4615" y="2350"/>
                  </a:cubicBezTo>
                  <a:cubicBezTo>
                    <a:pt x="4481" y="2753"/>
                    <a:pt x="4184" y="3248"/>
                    <a:pt x="4123" y="3348"/>
                  </a:cubicBezTo>
                  <a:cubicBezTo>
                    <a:pt x="4579" y="3310"/>
                    <a:pt x="4697" y="2959"/>
                    <a:pt x="4802" y="2650"/>
                  </a:cubicBezTo>
                  <a:cubicBezTo>
                    <a:pt x="4890" y="2391"/>
                    <a:pt x="4973" y="2146"/>
                    <a:pt x="5237" y="2123"/>
                  </a:cubicBezTo>
                  <a:cubicBezTo>
                    <a:pt x="5814" y="2073"/>
                    <a:pt x="5887" y="2450"/>
                    <a:pt x="5888" y="2453"/>
                  </a:cubicBezTo>
                  <a:cubicBezTo>
                    <a:pt x="5889" y="2458"/>
                    <a:pt x="5887" y="2461"/>
                    <a:pt x="5883" y="2464"/>
                  </a:cubicBezTo>
                  <a:cubicBezTo>
                    <a:pt x="5880" y="2466"/>
                    <a:pt x="5875" y="2467"/>
                    <a:pt x="5871" y="2465"/>
                  </a:cubicBezTo>
                  <a:cubicBezTo>
                    <a:pt x="5793" y="2416"/>
                    <a:pt x="5718" y="2406"/>
                    <a:pt x="5647" y="2437"/>
                  </a:cubicBezTo>
                  <a:cubicBezTo>
                    <a:pt x="5405" y="2541"/>
                    <a:pt x="5278" y="3072"/>
                    <a:pt x="5257" y="3166"/>
                  </a:cubicBezTo>
                  <a:cubicBezTo>
                    <a:pt x="5786" y="3118"/>
                    <a:pt x="6329" y="2806"/>
                    <a:pt x="6361" y="2213"/>
                  </a:cubicBezTo>
                  <a:cubicBezTo>
                    <a:pt x="6381" y="1843"/>
                    <a:pt x="6171" y="1552"/>
                    <a:pt x="5839" y="1488"/>
                  </a:cubicBezTo>
                  <a:cubicBezTo>
                    <a:pt x="5747" y="1471"/>
                    <a:pt x="5662" y="1463"/>
                    <a:pt x="5583" y="1463"/>
                  </a:cubicBezTo>
                  <a:moveTo>
                    <a:pt x="4338" y="1996"/>
                  </a:moveTo>
                  <a:lnTo>
                    <a:pt x="4337" y="1996"/>
                  </a:lnTo>
                  <a:cubicBezTo>
                    <a:pt x="4332" y="1995"/>
                    <a:pt x="4328" y="1991"/>
                    <a:pt x="4327" y="1986"/>
                  </a:cubicBezTo>
                  <a:cubicBezTo>
                    <a:pt x="4326" y="1977"/>
                    <a:pt x="4255" y="1089"/>
                    <a:pt x="4237" y="815"/>
                  </a:cubicBezTo>
                  <a:cubicBezTo>
                    <a:pt x="4232" y="745"/>
                    <a:pt x="4282" y="686"/>
                    <a:pt x="4378" y="647"/>
                  </a:cubicBezTo>
                  <a:cubicBezTo>
                    <a:pt x="4670" y="529"/>
                    <a:pt x="5295" y="620"/>
                    <a:pt x="5650" y="1036"/>
                  </a:cubicBezTo>
                  <a:cubicBezTo>
                    <a:pt x="5653" y="1040"/>
                    <a:pt x="5654" y="1044"/>
                    <a:pt x="5652" y="1048"/>
                  </a:cubicBezTo>
                  <a:cubicBezTo>
                    <a:pt x="5651" y="1052"/>
                    <a:pt x="5646" y="1053"/>
                    <a:pt x="5642" y="1054"/>
                  </a:cubicBezTo>
                  <a:cubicBezTo>
                    <a:pt x="5630" y="1054"/>
                    <a:pt x="4597" y="1048"/>
                    <a:pt x="4348" y="1988"/>
                  </a:cubicBezTo>
                  <a:cubicBezTo>
                    <a:pt x="4347" y="1993"/>
                    <a:pt x="4343" y="1996"/>
                    <a:pt x="4338" y="1996"/>
                  </a:cubicBezTo>
                  <a:moveTo>
                    <a:pt x="4668" y="623"/>
                  </a:moveTo>
                  <a:cubicBezTo>
                    <a:pt x="4553" y="623"/>
                    <a:pt x="4455" y="639"/>
                    <a:pt x="4386" y="667"/>
                  </a:cubicBezTo>
                  <a:cubicBezTo>
                    <a:pt x="4300" y="702"/>
                    <a:pt x="4254" y="754"/>
                    <a:pt x="4258" y="813"/>
                  </a:cubicBezTo>
                  <a:cubicBezTo>
                    <a:pt x="4274" y="1046"/>
                    <a:pt x="4328" y="1720"/>
                    <a:pt x="4344" y="1925"/>
                  </a:cubicBezTo>
                  <a:cubicBezTo>
                    <a:pt x="4599" y="1104"/>
                    <a:pt x="5464" y="1038"/>
                    <a:pt x="5618" y="1033"/>
                  </a:cubicBezTo>
                  <a:cubicBezTo>
                    <a:pt x="5349" y="730"/>
                    <a:pt x="4957" y="623"/>
                    <a:pt x="4668" y="62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82" name="Google Shape;482;p25"/>
            <p:cNvSpPr/>
            <p:nvPr/>
          </p:nvSpPr>
          <p:spPr>
            <a:xfrm>
              <a:off x="6565965" y="1387467"/>
              <a:ext cx="790904" cy="411767"/>
            </a:xfrm>
            <a:custGeom>
              <a:rect b="b" l="l" r="r" t="t"/>
              <a:pathLst>
                <a:path extrusionOk="0" h="1261" w="2422">
                  <a:moveTo>
                    <a:pt x="0" y="922"/>
                  </a:moveTo>
                  <a:cubicBezTo>
                    <a:pt x="0" y="922"/>
                    <a:pt x="267" y="298"/>
                    <a:pt x="883" y="172"/>
                  </a:cubicBezTo>
                  <a:cubicBezTo>
                    <a:pt x="1499" y="45"/>
                    <a:pt x="2422" y="0"/>
                    <a:pt x="2422" y="0"/>
                  </a:cubicBezTo>
                  <a:cubicBezTo>
                    <a:pt x="2422" y="0"/>
                    <a:pt x="1952" y="344"/>
                    <a:pt x="1680" y="765"/>
                  </a:cubicBezTo>
                  <a:cubicBezTo>
                    <a:pt x="1409" y="1185"/>
                    <a:pt x="376" y="1555"/>
                    <a:pt x="0" y="922"/>
                  </a:cubicBezTo>
                  <a:close/>
                </a:path>
              </a:pathLst>
            </a:custGeom>
            <a:solidFill>
              <a:schemeClr val="lt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483" name="Google Shape;483;p25"/>
            <p:cNvSpPr/>
            <p:nvPr/>
          </p:nvSpPr>
          <p:spPr>
            <a:xfrm>
              <a:off x="6562699" y="1383875"/>
              <a:ext cx="798088" cy="418951"/>
            </a:xfrm>
            <a:custGeom>
              <a:rect b="b" l="l" r="r" t="t"/>
              <a:pathLst>
                <a:path extrusionOk="0" h="1283" w="2444">
                  <a:moveTo>
                    <a:pt x="658" y="1283"/>
                  </a:moveTo>
                  <a:cubicBezTo>
                    <a:pt x="651" y="1283"/>
                    <a:pt x="645" y="1283"/>
                    <a:pt x="638" y="1283"/>
                  </a:cubicBezTo>
                  <a:cubicBezTo>
                    <a:pt x="439" y="1279"/>
                    <a:pt x="166" y="1217"/>
                    <a:pt x="1" y="939"/>
                  </a:cubicBezTo>
                  <a:cubicBezTo>
                    <a:pt x="-1" y="936"/>
                    <a:pt x="-1" y="932"/>
                    <a:pt x="0" y="929"/>
                  </a:cubicBezTo>
                  <a:cubicBezTo>
                    <a:pt x="3" y="923"/>
                    <a:pt x="277" y="298"/>
                    <a:pt x="891" y="172"/>
                  </a:cubicBezTo>
                  <a:cubicBezTo>
                    <a:pt x="1500" y="46"/>
                    <a:pt x="2423" y="0"/>
                    <a:pt x="2432" y="0"/>
                  </a:cubicBezTo>
                  <a:cubicBezTo>
                    <a:pt x="2437" y="-1"/>
                    <a:pt x="2441" y="3"/>
                    <a:pt x="2443" y="7"/>
                  </a:cubicBezTo>
                  <a:cubicBezTo>
                    <a:pt x="2444" y="12"/>
                    <a:pt x="2443" y="17"/>
                    <a:pt x="2439" y="20"/>
                  </a:cubicBezTo>
                  <a:cubicBezTo>
                    <a:pt x="2434" y="23"/>
                    <a:pt x="1966" y="368"/>
                    <a:pt x="1699" y="782"/>
                  </a:cubicBezTo>
                  <a:cubicBezTo>
                    <a:pt x="1519" y="1061"/>
                    <a:pt x="1055" y="1283"/>
                    <a:pt x="658" y="1283"/>
                  </a:cubicBezTo>
                  <a:moveTo>
                    <a:pt x="22" y="933"/>
                  </a:moveTo>
                  <a:cubicBezTo>
                    <a:pt x="183" y="1198"/>
                    <a:pt x="446" y="1258"/>
                    <a:pt x="639" y="1262"/>
                  </a:cubicBezTo>
                  <a:cubicBezTo>
                    <a:pt x="644" y="1262"/>
                    <a:pt x="650" y="1262"/>
                    <a:pt x="656" y="1262"/>
                  </a:cubicBezTo>
                  <a:cubicBezTo>
                    <a:pt x="1001" y="1262"/>
                    <a:pt x="1489" y="1067"/>
                    <a:pt x="1681" y="770"/>
                  </a:cubicBezTo>
                  <a:cubicBezTo>
                    <a:pt x="1912" y="412"/>
                    <a:pt x="2291" y="106"/>
                    <a:pt x="2398" y="24"/>
                  </a:cubicBezTo>
                  <a:cubicBezTo>
                    <a:pt x="2223" y="33"/>
                    <a:pt x="1435" y="82"/>
                    <a:pt x="895" y="193"/>
                  </a:cubicBezTo>
                  <a:cubicBezTo>
                    <a:pt x="322" y="311"/>
                    <a:pt x="50" y="874"/>
                    <a:pt x="22" y="93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84" name="Google Shape;484;p25"/>
            <p:cNvSpPr/>
            <p:nvPr/>
          </p:nvSpPr>
          <p:spPr>
            <a:xfrm>
              <a:off x="6562699" y="1558248"/>
              <a:ext cx="457170" cy="141065"/>
            </a:xfrm>
            <a:custGeom>
              <a:rect b="b" l="l" r="r" t="t"/>
              <a:pathLst>
                <a:path extrusionOk="0" h="432" w="1400">
                  <a:moveTo>
                    <a:pt x="225" y="432"/>
                  </a:moveTo>
                  <a:cubicBezTo>
                    <a:pt x="152" y="432"/>
                    <a:pt x="79" y="426"/>
                    <a:pt x="8" y="410"/>
                  </a:cubicBezTo>
                  <a:cubicBezTo>
                    <a:pt x="2" y="409"/>
                    <a:pt x="-2" y="403"/>
                    <a:pt x="0" y="397"/>
                  </a:cubicBezTo>
                  <a:cubicBezTo>
                    <a:pt x="1" y="391"/>
                    <a:pt x="7" y="388"/>
                    <a:pt x="13" y="389"/>
                  </a:cubicBezTo>
                  <a:cubicBezTo>
                    <a:pt x="621" y="522"/>
                    <a:pt x="1375" y="8"/>
                    <a:pt x="1383" y="2"/>
                  </a:cubicBezTo>
                  <a:cubicBezTo>
                    <a:pt x="1388" y="-1"/>
                    <a:pt x="1395" y="0"/>
                    <a:pt x="1398" y="5"/>
                  </a:cubicBezTo>
                  <a:cubicBezTo>
                    <a:pt x="1401" y="10"/>
                    <a:pt x="1400" y="17"/>
                    <a:pt x="1395" y="20"/>
                  </a:cubicBezTo>
                  <a:cubicBezTo>
                    <a:pt x="1393" y="21"/>
                    <a:pt x="1202" y="153"/>
                    <a:pt x="936" y="266"/>
                  </a:cubicBezTo>
                  <a:cubicBezTo>
                    <a:pt x="745" y="348"/>
                    <a:pt x="484" y="432"/>
                    <a:pt x="225" y="432"/>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85" name="Google Shape;485;p25"/>
            <p:cNvSpPr/>
            <p:nvPr/>
          </p:nvSpPr>
          <p:spPr>
            <a:xfrm>
              <a:off x="4657273" y="1453102"/>
              <a:ext cx="760208" cy="1160850"/>
            </a:xfrm>
            <a:custGeom>
              <a:rect b="b" l="l" r="r" t="t"/>
              <a:pathLst>
                <a:path extrusionOk="0" h="3555" w="2328">
                  <a:moveTo>
                    <a:pt x="83" y="3555"/>
                  </a:moveTo>
                  <a:cubicBezTo>
                    <a:pt x="83" y="3555"/>
                    <a:pt x="-188" y="2722"/>
                    <a:pt x="246" y="2288"/>
                  </a:cubicBezTo>
                  <a:cubicBezTo>
                    <a:pt x="681" y="1853"/>
                    <a:pt x="844" y="1773"/>
                    <a:pt x="644" y="1366"/>
                  </a:cubicBezTo>
                  <a:cubicBezTo>
                    <a:pt x="338" y="744"/>
                    <a:pt x="825" y="170"/>
                    <a:pt x="861" y="79"/>
                  </a:cubicBezTo>
                  <a:cubicBezTo>
                    <a:pt x="897" y="-11"/>
                    <a:pt x="988" y="418"/>
                    <a:pt x="970" y="539"/>
                  </a:cubicBezTo>
                  <a:cubicBezTo>
                    <a:pt x="970" y="539"/>
                    <a:pt x="1141" y="-226"/>
                    <a:pt x="2328" y="67"/>
                  </a:cubicBezTo>
                  <a:cubicBezTo>
                    <a:pt x="2328" y="67"/>
                    <a:pt x="1350" y="197"/>
                    <a:pt x="1350" y="953"/>
                  </a:cubicBezTo>
                  <a:cubicBezTo>
                    <a:pt x="1350" y="1708"/>
                    <a:pt x="2310" y="2252"/>
                    <a:pt x="83" y="3555"/>
                  </a:cubicBezTo>
                  <a:close/>
                </a:path>
              </a:pathLst>
            </a:custGeom>
            <a:solidFill>
              <a:schemeClr val="dk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486" name="Google Shape;486;p25"/>
            <p:cNvSpPr/>
            <p:nvPr/>
          </p:nvSpPr>
          <p:spPr>
            <a:xfrm>
              <a:off x="4654007" y="1449510"/>
              <a:ext cx="767066" cy="1167707"/>
            </a:xfrm>
            <a:custGeom>
              <a:rect b="b" l="l" r="r" t="t"/>
              <a:pathLst>
                <a:path extrusionOk="0" h="3576" w="2349">
                  <a:moveTo>
                    <a:pt x="93" y="3576"/>
                  </a:moveTo>
                  <a:cubicBezTo>
                    <a:pt x="91" y="3576"/>
                    <a:pt x="90" y="3576"/>
                    <a:pt x="89" y="3576"/>
                  </a:cubicBezTo>
                  <a:cubicBezTo>
                    <a:pt x="86" y="3574"/>
                    <a:pt x="83" y="3572"/>
                    <a:pt x="82" y="3569"/>
                  </a:cubicBezTo>
                  <a:cubicBezTo>
                    <a:pt x="80" y="3560"/>
                    <a:pt x="-186" y="2726"/>
                    <a:pt x="248" y="2291"/>
                  </a:cubicBezTo>
                  <a:cubicBezTo>
                    <a:pt x="299" y="2241"/>
                    <a:pt x="346" y="2195"/>
                    <a:pt x="389" y="2153"/>
                  </a:cubicBezTo>
                  <a:cubicBezTo>
                    <a:pt x="718" y="1831"/>
                    <a:pt x="818" y="1734"/>
                    <a:pt x="644" y="1382"/>
                  </a:cubicBezTo>
                  <a:cubicBezTo>
                    <a:pt x="381" y="846"/>
                    <a:pt x="700" y="344"/>
                    <a:pt x="820" y="155"/>
                  </a:cubicBezTo>
                  <a:cubicBezTo>
                    <a:pt x="840" y="124"/>
                    <a:pt x="856" y="99"/>
                    <a:pt x="861" y="86"/>
                  </a:cubicBezTo>
                  <a:cubicBezTo>
                    <a:pt x="869" y="66"/>
                    <a:pt x="881" y="66"/>
                    <a:pt x="888" y="68"/>
                  </a:cubicBezTo>
                  <a:cubicBezTo>
                    <a:pt x="933" y="80"/>
                    <a:pt x="984" y="340"/>
                    <a:pt x="992" y="482"/>
                  </a:cubicBezTo>
                  <a:cubicBezTo>
                    <a:pt x="1027" y="398"/>
                    <a:pt x="1109" y="249"/>
                    <a:pt x="1286" y="140"/>
                  </a:cubicBezTo>
                  <a:cubicBezTo>
                    <a:pt x="1540" y="-18"/>
                    <a:pt x="1895" y="-42"/>
                    <a:pt x="2341" y="67"/>
                  </a:cubicBezTo>
                  <a:cubicBezTo>
                    <a:pt x="2346" y="68"/>
                    <a:pt x="2349" y="73"/>
                    <a:pt x="2349" y="78"/>
                  </a:cubicBezTo>
                  <a:cubicBezTo>
                    <a:pt x="2349" y="84"/>
                    <a:pt x="2345" y="88"/>
                    <a:pt x="2339" y="89"/>
                  </a:cubicBezTo>
                  <a:cubicBezTo>
                    <a:pt x="2330" y="90"/>
                    <a:pt x="1371" y="227"/>
                    <a:pt x="1371" y="964"/>
                  </a:cubicBezTo>
                  <a:cubicBezTo>
                    <a:pt x="1371" y="1137"/>
                    <a:pt x="1423" y="1302"/>
                    <a:pt x="1473" y="1462"/>
                  </a:cubicBezTo>
                  <a:cubicBezTo>
                    <a:pt x="1643" y="2006"/>
                    <a:pt x="1819" y="2568"/>
                    <a:pt x="98" y="3575"/>
                  </a:cubicBezTo>
                  <a:cubicBezTo>
                    <a:pt x="96" y="3576"/>
                    <a:pt x="95" y="3576"/>
                    <a:pt x="93" y="3576"/>
                  </a:cubicBezTo>
                  <a:moveTo>
                    <a:pt x="884" y="90"/>
                  </a:moveTo>
                  <a:cubicBezTo>
                    <a:pt x="883" y="91"/>
                    <a:pt x="882" y="92"/>
                    <a:pt x="881" y="94"/>
                  </a:cubicBezTo>
                  <a:cubicBezTo>
                    <a:pt x="876" y="109"/>
                    <a:pt x="860" y="133"/>
                    <a:pt x="839" y="167"/>
                  </a:cubicBezTo>
                  <a:cubicBezTo>
                    <a:pt x="720" y="353"/>
                    <a:pt x="406" y="848"/>
                    <a:pt x="664" y="1372"/>
                  </a:cubicBezTo>
                  <a:cubicBezTo>
                    <a:pt x="844" y="1739"/>
                    <a:pt x="733" y="1847"/>
                    <a:pt x="404" y="2168"/>
                  </a:cubicBezTo>
                  <a:cubicBezTo>
                    <a:pt x="361" y="2210"/>
                    <a:pt x="314" y="2256"/>
                    <a:pt x="263" y="2307"/>
                  </a:cubicBezTo>
                  <a:cubicBezTo>
                    <a:pt x="-132" y="2702"/>
                    <a:pt x="67" y="3442"/>
                    <a:pt x="99" y="3549"/>
                  </a:cubicBezTo>
                  <a:cubicBezTo>
                    <a:pt x="1793" y="2556"/>
                    <a:pt x="1619" y="2003"/>
                    <a:pt x="1452" y="1468"/>
                  </a:cubicBezTo>
                  <a:cubicBezTo>
                    <a:pt x="1402" y="1307"/>
                    <a:pt x="1349" y="1140"/>
                    <a:pt x="1349" y="964"/>
                  </a:cubicBezTo>
                  <a:cubicBezTo>
                    <a:pt x="1349" y="310"/>
                    <a:pt x="2081" y="117"/>
                    <a:pt x="2284" y="76"/>
                  </a:cubicBezTo>
                  <a:cubicBezTo>
                    <a:pt x="1869" y="-18"/>
                    <a:pt x="1537" y="10"/>
                    <a:pt x="1297" y="158"/>
                  </a:cubicBezTo>
                  <a:cubicBezTo>
                    <a:pt x="1046" y="314"/>
                    <a:pt x="991" y="549"/>
                    <a:pt x="990" y="552"/>
                  </a:cubicBezTo>
                  <a:cubicBezTo>
                    <a:pt x="989" y="558"/>
                    <a:pt x="984" y="561"/>
                    <a:pt x="978" y="560"/>
                  </a:cubicBezTo>
                  <a:cubicBezTo>
                    <a:pt x="972" y="559"/>
                    <a:pt x="968" y="554"/>
                    <a:pt x="969" y="548"/>
                  </a:cubicBezTo>
                  <a:cubicBezTo>
                    <a:pt x="985" y="441"/>
                    <a:pt x="917" y="116"/>
                    <a:pt x="884" y="90"/>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87" name="Google Shape;487;p25"/>
            <p:cNvSpPr/>
            <p:nvPr/>
          </p:nvSpPr>
          <p:spPr>
            <a:xfrm>
              <a:off x="4680785" y="1945524"/>
              <a:ext cx="362144" cy="671693"/>
            </a:xfrm>
            <a:custGeom>
              <a:rect b="b" l="l" r="r" t="t"/>
              <a:pathLst>
                <a:path extrusionOk="0" h="2057" w="1109">
                  <a:moveTo>
                    <a:pt x="11" y="2057"/>
                  </a:moveTo>
                  <a:cubicBezTo>
                    <a:pt x="9" y="2057"/>
                    <a:pt x="8" y="2057"/>
                    <a:pt x="7" y="2057"/>
                  </a:cubicBezTo>
                  <a:cubicBezTo>
                    <a:pt x="1" y="2055"/>
                    <a:pt x="-2" y="2049"/>
                    <a:pt x="0" y="2043"/>
                  </a:cubicBezTo>
                  <a:cubicBezTo>
                    <a:pt x="3" y="2035"/>
                    <a:pt x="297" y="1222"/>
                    <a:pt x="782" y="826"/>
                  </a:cubicBezTo>
                  <a:cubicBezTo>
                    <a:pt x="1031" y="623"/>
                    <a:pt x="1086" y="414"/>
                    <a:pt x="1088" y="275"/>
                  </a:cubicBezTo>
                  <a:cubicBezTo>
                    <a:pt x="1091" y="123"/>
                    <a:pt x="1034" y="18"/>
                    <a:pt x="1033" y="17"/>
                  </a:cubicBezTo>
                  <a:cubicBezTo>
                    <a:pt x="1030" y="12"/>
                    <a:pt x="1032" y="5"/>
                    <a:pt x="1038" y="2"/>
                  </a:cubicBezTo>
                  <a:cubicBezTo>
                    <a:pt x="1043" y="-1"/>
                    <a:pt x="1049" y="1"/>
                    <a:pt x="1052" y="7"/>
                  </a:cubicBezTo>
                  <a:cubicBezTo>
                    <a:pt x="1055" y="11"/>
                    <a:pt x="1286" y="443"/>
                    <a:pt x="796" y="843"/>
                  </a:cubicBezTo>
                  <a:cubicBezTo>
                    <a:pt x="315" y="1235"/>
                    <a:pt x="24" y="2042"/>
                    <a:pt x="21" y="2050"/>
                  </a:cubicBezTo>
                  <a:cubicBezTo>
                    <a:pt x="19" y="2055"/>
                    <a:pt x="15" y="2057"/>
                    <a:pt x="11" y="2057"/>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88" name="Google Shape;488;p25"/>
            <p:cNvSpPr/>
            <p:nvPr/>
          </p:nvSpPr>
          <p:spPr>
            <a:xfrm>
              <a:off x="4656946" y="2301779"/>
              <a:ext cx="955812" cy="468911"/>
            </a:xfrm>
            <a:custGeom>
              <a:rect b="b" l="l" r="r" t="t"/>
              <a:pathLst>
                <a:path extrusionOk="0" h="1436" w="2927">
                  <a:moveTo>
                    <a:pt x="2927" y="146"/>
                  </a:moveTo>
                  <a:cubicBezTo>
                    <a:pt x="2927" y="146"/>
                    <a:pt x="1926" y="2171"/>
                    <a:pt x="0" y="1147"/>
                  </a:cubicBezTo>
                  <a:cubicBezTo>
                    <a:pt x="0" y="1147"/>
                    <a:pt x="301" y="-48"/>
                    <a:pt x="989" y="2"/>
                  </a:cubicBezTo>
                  <a:cubicBezTo>
                    <a:pt x="1677" y="51"/>
                    <a:pt x="2419" y="675"/>
                    <a:pt x="2927" y="146"/>
                  </a:cubicBezTo>
                  <a:close/>
                </a:path>
              </a:pathLst>
            </a:custGeom>
            <a:solidFill>
              <a:schemeClr val="lt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489" name="Google Shape;489;p25"/>
            <p:cNvSpPr/>
            <p:nvPr/>
          </p:nvSpPr>
          <p:spPr>
            <a:xfrm>
              <a:off x="4653354" y="2298187"/>
              <a:ext cx="962996" cy="476095"/>
            </a:xfrm>
            <a:custGeom>
              <a:rect b="b" l="l" r="r" t="t"/>
              <a:pathLst>
                <a:path extrusionOk="0" h="1458" w="2949">
                  <a:moveTo>
                    <a:pt x="1063" y="1458"/>
                  </a:moveTo>
                  <a:cubicBezTo>
                    <a:pt x="723" y="1458"/>
                    <a:pt x="369" y="1361"/>
                    <a:pt x="6" y="1167"/>
                  </a:cubicBezTo>
                  <a:cubicBezTo>
                    <a:pt x="1" y="1165"/>
                    <a:pt x="-1" y="1160"/>
                    <a:pt x="0" y="1155"/>
                  </a:cubicBezTo>
                  <a:cubicBezTo>
                    <a:pt x="3" y="1143"/>
                    <a:pt x="299" y="0"/>
                    <a:pt x="959" y="0"/>
                  </a:cubicBezTo>
                  <a:cubicBezTo>
                    <a:pt x="973" y="0"/>
                    <a:pt x="987" y="1"/>
                    <a:pt x="1001" y="2"/>
                  </a:cubicBezTo>
                  <a:cubicBezTo>
                    <a:pt x="1237" y="19"/>
                    <a:pt x="1481" y="104"/>
                    <a:pt x="1716" y="185"/>
                  </a:cubicBezTo>
                  <a:cubicBezTo>
                    <a:pt x="2171" y="343"/>
                    <a:pt x="2601" y="493"/>
                    <a:pt x="2930" y="149"/>
                  </a:cubicBezTo>
                  <a:cubicBezTo>
                    <a:pt x="2933" y="146"/>
                    <a:pt x="2939" y="145"/>
                    <a:pt x="2944" y="148"/>
                  </a:cubicBezTo>
                  <a:cubicBezTo>
                    <a:pt x="2948" y="151"/>
                    <a:pt x="2950" y="157"/>
                    <a:pt x="2947" y="162"/>
                  </a:cubicBezTo>
                  <a:cubicBezTo>
                    <a:pt x="2943" y="171"/>
                    <a:pt x="2480" y="1090"/>
                    <a:pt x="1598" y="1374"/>
                  </a:cubicBezTo>
                  <a:cubicBezTo>
                    <a:pt x="1424" y="1430"/>
                    <a:pt x="1246" y="1458"/>
                    <a:pt x="1063" y="1458"/>
                  </a:cubicBezTo>
                  <a:moveTo>
                    <a:pt x="23" y="1152"/>
                  </a:moveTo>
                  <a:cubicBezTo>
                    <a:pt x="574" y="1443"/>
                    <a:pt x="1102" y="1511"/>
                    <a:pt x="1592" y="1353"/>
                  </a:cubicBezTo>
                  <a:cubicBezTo>
                    <a:pt x="2332" y="1115"/>
                    <a:pt x="2775" y="423"/>
                    <a:pt x="2895" y="213"/>
                  </a:cubicBezTo>
                  <a:cubicBezTo>
                    <a:pt x="2564" y="503"/>
                    <a:pt x="2148" y="358"/>
                    <a:pt x="1709" y="206"/>
                  </a:cubicBezTo>
                  <a:cubicBezTo>
                    <a:pt x="1475" y="125"/>
                    <a:pt x="1233" y="40"/>
                    <a:pt x="999" y="24"/>
                  </a:cubicBezTo>
                  <a:cubicBezTo>
                    <a:pt x="359" y="-23"/>
                    <a:pt x="52" y="1047"/>
                    <a:pt x="23" y="1152"/>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90" name="Google Shape;490;p25"/>
            <p:cNvSpPr/>
            <p:nvPr/>
          </p:nvSpPr>
          <p:spPr>
            <a:xfrm>
              <a:off x="4653354" y="2481049"/>
              <a:ext cx="673346" cy="198863"/>
            </a:xfrm>
            <a:custGeom>
              <a:rect b="b" l="l" r="r" t="t"/>
              <a:pathLst>
                <a:path extrusionOk="0" h="609" w="2062">
                  <a:moveTo>
                    <a:pt x="11" y="609"/>
                  </a:moveTo>
                  <a:cubicBezTo>
                    <a:pt x="8" y="609"/>
                    <a:pt x="6" y="608"/>
                    <a:pt x="4" y="606"/>
                  </a:cubicBezTo>
                  <a:cubicBezTo>
                    <a:pt x="-1" y="603"/>
                    <a:pt x="-2" y="596"/>
                    <a:pt x="2" y="591"/>
                  </a:cubicBezTo>
                  <a:cubicBezTo>
                    <a:pt x="447" y="41"/>
                    <a:pt x="869" y="-120"/>
                    <a:pt x="1330" y="88"/>
                  </a:cubicBezTo>
                  <a:cubicBezTo>
                    <a:pt x="1668" y="240"/>
                    <a:pt x="2042" y="89"/>
                    <a:pt x="2046" y="88"/>
                  </a:cubicBezTo>
                  <a:cubicBezTo>
                    <a:pt x="2052" y="86"/>
                    <a:pt x="2058" y="88"/>
                    <a:pt x="2060" y="94"/>
                  </a:cubicBezTo>
                  <a:cubicBezTo>
                    <a:pt x="2063" y="99"/>
                    <a:pt x="2060" y="106"/>
                    <a:pt x="2054" y="108"/>
                  </a:cubicBezTo>
                  <a:cubicBezTo>
                    <a:pt x="2051" y="110"/>
                    <a:pt x="1667" y="263"/>
                    <a:pt x="1321" y="108"/>
                  </a:cubicBezTo>
                  <a:cubicBezTo>
                    <a:pt x="871" y="-95"/>
                    <a:pt x="457" y="63"/>
                    <a:pt x="19" y="605"/>
                  </a:cubicBezTo>
                  <a:cubicBezTo>
                    <a:pt x="17" y="607"/>
                    <a:pt x="14" y="609"/>
                    <a:pt x="11" y="609"/>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91" name="Google Shape;491;p25"/>
            <p:cNvSpPr/>
            <p:nvPr/>
          </p:nvSpPr>
          <p:spPr>
            <a:xfrm>
              <a:off x="4699071" y="2709953"/>
              <a:ext cx="572116" cy="878066"/>
            </a:xfrm>
            <a:custGeom>
              <a:rect b="b" l="l" r="r" t="t"/>
              <a:pathLst>
                <a:path extrusionOk="0" h="2689" w="1752">
                  <a:moveTo>
                    <a:pt x="0" y="436"/>
                  </a:moveTo>
                  <a:cubicBezTo>
                    <a:pt x="2" y="221"/>
                    <a:pt x="156" y="34"/>
                    <a:pt x="368" y="4"/>
                  </a:cubicBezTo>
                  <a:cubicBezTo>
                    <a:pt x="371" y="4"/>
                    <a:pt x="374" y="3"/>
                    <a:pt x="377" y="3"/>
                  </a:cubicBezTo>
                  <a:cubicBezTo>
                    <a:pt x="685" y="-35"/>
                    <a:pt x="1434" y="266"/>
                    <a:pt x="1553" y="999"/>
                  </a:cubicBezTo>
                  <a:cubicBezTo>
                    <a:pt x="1678" y="1771"/>
                    <a:pt x="1752" y="2689"/>
                    <a:pt x="1752" y="2689"/>
                  </a:cubicBezTo>
                  <a:cubicBezTo>
                    <a:pt x="1752" y="2689"/>
                    <a:pt x="1489" y="2356"/>
                    <a:pt x="1263" y="2230"/>
                  </a:cubicBezTo>
                  <a:cubicBezTo>
                    <a:pt x="1002" y="2085"/>
                    <a:pt x="-11" y="1706"/>
                    <a:pt x="0" y="436"/>
                  </a:cubicBezTo>
                  <a:close/>
                </a:path>
              </a:pathLst>
            </a:custGeom>
            <a:solidFill>
              <a:schemeClr val="accent4"/>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492" name="Google Shape;492;p25"/>
            <p:cNvSpPr/>
            <p:nvPr/>
          </p:nvSpPr>
          <p:spPr>
            <a:xfrm>
              <a:off x="4695479" y="2706361"/>
              <a:ext cx="579300" cy="884923"/>
            </a:xfrm>
            <a:custGeom>
              <a:rect b="b" l="l" r="r" t="t"/>
              <a:pathLst>
                <a:path extrusionOk="0" h="2710" w="1774">
                  <a:moveTo>
                    <a:pt x="1763" y="2710"/>
                  </a:moveTo>
                  <a:cubicBezTo>
                    <a:pt x="1760" y="2710"/>
                    <a:pt x="1757" y="2709"/>
                    <a:pt x="1755" y="2706"/>
                  </a:cubicBezTo>
                  <a:cubicBezTo>
                    <a:pt x="1752" y="2703"/>
                    <a:pt x="1490" y="2374"/>
                    <a:pt x="1269" y="2250"/>
                  </a:cubicBezTo>
                  <a:cubicBezTo>
                    <a:pt x="1245" y="2237"/>
                    <a:pt x="1213" y="2221"/>
                    <a:pt x="1177" y="2203"/>
                  </a:cubicBezTo>
                  <a:cubicBezTo>
                    <a:pt x="822" y="2024"/>
                    <a:pt x="-10" y="1604"/>
                    <a:pt x="0" y="446"/>
                  </a:cubicBezTo>
                  <a:cubicBezTo>
                    <a:pt x="2" y="224"/>
                    <a:pt x="164" y="34"/>
                    <a:pt x="377" y="4"/>
                  </a:cubicBezTo>
                  <a:lnTo>
                    <a:pt x="387" y="3"/>
                  </a:lnTo>
                  <a:cubicBezTo>
                    <a:pt x="687" y="-34"/>
                    <a:pt x="1454" y="263"/>
                    <a:pt x="1575" y="1008"/>
                  </a:cubicBezTo>
                  <a:cubicBezTo>
                    <a:pt x="1699" y="1772"/>
                    <a:pt x="1773" y="2690"/>
                    <a:pt x="1774" y="2699"/>
                  </a:cubicBezTo>
                  <a:cubicBezTo>
                    <a:pt x="1774" y="2703"/>
                    <a:pt x="1771" y="2708"/>
                    <a:pt x="1767" y="2710"/>
                  </a:cubicBezTo>
                  <a:cubicBezTo>
                    <a:pt x="1766" y="2710"/>
                    <a:pt x="1764" y="2710"/>
                    <a:pt x="1763" y="2710"/>
                  </a:cubicBezTo>
                  <a:moveTo>
                    <a:pt x="442" y="22"/>
                  </a:moveTo>
                  <a:cubicBezTo>
                    <a:pt x="423" y="22"/>
                    <a:pt x="406" y="23"/>
                    <a:pt x="390" y="25"/>
                  </a:cubicBezTo>
                  <a:lnTo>
                    <a:pt x="380" y="26"/>
                  </a:lnTo>
                  <a:cubicBezTo>
                    <a:pt x="178" y="54"/>
                    <a:pt x="23" y="235"/>
                    <a:pt x="22" y="447"/>
                  </a:cubicBezTo>
                  <a:lnTo>
                    <a:pt x="22" y="447"/>
                  </a:lnTo>
                  <a:cubicBezTo>
                    <a:pt x="12" y="1591"/>
                    <a:pt x="836" y="2006"/>
                    <a:pt x="1187" y="2184"/>
                  </a:cubicBezTo>
                  <a:cubicBezTo>
                    <a:pt x="1224" y="2202"/>
                    <a:pt x="1255" y="2218"/>
                    <a:pt x="1279" y="2231"/>
                  </a:cubicBezTo>
                  <a:cubicBezTo>
                    <a:pt x="1467" y="2336"/>
                    <a:pt x="1681" y="2583"/>
                    <a:pt x="1749" y="2666"/>
                  </a:cubicBezTo>
                  <a:cubicBezTo>
                    <a:pt x="1734" y="2491"/>
                    <a:pt x="1663" y="1690"/>
                    <a:pt x="1553" y="1011"/>
                  </a:cubicBezTo>
                  <a:cubicBezTo>
                    <a:pt x="1441" y="320"/>
                    <a:pt x="764" y="22"/>
                    <a:pt x="442" y="22"/>
                  </a:cubicBezTo>
                  <a:moveTo>
                    <a:pt x="11" y="447"/>
                  </a:moveTo>
                  <a:lnTo>
                    <a:pt x="11" y="447"/>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93" name="Google Shape;493;p25"/>
            <p:cNvSpPr/>
            <p:nvPr/>
          </p:nvSpPr>
          <p:spPr>
            <a:xfrm>
              <a:off x="4729441" y="2735424"/>
              <a:ext cx="318060" cy="192659"/>
            </a:xfrm>
            <a:custGeom>
              <a:rect b="b" l="l" r="r" t="t"/>
              <a:pathLst>
                <a:path extrusionOk="0" h="590" w="974">
                  <a:moveTo>
                    <a:pt x="963" y="590"/>
                  </a:moveTo>
                  <a:cubicBezTo>
                    <a:pt x="960" y="590"/>
                    <a:pt x="957" y="588"/>
                    <a:pt x="955" y="586"/>
                  </a:cubicBezTo>
                  <a:cubicBezTo>
                    <a:pt x="634" y="210"/>
                    <a:pt x="13" y="22"/>
                    <a:pt x="7" y="20"/>
                  </a:cubicBezTo>
                  <a:cubicBezTo>
                    <a:pt x="1" y="19"/>
                    <a:pt x="-2" y="13"/>
                    <a:pt x="0" y="7"/>
                  </a:cubicBezTo>
                  <a:cubicBezTo>
                    <a:pt x="1" y="1"/>
                    <a:pt x="7" y="-2"/>
                    <a:pt x="13" y="0"/>
                  </a:cubicBezTo>
                  <a:cubicBezTo>
                    <a:pt x="19" y="1"/>
                    <a:pt x="646" y="191"/>
                    <a:pt x="971" y="572"/>
                  </a:cubicBezTo>
                  <a:cubicBezTo>
                    <a:pt x="975" y="576"/>
                    <a:pt x="975" y="583"/>
                    <a:pt x="970" y="587"/>
                  </a:cubicBezTo>
                  <a:cubicBezTo>
                    <a:pt x="968" y="589"/>
                    <a:pt x="966" y="590"/>
                    <a:pt x="963" y="590"/>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94" name="Google Shape;494;p25"/>
            <p:cNvSpPr/>
            <p:nvPr/>
          </p:nvSpPr>
          <p:spPr>
            <a:xfrm>
              <a:off x="4729441" y="2767098"/>
              <a:ext cx="278874" cy="385317"/>
            </a:xfrm>
            <a:custGeom>
              <a:rect b="b" l="l" r="r" t="t"/>
              <a:pathLst>
                <a:path extrusionOk="0" h="1180" w="854">
                  <a:moveTo>
                    <a:pt x="843" y="1180"/>
                  </a:moveTo>
                  <a:cubicBezTo>
                    <a:pt x="839" y="1180"/>
                    <a:pt x="834" y="1177"/>
                    <a:pt x="833" y="1173"/>
                  </a:cubicBezTo>
                  <a:cubicBezTo>
                    <a:pt x="511" y="302"/>
                    <a:pt x="10" y="23"/>
                    <a:pt x="5" y="21"/>
                  </a:cubicBezTo>
                  <a:cubicBezTo>
                    <a:pt x="0" y="18"/>
                    <a:pt x="-2" y="11"/>
                    <a:pt x="1" y="6"/>
                  </a:cubicBezTo>
                  <a:cubicBezTo>
                    <a:pt x="3" y="0"/>
                    <a:pt x="10" y="-1"/>
                    <a:pt x="15" y="1"/>
                  </a:cubicBezTo>
                  <a:cubicBezTo>
                    <a:pt x="20" y="4"/>
                    <a:pt x="528" y="286"/>
                    <a:pt x="853" y="1165"/>
                  </a:cubicBezTo>
                  <a:cubicBezTo>
                    <a:pt x="855" y="1171"/>
                    <a:pt x="852" y="1177"/>
                    <a:pt x="847" y="1179"/>
                  </a:cubicBezTo>
                  <a:cubicBezTo>
                    <a:pt x="846" y="1180"/>
                    <a:pt x="844" y="1180"/>
                    <a:pt x="843" y="1180"/>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95" name="Google Shape;495;p25"/>
            <p:cNvSpPr/>
            <p:nvPr/>
          </p:nvSpPr>
          <p:spPr>
            <a:xfrm>
              <a:off x="4336926" y="2731505"/>
              <a:ext cx="485253" cy="943048"/>
            </a:xfrm>
            <a:custGeom>
              <a:rect b="b" l="l" r="r" t="t"/>
              <a:pathLst>
                <a:path extrusionOk="0" h="2888" w="1486">
                  <a:moveTo>
                    <a:pt x="743" y="0"/>
                  </a:moveTo>
                  <a:cubicBezTo>
                    <a:pt x="743" y="0"/>
                    <a:pt x="0" y="0"/>
                    <a:pt x="0" y="824"/>
                  </a:cubicBezTo>
                  <a:cubicBezTo>
                    <a:pt x="0" y="1557"/>
                    <a:pt x="761" y="2589"/>
                    <a:pt x="743" y="2888"/>
                  </a:cubicBezTo>
                  <a:cubicBezTo>
                    <a:pt x="725" y="2589"/>
                    <a:pt x="1486" y="1557"/>
                    <a:pt x="1486" y="824"/>
                  </a:cubicBezTo>
                  <a:cubicBezTo>
                    <a:pt x="1486" y="0"/>
                    <a:pt x="743" y="0"/>
                    <a:pt x="743" y="0"/>
                  </a:cubicBezTo>
                  <a:close/>
                </a:path>
              </a:pathLst>
            </a:custGeom>
            <a:solidFill>
              <a:schemeClr val="accent4"/>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496" name="Google Shape;496;p25"/>
            <p:cNvSpPr/>
            <p:nvPr/>
          </p:nvSpPr>
          <p:spPr>
            <a:xfrm>
              <a:off x="4333334" y="2727913"/>
              <a:ext cx="492437" cy="950231"/>
            </a:xfrm>
            <a:custGeom>
              <a:rect b="b" l="l" r="r" t="t"/>
              <a:pathLst>
                <a:path extrusionOk="0" h="2910" w="1508">
                  <a:moveTo>
                    <a:pt x="754" y="2910"/>
                  </a:moveTo>
                  <a:cubicBezTo>
                    <a:pt x="749" y="2910"/>
                    <a:pt x="744" y="2906"/>
                    <a:pt x="744" y="2900"/>
                  </a:cubicBezTo>
                  <a:cubicBezTo>
                    <a:pt x="743" y="2893"/>
                    <a:pt x="743" y="2885"/>
                    <a:pt x="744" y="2877"/>
                  </a:cubicBezTo>
                  <a:cubicBezTo>
                    <a:pt x="737" y="2752"/>
                    <a:pt x="620" y="2520"/>
                    <a:pt x="487" y="2252"/>
                  </a:cubicBezTo>
                  <a:cubicBezTo>
                    <a:pt x="270" y="1817"/>
                    <a:pt x="0" y="1275"/>
                    <a:pt x="0" y="835"/>
                  </a:cubicBezTo>
                  <a:cubicBezTo>
                    <a:pt x="0" y="404"/>
                    <a:pt x="205" y="200"/>
                    <a:pt x="377" y="105"/>
                  </a:cubicBezTo>
                  <a:cubicBezTo>
                    <a:pt x="564" y="2"/>
                    <a:pt x="746" y="0"/>
                    <a:pt x="754" y="0"/>
                  </a:cubicBezTo>
                  <a:cubicBezTo>
                    <a:pt x="761" y="0"/>
                    <a:pt x="944" y="2"/>
                    <a:pt x="1131" y="105"/>
                  </a:cubicBezTo>
                  <a:cubicBezTo>
                    <a:pt x="1303" y="200"/>
                    <a:pt x="1508" y="404"/>
                    <a:pt x="1508" y="835"/>
                  </a:cubicBezTo>
                  <a:cubicBezTo>
                    <a:pt x="1508" y="1275"/>
                    <a:pt x="1238" y="1817"/>
                    <a:pt x="1021" y="2252"/>
                  </a:cubicBezTo>
                  <a:cubicBezTo>
                    <a:pt x="888" y="2520"/>
                    <a:pt x="771" y="2752"/>
                    <a:pt x="764" y="2877"/>
                  </a:cubicBezTo>
                  <a:cubicBezTo>
                    <a:pt x="765" y="2885"/>
                    <a:pt x="765" y="2893"/>
                    <a:pt x="764" y="2900"/>
                  </a:cubicBezTo>
                  <a:cubicBezTo>
                    <a:pt x="764" y="2906"/>
                    <a:pt x="759" y="2910"/>
                    <a:pt x="755" y="2910"/>
                  </a:cubicBezTo>
                  <a:lnTo>
                    <a:pt x="754" y="2910"/>
                  </a:lnTo>
                  <a:moveTo>
                    <a:pt x="754" y="22"/>
                  </a:moveTo>
                  <a:cubicBezTo>
                    <a:pt x="724" y="22"/>
                    <a:pt x="22" y="32"/>
                    <a:pt x="22" y="835"/>
                  </a:cubicBezTo>
                  <a:cubicBezTo>
                    <a:pt x="22" y="1270"/>
                    <a:pt x="291" y="1809"/>
                    <a:pt x="507" y="2243"/>
                  </a:cubicBezTo>
                  <a:cubicBezTo>
                    <a:pt x="624" y="2478"/>
                    <a:pt x="722" y="2675"/>
                    <a:pt x="754" y="2808"/>
                  </a:cubicBezTo>
                  <a:cubicBezTo>
                    <a:pt x="786" y="2675"/>
                    <a:pt x="884" y="2478"/>
                    <a:pt x="1001" y="2243"/>
                  </a:cubicBezTo>
                  <a:cubicBezTo>
                    <a:pt x="1217" y="1809"/>
                    <a:pt x="1486" y="1270"/>
                    <a:pt x="1486" y="835"/>
                  </a:cubicBezTo>
                  <a:cubicBezTo>
                    <a:pt x="1486" y="498"/>
                    <a:pt x="1363" y="258"/>
                    <a:pt x="1120" y="124"/>
                  </a:cubicBezTo>
                  <a:cubicBezTo>
                    <a:pt x="939" y="23"/>
                    <a:pt x="755" y="22"/>
                    <a:pt x="754" y="22"/>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97" name="Google Shape;497;p25"/>
            <p:cNvSpPr/>
            <p:nvPr/>
          </p:nvSpPr>
          <p:spPr>
            <a:xfrm>
              <a:off x="4487140" y="2735424"/>
              <a:ext cx="44411" cy="471197"/>
            </a:xfrm>
            <a:custGeom>
              <a:rect b="b" l="l" r="r" t="t"/>
              <a:pathLst>
                <a:path extrusionOk="0" h="1443" w="136">
                  <a:moveTo>
                    <a:pt x="126" y="1443"/>
                  </a:moveTo>
                  <a:cubicBezTo>
                    <a:pt x="122" y="1443"/>
                    <a:pt x="118" y="1441"/>
                    <a:pt x="116" y="1437"/>
                  </a:cubicBezTo>
                  <a:cubicBezTo>
                    <a:pt x="89" y="1385"/>
                    <a:pt x="-130" y="597"/>
                    <a:pt x="116" y="6"/>
                  </a:cubicBezTo>
                  <a:cubicBezTo>
                    <a:pt x="118" y="0"/>
                    <a:pt x="124" y="-2"/>
                    <a:pt x="130" y="0"/>
                  </a:cubicBezTo>
                  <a:cubicBezTo>
                    <a:pt x="136" y="2"/>
                    <a:pt x="138" y="9"/>
                    <a:pt x="136" y="14"/>
                  </a:cubicBezTo>
                  <a:cubicBezTo>
                    <a:pt x="-105" y="595"/>
                    <a:pt x="109" y="1372"/>
                    <a:pt x="136" y="1427"/>
                  </a:cubicBezTo>
                  <a:cubicBezTo>
                    <a:pt x="138" y="1433"/>
                    <a:pt x="136" y="1439"/>
                    <a:pt x="131" y="1442"/>
                  </a:cubicBezTo>
                  <a:cubicBezTo>
                    <a:pt x="129" y="1443"/>
                    <a:pt x="127" y="1443"/>
                    <a:pt x="126" y="144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98" name="Google Shape;498;p25"/>
            <p:cNvSpPr/>
            <p:nvPr/>
          </p:nvSpPr>
          <p:spPr>
            <a:xfrm>
              <a:off x="4574002" y="2706361"/>
              <a:ext cx="9470" cy="539444"/>
            </a:xfrm>
            <a:custGeom>
              <a:rect b="b" l="l" r="r" t="t"/>
              <a:pathLst>
                <a:path extrusionOk="0" h="1652" w="29">
                  <a:moveTo>
                    <a:pt x="18" y="1652"/>
                  </a:moveTo>
                  <a:cubicBezTo>
                    <a:pt x="14" y="1652"/>
                    <a:pt x="10" y="1649"/>
                    <a:pt x="8" y="1646"/>
                  </a:cubicBezTo>
                  <a:cubicBezTo>
                    <a:pt x="-5" y="1623"/>
                    <a:pt x="3" y="495"/>
                    <a:pt x="7" y="11"/>
                  </a:cubicBezTo>
                  <a:cubicBezTo>
                    <a:pt x="7" y="5"/>
                    <a:pt x="11" y="0"/>
                    <a:pt x="17" y="0"/>
                  </a:cubicBezTo>
                  <a:lnTo>
                    <a:pt x="18" y="0"/>
                  </a:lnTo>
                  <a:cubicBezTo>
                    <a:pt x="23" y="0"/>
                    <a:pt x="27" y="5"/>
                    <a:pt x="27" y="11"/>
                  </a:cubicBezTo>
                  <a:cubicBezTo>
                    <a:pt x="24" y="449"/>
                    <a:pt x="18" y="1595"/>
                    <a:pt x="27" y="1636"/>
                  </a:cubicBezTo>
                  <a:cubicBezTo>
                    <a:pt x="30" y="1641"/>
                    <a:pt x="28" y="1647"/>
                    <a:pt x="22" y="1650"/>
                  </a:cubicBezTo>
                  <a:cubicBezTo>
                    <a:pt x="21" y="1651"/>
                    <a:pt x="19" y="1652"/>
                    <a:pt x="18" y="1652"/>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499" name="Google Shape;499;p25"/>
            <p:cNvSpPr/>
            <p:nvPr/>
          </p:nvSpPr>
          <p:spPr>
            <a:xfrm>
              <a:off x="4627557" y="2735424"/>
              <a:ext cx="39186" cy="345153"/>
            </a:xfrm>
            <a:custGeom>
              <a:rect b="b" l="l" r="r" t="t"/>
              <a:pathLst>
                <a:path extrusionOk="0" h="1057" w="120">
                  <a:moveTo>
                    <a:pt x="90" y="1057"/>
                  </a:moveTo>
                  <a:cubicBezTo>
                    <a:pt x="89" y="1057"/>
                    <a:pt x="89" y="1057"/>
                    <a:pt x="88" y="1057"/>
                  </a:cubicBezTo>
                  <a:cubicBezTo>
                    <a:pt x="82" y="1056"/>
                    <a:pt x="78" y="1050"/>
                    <a:pt x="79" y="1044"/>
                  </a:cubicBezTo>
                  <a:cubicBezTo>
                    <a:pt x="80" y="1039"/>
                    <a:pt x="155" y="490"/>
                    <a:pt x="0" y="13"/>
                  </a:cubicBezTo>
                  <a:cubicBezTo>
                    <a:pt x="-2" y="8"/>
                    <a:pt x="1" y="1"/>
                    <a:pt x="7" y="0"/>
                  </a:cubicBezTo>
                  <a:cubicBezTo>
                    <a:pt x="12" y="-2"/>
                    <a:pt x="19" y="1"/>
                    <a:pt x="20" y="7"/>
                  </a:cubicBezTo>
                  <a:cubicBezTo>
                    <a:pt x="177" y="488"/>
                    <a:pt x="101" y="1042"/>
                    <a:pt x="100" y="1047"/>
                  </a:cubicBezTo>
                  <a:cubicBezTo>
                    <a:pt x="100" y="1053"/>
                    <a:pt x="95" y="1057"/>
                    <a:pt x="90" y="1057"/>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500" name="Google Shape;500;p25"/>
            <p:cNvSpPr/>
            <p:nvPr/>
          </p:nvSpPr>
          <p:spPr>
            <a:xfrm>
              <a:off x="5101056" y="2831753"/>
              <a:ext cx="1044960" cy="1271873"/>
            </a:xfrm>
            <a:custGeom>
              <a:rect b="b" l="l" r="r" t="t"/>
              <a:pathLst>
                <a:path extrusionOk="0" h="3895" w="3200">
                  <a:moveTo>
                    <a:pt x="424" y="188"/>
                  </a:moveTo>
                  <a:cubicBezTo>
                    <a:pt x="424" y="188"/>
                    <a:pt x="2146" y="808"/>
                    <a:pt x="2363" y="1256"/>
                  </a:cubicBezTo>
                  <a:cubicBezTo>
                    <a:pt x="2581" y="1704"/>
                    <a:pt x="2182" y="1868"/>
                    <a:pt x="2363" y="2085"/>
                  </a:cubicBezTo>
                  <a:cubicBezTo>
                    <a:pt x="2544" y="2303"/>
                    <a:pt x="3534" y="2555"/>
                    <a:pt x="3084" y="3895"/>
                  </a:cubicBezTo>
                  <a:cubicBezTo>
                    <a:pt x="3084" y="3895"/>
                    <a:pt x="2962" y="3135"/>
                    <a:pt x="2418" y="2972"/>
                  </a:cubicBezTo>
                  <a:cubicBezTo>
                    <a:pt x="1875" y="2809"/>
                    <a:pt x="1775" y="2284"/>
                    <a:pt x="1743" y="2139"/>
                  </a:cubicBezTo>
                  <a:cubicBezTo>
                    <a:pt x="1743" y="2139"/>
                    <a:pt x="1585" y="2353"/>
                    <a:pt x="1567" y="2581"/>
                  </a:cubicBezTo>
                  <a:cubicBezTo>
                    <a:pt x="1567" y="2581"/>
                    <a:pt x="1331" y="2322"/>
                    <a:pt x="1331" y="1950"/>
                  </a:cubicBezTo>
                  <a:cubicBezTo>
                    <a:pt x="1331" y="1578"/>
                    <a:pt x="325" y="1332"/>
                    <a:pt x="0" y="0"/>
                  </a:cubicBezTo>
                  <a:lnTo>
                    <a:pt x="424" y="188"/>
                  </a:lnTo>
                  <a:close/>
                </a:path>
              </a:pathLst>
            </a:custGeom>
            <a:solidFill>
              <a:schemeClr val="accent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01" name="Google Shape;501;p25"/>
            <p:cNvSpPr/>
            <p:nvPr/>
          </p:nvSpPr>
          <p:spPr>
            <a:xfrm>
              <a:off x="5097464" y="2828161"/>
              <a:ext cx="1052471" cy="1279057"/>
            </a:xfrm>
            <a:custGeom>
              <a:rect b="b" l="l" r="r" t="t"/>
              <a:pathLst>
                <a:path extrusionOk="0" h="3917" w="3223">
                  <a:moveTo>
                    <a:pt x="3095" y="3917"/>
                  </a:moveTo>
                  <a:lnTo>
                    <a:pt x="3094" y="3917"/>
                  </a:lnTo>
                  <a:cubicBezTo>
                    <a:pt x="3089" y="3917"/>
                    <a:pt x="3085" y="3913"/>
                    <a:pt x="3085" y="3908"/>
                  </a:cubicBezTo>
                  <a:cubicBezTo>
                    <a:pt x="3084" y="3906"/>
                    <a:pt x="3053" y="3716"/>
                    <a:pt x="2956" y="3510"/>
                  </a:cubicBezTo>
                  <a:cubicBezTo>
                    <a:pt x="2866" y="3320"/>
                    <a:pt x="2702" y="3076"/>
                    <a:pt x="2425" y="2993"/>
                  </a:cubicBezTo>
                  <a:cubicBezTo>
                    <a:pt x="1903" y="2836"/>
                    <a:pt x="1787" y="2353"/>
                    <a:pt x="1749" y="2177"/>
                  </a:cubicBezTo>
                  <a:cubicBezTo>
                    <a:pt x="1710" y="2235"/>
                    <a:pt x="1603" y="2411"/>
                    <a:pt x="1588" y="2593"/>
                  </a:cubicBezTo>
                  <a:cubicBezTo>
                    <a:pt x="1588" y="2597"/>
                    <a:pt x="1585" y="2601"/>
                    <a:pt x="1581" y="2602"/>
                  </a:cubicBezTo>
                  <a:cubicBezTo>
                    <a:pt x="1577" y="2604"/>
                    <a:pt x="1572" y="2603"/>
                    <a:pt x="1569" y="2599"/>
                  </a:cubicBezTo>
                  <a:cubicBezTo>
                    <a:pt x="1567" y="2597"/>
                    <a:pt x="1331" y="2333"/>
                    <a:pt x="1331" y="1961"/>
                  </a:cubicBezTo>
                  <a:cubicBezTo>
                    <a:pt x="1331" y="1827"/>
                    <a:pt x="1193" y="1708"/>
                    <a:pt x="1003" y="1542"/>
                  </a:cubicBezTo>
                  <a:cubicBezTo>
                    <a:pt x="685" y="1267"/>
                    <a:pt x="205" y="852"/>
                    <a:pt x="0" y="13"/>
                  </a:cubicBezTo>
                  <a:cubicBezTo>
                    <a:pt x="-1" y="9"/>
                    <a:pt x="1" y="5"/>
                    <a:pt x="4" y="2"/>
                  </a:cubicBezTo>
                  <a:cubicBezTo>
                    <a:pt x="7" y="0"/>
                    <a:pt x="12" y="-1"/>
                    <a:pt x="15" y="1"/>
                  </a:cubicBezTo>
                  <a:lnTo>
                    <a:pt x="439" y="189"/>
                  </a:lnTo>
                  <a:cubicBezTo>
                    <a:pt x="454" y="195"/>
                    <a:pt x="881" y="349"/>
                    <a:pt x="1328" y="555"/>
                  </a:cubicBezTo>
                  <a:cubicBezTo>
                    <a:pt x="1937" y="836"/>
                    <a:pt x="2293" y="1074"/>
                    <a:pt x="2384" y="1262"/>
                  </a:cubicBezTo>
                  <a:cubicBezTo>
                    <a:pt x="2506" y="1513"/>
                    <a:pt x="2438" y="1677"/>
                    <a:pt x="2383" y="1808"/>
                  </a:cubicBezTo>
                  <a:cubicBezTo>
                    <a:pt x="2340" y="1913"/>
                    <a:pt x="2305" y="1996"/>
                    <a:pt x="2383" y="2089"/>
                  </a:cubicBezTo>
                  <a:cubicBezTo>
                    <a:pt x="2417" y="2130"/>
                    <a:pt x="2485" y="2175"/>
                    <a:pt x="2563" y="2227"/>
                  </a:cubicBezTo>
                  <a:cubicBezTo>
                    <a:pt x="2902" y="2450"/>
                    <a:pt x="3469" y="2825"/>
                    <a:pt x="3106" y="3910"/>
                  </a:cubicBezTo>
                  <a:cubicBezTo>
                    <a:pt x="3104" y="3914"/>
                    <a:pt x="3100" y="3917"/>
                    <a:pt x="3095" y="3917"/>
                  </a:cubicBezTo>
                  <a:moveTo>
                    <a:pt x="1754" y="2139"/>
                  </a:moveTo>
                  <a:cubicBezTo>
                    <a:pt x="1755" y="2139"/>
                    <a:pt x="1756" y="2139"/>
                    <a:pt x="1756" y="2139"/>
                  </a:cubicBezTo>
                  <a:cubicBezTo>
                    <a:pt x="1761" y="2140"/>
                    <a:pt x="1764" y="2143"/>
                    <a:pt x="1765" y="2148"/>
                  </a:cubicBezTo>
                  <a:lnTo>
                    <a:pt x="1767" y="2160"/>
                  </a:lnTo>
                  <a:cubicBezTo>
                    <a:pt x="1803" y="2322"/>
                    <a:pt x="1909" y="2816"/>
                    <a:pt x="2432" y="2972"/>
                  </a:cubicBezTo>
                  <a:cubicBezTo>
                    <a:pt x="2902" y="3113"/>
                    <a:pt x="3062" y="3702"/>
                    <a:pt x="3098" y="3864"/>
                  </a:cubicBezTo>
                  <a:cubicBezTo>
                    <a:pt x="3430" y="2825"/>
                    <a:pt x="2881" y="2462"/>
                    <a:pt x="2551" y="2245"/>
                  </a:cubicBezTo>
                  <a:cubicBezTo>
                    <a:pt x="2468" y="2190"/>
                    <a:pt x="2402" y="2146"/>
                    <a:pt x="2366" y="2103"/>
                  </a:cubicBezTo>
                  <a:cubicBezTo>
                    <a:pt x="2280" y="2000"/>
                    <a:pt x="2319" y="1907"/>
                    <a:pt x="2363" y="1800"/>
                  </a:cubicBezTo>
                  <a:cubicBezTo>
                    <a:pt x="2416" y="1672"/>
                    <a:pt x="2482" y="1514"/>
                    <a:pt x="2365" y="1272"/>
                  </a:cubicBezTo>
                  <a:cubicBezTo>
                    <a:pt x="2152" y="832"/>
                    <a:pt x="449" y="216"/>
                    <a:pt x="431" y="210"/>
                  </a:cubicBezTo>
                  <a:lnTo>
                    <a:pt x="431" y="209"/>
                  </a:lnTo>
                  <a:lnTo>
                    <a:pt x="27" y="30"/>
                  </a:lnTo>
                  <a:cubicBezTo>
                    <a:pt x="233" y="847"/>
                    <a:pt x="704" y="1255"/>
                    <a:pt x="1017" y="1526"/>
                  </a:cubicBezTo>
                  <a:cubicBezTo>
                    <a:pt x="1212" y="1695"/>
                    <a:pt x="1353" y="1817"/>
                    <a:pt x="1353" y="1961"/>
                  </a:cubicBezTo>
                  <a:cubicBezTo>
                    <a:pt x="1353" y="2267"/>
                    <a:pt x="1517" y="2499"/>
                    <a:pt x="1569" y="2565"/>
                  </a:cubicBezTo>
                  <a:cubicBezTo>
                    <a:pt x="1597" y="2347"/>
                    <a:pt x="1744" y="2146"/>
                    <a:pt x="1745" y="2143"/>
                  </a:cubicBezTo>
                  <a:cubicBezTo>
                    <a:pt x="1747" y="2141"/>
                    <a:pt x="1751" y="2139"/>
                    <a:pt x="1754" y="2139"/>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502" name="Google Shape;502;p25"/>
            <p:cNvSpPr/>
            <p:nvPr/>
          </p:nvSpPr>
          <p:spPr>
            <a:xfrm>
              <a:off x="5097790" y="2828161"/>
              <a:ext cx="647549" cy="581568"/>
            </a:xfrm>
            <a:custGeom>
              <a:rect b="b" l="l" r="r" t="t"/>
              <a:pathLst>
                <a:path extrusionOk="0" h="1781" w="1983">
                  <a:moveTo>
                    <a:pt x="1952" y="1781"/>
                  </a:moveTo>
                  <a:cubicBezTo>
                    <a:pt x="1950" y="1781"/>
                    <a:pt x="1948" y="1780"/>
                    <a:pt x="1946" y="1779"/>
                  </a:cubicBezTo>
                  <a:cubicBezTo>
                    <a:pt x="1941" y="1776"/>
                    <a:pt x="1939" y="1769"/>
                    <a:pt x="1942" y="1764"/>
                  </a:cubicBezTo>
                  <a:cubicBezTo>
                    <a:pt x="1943" y="1763"/>
                    <a:pt x="1975" y="1711"/>
                    <a:pt x="1954" y="1629"/>
                  </a:cubicBezTo>
                  <a:cubicBezTo>
                    <a:pt x="1933" y="1547"/>
                    <a:pt x="1856" y="1419"/>
                    <a:pt x="1605" y="1276"/>
                  </a:cubicBezTo>
                  <a:cubicBezTo>
                    <a:pt x="1123" y="1003"/>
                    <a:pt x="14" y="29"/>
                    <a:pt x="3" y="19"/>
                  </a:cubicBezTo>
                  <a:cubicBezTo>
                    <a:pt x="-2" y="15"/>
                    <a:pt x="-2" y="8"/>
                    <a:pt x="2" y="3"/>
                  </a:cubicBezTo>
                  <a:cubicBezTo>
                    <a:pt x="6" y="-1"/>
                    <a:pt x="13" y="-1"/>
                    <a:pt x="17" y="2"/>
                  </a:cubicBezTo>
                  <a:cubicBezTo>
                    <a:pt x="28" y="12"/>
                    <a:pt x="1136" y="985"/>
                    <a:pt x="1615" y="1258"/>
                  </a:cubicBezTo>
                  <a:cubicBezTo>
                    <a:pt x="1874" y="1404"/>
                    <a:pt x="1953" y="1538"/>
                    <a:pt x="1975" y="1624"/>
                  </a:cubicBezTo>
                  <a:cubicBezTo>
                    <a:pt x="1998" y="1716"/>
                    <a:pt x="1962" y="1773"/>
                    <a:pt x="1961" y="1776"/>
                  </a:cubicBezTo>
                  <a:cubicBezTo>
                    <a:pt x="1959" y="1779"/>
                    <a:pt x="1955" y="1781"/>
                    <a:pt x="1952" y="1781"/>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503" name="Google Shape;503;p25"/>
            <p:cNvSpPr/>
            <p:nvPr/>
          </p:nvSpPr>
          <p:spPr>
            <a:xfrm>
              <a:off x="4336926" y="2580317"/>
              <a:ext cx="485253" cy="235435"/>
            </a:xfrm>
            <a:custGeom>
              <a:rect b="b" l="l" r="r" t="t"/>
              <a:pathLst>
                <a:path extrusionOk="0" h="721" w="1486">
                  <a:moveTo>
                    <a:pt x="743" y="0"/>
                  </a:moveTo>
                  <a:cubicBezTo>
                    <a:pt x="743" y="0"/>
                    <a:pt x="162" y="-11"/>
                    <a:pt x="0" y="505"/>
                  </a:cubicBezTo>
                  <a:lnTo>
                    <a:pt x="139" y="626"/>
                  </a:lnTo>
                  <a:cubicBezTo>
                    <a:pt x="278" y="746"/>
                    <a:pt x="482" y="753"/>
                    <a:pt x="628" y="642"/>
                  </a:cubicBezTo>
                  <a:lnTo>
                    <a:pt x="743" y="554"/>
                  </a:lnTo>
                  <a:lnTo>
                    <a:pt x="858" y="642"/>
                  </a:lnTo>
                  <a:cubicBezTo>
                    <a:pt x="1004" y="753"/>
                    <a:pt x="1208" y="746"/>
                    <a:pt x="1347" y="626"/>
                  </a:cubicBezTo>
                  <a:lnTo>
                    <a:pt x="1486" y="505"/>
                  </a:lnTo>
                  <a:cubicBezTo>
                    <a:pt x="1324" y="-11"/>
                    <a:pt x="743" y="0"/>
                    <a:pt x="743" y="0"/>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04" name="Google Shape;504;p25"/>
            <p:cNvSpPr/>
            <p:nvPr/>
          </p:nvSpPr>
          <p:spPr>
            <a:xfrm>
              <a:off x="4333334" y="2577052"/>
              <a:ext cx="492437" cy="242293"/>
            </a:xfrm>
            <a:custGeom>
              <a:rect b="b" l="l" r="r" t="t"/>
              <a:pathLst>
                <a:path extrusionOk="0" h="742" w="1508">
                  <a:moveTo>
                    <a:pt x="405" y="741"/>
                  </a:moveTo>
                  <a:cubicBezTo>
                    <a:pt x="311" y="741"/>
                    <a:pt x="217" y="709"/>
                    <a:pt x="143" y="644"/>
                  </a:cubicBezTo>
                  <a:lnTo>
                    <a:pt x="4" y="524"/>
                  </a:lnTo>
                  <a:cubicBezTo>
                    <a:pt x="0" y="521"/>
                    <a:pt x="-1" y="516"/>
                    <a:pt x="1" y="512"/>
                  </a:cubicBezTo>
                  <a:cubicBezTo>
                    <a:pt x="162" y="-2"/>
                    <a:pt x="741" y="0"/>
                    <a:pt x="754" y="0"/>
                  </a:cubicBezTo>
                  <a:cubicBezTo>
                    <a:pt x="766" y="-1"/>
                    <a:pt x="1346" y="-2"/>
                    <a:pt x="1507" y="512"/>
                  </a:cubicBezTo>
                  <a:cubicBezTo>
                    <a:pt x="1509" y="516"/>
                    <a:pt x="1507" y="521"/>
                    <a:pt x="1504" y="524"/>
                  </a:cubicBezTo>
                  <a:lnTo>
                    <a:pt x="1365" y="644"/>
                  </a:lnTo>
                  <a:cubicBezTo>
                    <a:pt x="1223" y="767"/>
                    <a:pt x="1012" y="774"/>
                    <a:pt x="862" y="661"/>
                  </a:cubicBezTo>
                  <a:lnTo>
                    <a:pt x="754" y="578"/>
                  </a:lnTo>
                  <a:lnTo>
                    <a:pt x="646" y="661"/>
                  </a:lnTo>
                  <a:cubicBezTo>
                    <a:pt x="575" y="715"/>
                    <a:pt x="490" y="741"/>
                    <a:pt x="405" y="741"/>
                  </a:cubicBezTo>
                  <a:moveTo>
                    <a:pt x="23" y="512"/>
                  </a:moveTo>
                  <a:lnTo>
                    <a:pt x="157" y="628"/>
                  </a:lnTo>
                  <a:cubicBezTo>
                    <a:pt x="291" y="744"/>
                    <a:pt x="491" y="751"/>
                    <a:pt x="633" y="643"/>
                  </a:cubicBezTo>
                  <a:lnTo>
                    <a:pt x="748" y="556"/>
                  </a:lnTo>
                  <a:cubicBezTo>
                    <a:pt x="752" y="553"/>
                    <a:pt x="756" y="553"/>
                    <a:pt x="760" y="556"/>
                  </a:cubicBezTo>
                  <a:lnTo>
                    <a:pt x="875" y="643"/>
                  </a:lnTo>
                  <a:cubicBezTo>
                    <a:pt x="1017" y="751"/>
                    <a:pt x="1217" y="744"/>
                    <a:pt x="1351" y="628"/>
                  </a:cubicBezTo>
                  <a:lnTo>
                    <a:pt x="1484" y="512"/>
                  </a:lnTo>
                  <a:cubicBezTo>
                    <a:pt x="1324" y="16"/>
                    <a:pt x="761" y="22"/>
                    <a:pt x="755" y="21"/>
                  </a:cubicBezTo>
                  <a:lnTo>
                    <a:pt x="754" y="21"/>
                  </a:lnTo>
                  <a:cubicBezTo>
                    <a:pt x="749" y="21"/>
                    <a:pt x="184" y="16"/>
                    <a:pt x="23" y="512"/>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grpSp>
      <p:sp>
        <p:nvSpPr>
          <p:cNvPr id="505" name="Google Shape;505;p25"/>
          <p:cNvSpPr txBox="1"/>
          <p:nvPr/>
        </p:nvSpPr>
        <p:spPr>
          <a:xfrm>
            <a:off x="558375" y="1312700"/>
            <a:ext cx="3319200" cy="230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latin typeface="Bona Nova"/>
                <a:ea typeface="Bona Nova"/>
                <a:cs typeface="Bona Nova"/>
                <a:sym typeface="Bona Nova"/>
              </a:rPr>
              <a:t>Displaying and bringing awareness to the life cycle of clothes and the materials and how much it travels before it is available to be purchased and worn.</a:t>
            </a:r>
            <a:endParaRPr b="1">
              <a:solidFill>
                <a:schemeClr val="dk1"/>
              </a:solidFill>
              <a:latin typeface="Bona Nova"/>
              <a:ea typeface="Bona Nova"/>
              <a:cs typeface="Bona Nova"/>
              <a:sym typeface="Bona Nova"/>
            </a:endParaRPr>
          </a:p>
          <a:p>
            <a:pPr indent="0" lvl="0" marL="0" rtl="0" algn="l">
              <a:spcBef>
                <a:spcPts val="0"/>
              </a:spcBef>
              <a:spcAft>
                <a:spcPts val="0"/>
              </a:spcAft>
              <a:buNone/>
            </a:pPr>
            <a:r>
              <a:t/>
            </a:r>
            <a:endParaRPr sz="1200">
              <a:solidFill>
                <a:schemeClr val="dk1"/>
              </a:solidFill>
              <a:latin typeface="Atkinson Hyperlegible"/>
              <a:ea typeface="Atkinson Hyperlegible"/>
              <a:cs typeface="Atkinson Hyperlegible"/>
              <a:sym typeface="Atkinson Hyperlegible"/>
            </a:endParaRPr>
          </a:p>
        </p:txBody>
      </p:sp>
      <p:sp>
        <p:nvSpPr>
          <p:cNvPr id="506" name="Google Shape;506;p25"/>
          <p:cNvSpPr txBox="1"/>
          <p:nvPr/>
        </p:nvSpPr>
        <p:spPr>
          <a:xfrm>
            <a:off x="536050" y="2920675"/>
            <a:ext cx="3040800" cy="1053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latin typeface="Bona Nova"/>
                <a:ea typeface="Bona Nova"/>
                <a:cs typeface="Bona Nova"/>
                <a:sym typeface="Bona Nova"/>
              </a:rPr>
              <a:t>Making the Map in a public space to allow the community to learn more about it and potentially help with it </a:t>
            </a:r>
            <a:endParaRPr sz="1300">
              <a:latin typeface="Bona Nova"/>
              <a:ea typeface="Bona Nova"/>
              <a:cs typeface="Bona Nova"/>
              <a:sym typeface="Bona Nova"/>
            </a:endParaRPr>
          </a:p>
          <a:p>
            <a:pPr indent="0" lvl="0" marL="457200" rtl="0" algn="l">
              <a:lnSpc>
                <a:spcPct val="115000"/>
              </a:lnSpc>
              <a:spcBef>
                <a:spcPts val="0"/>
              </a:spcBef>
              <a:spcAft>
                <a:spcPts val="0"/>
              </a:spcAft>
              <a:buNone/>
            </a:pPr>
            <a:r>
              <a:t/>
            </a:r>
            <a:endParaRPr sz="1100"/>
          </a:p>
          <a:p>
            <a:pPr indent="0" lvl="0" marL="0" rtl="0" algn="l">
              <a:spcBef>
                <a:spcPts val="0"/>
              </a:spcBef>
              <a:spcAft>
                <a:spcPts val="0"/>
              </a:spcAft>
              <a:buNone/>
            </a:pPr>
            <a:r>
              <a:t/>
            </a:r>
            <a:endParaRPr sz="1200">
              <a:solidFill>
                <a:schemeClr val="dk1"/>
              </a:solidFill>
              <a:latin typeface="Atkinson Hyperlegible"/>
              <a:ea typeface="Atkinson Hyperlegible"/>
              <a:cs typeface="Atkinson Hyperlegible"/>
              <a:sym typeface="Atkinson Hyperlegibl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26"/>
          <p:cNvSpPr txBox="1"/>
          <p:nvPr>
            <p:ph type="title"/>
          </p:nvPr>
        </p:nvSpPr>
        <p:spPr>
          <a:xfrm>
            <a:off x="720000" y="445025"/>
            <a:ext cx="7704000" cy="64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Breakdown</a:t>
            </a:r>
            <a:endParaRPr/>
          </a:p>
        </p:txBody>
      </p:sp>
      <p:sp>
        <p:nvSpPr>
          <p:cNvPr id="512" name="Google Shape;512;p26"/>
          <p:cNvSpPr txBox="1"/>
          <p:nvPr>
            <p:ph idx="2" type="subTitle"/>
          </p:nvPr>
        </p:nvSpPr>
        <p:spPr>
          <a:xfrm>
            <a:off x="5903026" y="3439988"/>
            <a:ext cx="5328000" cy="4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Fashionopolis Ch 7</a:t>
            </a:r>
            <a:endParaRPr sz="1400"/>
          </a:p>
        </p:txBody>
      </p:sp>
      <p:sp>
        <p:nvSpPr>
          <p:cNvPr id="513" name="Google Shape;513;p26"/>
          <p:cNvSpPr txBox="1"/>
          <p:nvPr>
            <p:ph idx="5" type="subTitle"/>
          </p:nvPr>
        </p:nvSpPr>
        <p:spPr>
          <a:xfrm>
            <a:off x="2543250" y="2646155"/>
            <a:ext cx="5328000" cy="9105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n" sz="1100">
                <a:solidFill>
                  <a:srgbClr val="000000"/>
                </a:solidFill>
                <a:latin typeface="Arial"/>
                <a:ea typeface="Arial"/>
                <a:cs typeface="Arial"/>
                <a:sym typeface="Arial"/>
              </a:rPr>
              <a:t>Almost all the denim we wear—99.99 percent—is dyed with synthetic indigo. What is not publicized—what the apparel industry discreetly sidesteps—is that synthetic indigo is “made of ten chemicals—including petroleum, benzene, cyanide, formaldehyde—that are toxic or harmful to humans,” </a:t>
            </a:r>
            <a:endParaRPr/>
          </a:p>
        </p:txBody>
      </p:sp>
      <p:pic>
        <p:nvPicPr>
          <p:cNvPr id="514" name="Google Shape;514;p26"/>
          <p:cNvPicPr preferRelativeResize="0"/>
          <p:nvPr/>
        </p:nvPicPr>
        <p:blipFill rotWithShape="1">
          <a:blip r:embed="rId3">
            <a:alphaModFix/>
          </a:blip>
          <a:srcRect b="22715" l="17427" r="14200" t="25939"/>
          <a:stretch/>
        </p:blipFill>
        <p:spPr>
          <a:xfrm>
            <a:off x="1230024" y="2750581"/>
            <a:ext cx="1077600" cy="1077600"/>
          </a:xfrm>
          <a:prstGeom prst="roundRect">
            <a:avLst>
              <a:gd fmla="val 16667" name="adj"/>
            </a:avLst>
          </a:prstGeom>
          <a:noFill/>
          <a:ln cap="flat" cmpd="sng" w="9525">
            <a:solidFill>
              <a:schemeClr val="dk1"/>
            </a:solidFill>
            <a:prstDash val="solid"/>
            <a:round/>
            <a:headEnd len="sm" w="sm" type="none"/>
            <a:tailEnd len="sm" w="sm" type="none"/>
          </a:ln>
        </p:spPr>
      </p:pic>
      <p:sp>
        <p:nvSpPr>
          <p:cNvPr id="515" name="Google Shape;515;p26"/>
          <p:cNvSpPr txBox="1"/>
          <p:nvPr>
            <p:ph idx="1" type="subTitle"/>
          </p:nvPr>
        </p:nvSpPr>
        <p:spPr>
          <a:xfrm>
            <a:off x="3205276" y="1869300"/>
            <a:ext cx="5328000" cy="492600"/>
          </a:xfrm>
          <a:prstGeom prst="rect">
            <a:avLst/>
          </a:prstGeom>
        </p:spPr>
        <p:txBody>
          <a:bodyPr anchorCtr="0" anchor="t" bIns="91425" lIns="91425" spcFirstLastPara="1" rIns="91425" wrap="square" tIns="91425">
            <a:noAutofit/>
          </a:bodyPr>
          <a:lstStyle/>
          <a:p>
            <a:pPr indent="-12700" lvl="0" marL="355600" rtl="0" algn="l">
              <a:lnSpc>
                <a:spcPct val="115000"/>
              </a:lnSpc>
              <a:spcBef>
                <a:spcPts val="1200"/>
              </a:spcBef>
              <a:spcAft>
                <a:spcPts val="0"/>
              </a:spcAft>
              <a:buNone/>
            </a:pPr>
            <a:r>
              <a:rPr lang="en" sz="700">
                <a:solidFill>
                  <a:srgbClr val="000000"/>
                </a:solidFill>
                <a:latin typeface="Arial"/>
                <a:ea typeface="Arial"/>
                <a:cs typeface="Arial"/>
                <a:sym typeface="Arial"/>
              </a:rPr>
              <a:t>Sashin, Daphne, and Toby Lyles. “Blue Jeans Celebrate 140 Years.” </a:t>
            </a:r>
            <a:r>
              <a:rPr i="1" lang="en" sz="700">
                <a:solidFill>
                  <a:srgbClr val="000000"/>
                </a:solidFill>
                <a:latin typeface="Arial"/>
                <a:ea typeface="Arial"/>
                <a:cs typeface="Arial"/>
                <a:sym typeface="Arial"/>
              </a:rPr>
              <a:t>CNN</a:t>
            </a:r>
            <a:r>
              <a:rPr lang="en" sz="700">
                <a:solidFill>
                  <a:srgbClr val="000000"/>
                </a:solidFill>
                <a:latin typeface="Arial"/>
                <a:ea typeface="Arial"/>
                <a:cs typeface="Arial"/>
                <a:sym typeface="Arial"/>
              </a:rPr>
              <a:t>, Cable News Network, 20 May 2013, www.cnn.com/2013/05/20/living/blue-jeans-history-irpt/index.html. </a:t>
            </a:r>
            <a:endParaRPr sz="700">
              <a:solidFill>
                <a:srgbClr val="000000"/>
              </a:solidFill>
              <a:latin typeface="Arial"/>
              <a:ea typeface="Arial"/>
              <a:cs typeface="Arial"/>
              <a:sym typeface="Arial"/>
            </a:endParaRPr>
          </a:p>
          <a:p>
            <a:pPr indent="0" lvl="0" marL="0" rtl="0" algn="l">
              <a:spcBef>
                <a:spcPts val="1200"/>
              </a:spcBef>
              <a:spcAft>
                <a:spcPts val="0"/>
              </a:spcAft>
              <a:buNone/>
            </a:pPr>
            <a:r>
              <a:t/>
            </a:r>
            <a:endParaRPr/>
          </a:p>
        </p:txBody>
      </p:sp>
      <p:sp>
        <p:nvSpPr>
          <p:cNvPr id="516" name="Google Shape;516;p26"/>
          <p:cNvSpPr txBox="1"/>
          <p:nvPr>
            <p:ph idx="4" type="subTitle"/>
          </p:nvPr>
        </p:nvSpPr>
        <p:spPr>
          <a:xfrm>
            <a:off x="2491551" y="1417175"/>
            <a:ext cx="5328000" cy="55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Approximately 450 million jeans are sold in the U.S each year with the global </a:t>
            </a:r>
            <a:r>
              <a:rPr lang="en"/>
              <a:t>denim</a:t>
            </a:r>
            <a:r>
              <a:rPr lang="en"/>
              <a:t> market </a:t>
            </a:r>
            <a:r>
              <a:rPr lang="en"/>
              <a:t>valued</a:t>
            </a:r>
            <a:r>
              <a:rPr lang="en"/>
              <a:t> at 59.2 billion</a:t>
            </a:r>
            <a:endParaRPr/>
          </a:p>
        </p:txBody>
      </p:sp>
      <p:pic>
        <p:nvPicPr>
          <p:cNvPr id="517" name="Google Shape;517;p26"/>
          <p:cNvPicPr preferRelativeResize="0"/>
          <p:nvPr/>
        </p:nvPicPr>
        <p:blipFill rotWithShape="1">
          <a:blip r:embed="rId4">
            <a:alphaModFix/>
          </a:blip>
          <a:srcRect b="16666" l="0" r="0" t="16666"/>
          <a:stretch/>
        </p:blipFill>
        <p:spPr>
          <a:xfrm>
            <a:off x="1230024" y="1417165"/>
            <a:ext cx="1077600" cy="1077600"/>
          </a:xfrm>
          <a:prstGeom prst="roundRect">
            <a:avLst>
              <a:gd fmla="val 16667" name="adj"/>
            </a:avLst>
          </a:prstGeom>
          <a:noFill/>
          <a:ln cap="flat" cmpd="sng" w="9525">
            <a:solidFill>
              <a:schemeClr val="dk1"/>
            </a:solidFill>
            <a:prstDash val="solid"/>
            <a:round/>
            <a:headEnd len="sm" w="sm" type="none"/>
            <a:tailEnd len="sm" w="sm" type="none"/>
          </a:ln>
        </p:spPr>
      </p:pic>
      <p:grpSp>
        <p:nvGrpSpPr>
          <p:cNvPr id="518" name="Google Shape;518;p26"/>
          <p:cNvGrpSpPr/>
          <p:nvPr/>
        </p:nvGrpSpPr>
        <p:grpSpPr>
          <a:xfrm flipH="1" rot="-5400000">
            <a:off x="8072980" y="2218471"/>
            <a:ext cx="1113399" cy="706559"/>
            <a:chOff x="525094" y="-1306"/>
            <a:chExt cx="8109240" cy="5142349"/>
          </a:xfrm>
        </p:grpSpPr>
        <p:sp>
          <p:nvSpPr>
            <p:cNvPr id="519" name="Google Shape;519;p26"/>
            <p:cNvSpPr/>
            <p:nvPr/>
          </p:nvSpPr>
          <p:spPr>
            <a:xfrm>
              <a:off x="4179855" y="173066"/>
              <a:ext cx="421250" cy="1088358"/>
            </a:xfrm>
            <a:custGeom>
              <a:rect b="b" l="l" r="r" t="t"/>
              <a:pathLst>
                <a:path extrusionOk="0" h="3333" w="1290">
                  <a:moveTo>
                    <a:pt x="1270" y="3333"/>
                  </a:moveTo>
                  <a:cubicBezTo>
                    <a:pt x="1262" y="3333"/>
                    <a:pt x="1254" y="3327"/>
                    <a:pt x="1252" y="3318"/>
                  </a:cubicBezTo>
                  <a:cubicBezTo>
                    <a:pt x="1246" y="3300"/>
                    <a:pt x="712" y="1494"/>
                    <a:pt x="7" y="825"/>
                  </a:cubicBezTo>
                  <a:cubicBezTo>
                    <a:pt x="-1" y="817"/>
                    <a:pt x="-2" y="805"/>
                    <a:pt x="6" y="797"/>
                  </a:cubicBezTo>
                  <a:cubicBezTo>
                    <a:pt x="13" y="789"/>
                    <a:pt x="26" y="788"/>
                    <a:pt x="34" y="796"/>
                  </a:cubicBezTo>
                  <a:cubicBezTo>
                    <a:pt x="638" y="1369"/>
                    <a:pt x="1116" y="2761"/>
                    <a:pt x="1251" y="3183"/>
                  </a:cubicBezTo>
                  <a:lnTo>
                    <a:pt x="1251" y="19"/>
                  </a:lnTo>
                  <a:cubicBezTo>
                    <a:pt x="1251" y="8"/>
                    <a:pt x="1260" y="0"/>
                    <a:pt x="1270" y="0"/>
                  </a:cubicBezTo>
                  <a:cubicBezTo>
                    <a:pt x="1281" y="0"/>
                    <a:pt x="1290" y="8"/>
                    <a:pt x="1290" y="19"/>
                  </a:cubicBezTo>
                  <a:lnTo>
                    <a:pt x="1290" y="3313"/>
                  </a:lnTo>
                  <a:cubicBezTo>
                    <a:pt x="1290" y="3323"/>
                    <a:pt x="1283" y="3331"/>
                    <a:pt x="1273" y="3332"/>
                  </a:cubicBezTo>
                  <a:cubicBezTo>
                    <a:pt x="1272" y="3332"/>
                    <a:pt x="1271" y="3333"/>
                    <a:pt x="1270" y="333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20" name="Google Shape;520;p26"/>
            <p:cNvSpPr/>
            <p:nvPr/>
          </p:nvSpPr>
          <p:spPr>
            <a:xfrm>
              <a:off x="4526979" y="5225"/>
              <a:ext cx="135845" cy="204088"/>
            </a:xfrm>
            <a:custGeom>
              <a:rect b="b" l="l" r="r" t="t"/>
              <a:pathLst>
                <a:path extrusionOk="0" h="625" w="416">
                  <a:moveTo>
                    <a:pt x="416" y="312"/>
                  </a:moveTo>
                  <a:cubicBezTo>
                    <a:pt x="416" y="485"/>
                    <a:pt x="322" y="625"/>
                    <a:pt x="207" y="625"/>
                  </a:cubicBezTo>
                  <a:cubicBezTo>
                    <a:pt x="93" y="625"/>
                    <a:pt x="0" y="484"/>
                    <a:pt x="0" y="312"/>
                  </a:cubicBezTo>
                  <a:cubicBezTo>
                    <a:pt x="0" y="139"/>
                    <a:pt x="93" y="0"/>
                    <a:pt x="207" y="0"/>
                  </a:cubicBezTo>
                  <a:cubicBezTo>
                    <a:pt x="322" y="0"/>
                    <a:pt x="416" y="140"/>
                    <a:pt x="416" y="312"/>
                  </a:cubicBezTo>
                  <a:close/>
                </a:path>
              </a:pathLst>
            </a:custGeom>
            <a:solidFill>
              <a:schemeClr val="accent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21" name="Google Shape;521;p26"/>
            <p:cNvSpPr/>
            <p:nvPr/>
          </p:nvSpPr>
          <p:spPr>
            <a:xfrm>
              <a:off x="4520448" y="-1306"/>
              <a:ext cx="148907" cy="217149"/>
            </a:xfrm>
            <a:custGeom>
              <a:rect b="b" l="l" r="r" t="t"/>
              <a:pathLst>
                <a:path extrusionOk="0" h="665" w="456">
                  <a:moveTo>
                    <a:pt x="227" y="665"/>
                  </a:moveTo>
                  <a:cubicBezTo>
                    <a:pt x="103" y="665"/>
                    <a:pt x="0" y="516"/>
                    <a:pt x="0" y="333"/>
                  </a:cubicBezTo>
                  <a:cubicBezTo>
                    <a:pt x="0" y="149"/>
                    <a:pt x="102" y="0"/>
                    <a:pt x="227" y="0"/>
                  </a:cubicBezTo>
                  <a:cubicBezTo>
                    <a:pt x="353" y="0"/>
                    <a:pt x="456" y="149"/>
                    <a:pt x="456" y="333"/>
                  </a:cubicBezTo>
                  <a:cubicBezTo>
                    <a:pt x="456" y="516"/>
                    <a:pt x="353" y="665"/>
                    <a:pt x="227" y="665"/>
                  </a:cubicBezTo>
                  <a:moveTo>
                    <a:pt x="227" y="39"/>
                  </a:moveTo>
                  <a:cubicBezTo>
                    <a:pt x="124" y="39"/>
                    <a:pt x="40" y="171"/>
                    <a:pt x="40" y="333"/>
                  </a:cubicBezTo>
                  <a:cubicBezTo>
                    <a:pt x="40" y="494"/>
                    <a:pt x="123" y="626"/>
                    <a:pt x="227" y="626"/>
                  </a:cubicBezTo>
                  <a:cubicBezTo>
                    <a:pt x="332" y="626"/>
                    <a:pt x="416" y="494"/>
                    <a:pt x="416" y="333"/>
                  </a:cubicBezTo>
                  <a:cubicBezTo>
                    <a:pt x="416" y="171"/>
                    <a:pt x="332" y="39"/>
                    <a:pt x="227" y="39"/>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22" name="Google Shape;522;p26"/>
            <p:cNvSpPr/>
            <p:nvPr/>
          </p:nvSpPr>
          <p:spPr>
            <a:xfrm>
              <a:off x="4047928" y="295518"/>
              <a:ext cx="173725" cy="173393"/>
            </a:xfrm>
            <a:custGeom>
              <a:rect b="b" l="l" r="r" t="t"/>
              <a:pathLst>
                <a:path extrusionOk="0" h="531" w="532">
                  <a:moveTo>
                    <a:pt x="414" y="118"/>
                  </a:moveTo>
                  <a:cubicBezTo>
                    <a:pt x="536" y="240"/>
                    <a:pt x="569" y="405"/>
                    <a:pt x="487" y="486"/>
                  </a:cubicBezTo>
                  <a:cubicBezTo>
                    <a:pt x="406" y="568"/>
                    <a:pt x="241" y="535"/>
                    <a:pt x="119" y="413"/>
                  </a:cubicBezTo>
                  <a:cubicBezTo>
                    <a:pt x="-3" y="290"/>
                    <a:pt x="-37" y="125"/>
                    <a:pt x="45" y="44"/>
                  </a:cubicBezTo>
                  <a:cubicBezTo>
                    <a:pt x="126" y="-37"/>
                    <a:pt x="291" y="-4"/>
                    <a:pt x="414" y="118"/>
                  </a:cubicBezTo>
                  <a:close/>
                </a:path>
              </a:pathLst>
            </a:custGeom>
            <a:solidFill>
              <a:schemeClr val="accent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23" name="Google Shape;523;p26"/>
            <p:cNvSpPr/>
            <p:nvPr/>
          </p:nvSpPr>
          <p:spPr>
            <a:xfrm>
              <a:off x="4041724" y="288661"/>
              <a:ext cx="186133" cy="186454"/>
            </a:xfrm>
            <a:custGeom>
              <a:rect b="b" l="l" r="r" t="t"/>
              <a:pathLst>
                <a:path extrusionOk="0" h="571" w="570">
                  <a:moveTo>
                    <a:pt x="388" y="571"/>
                  </a:moveTo>
                  <a:cubicBezTo>
                    <a:pt x="303" y="571"/>
                    <a:pt x="204" y="528"/>
                    <a:pt x="124" y="448"/>
                  </a:cubicBezTo>
                  <a:cubicBezTo>
                    <a:pt x="-6" y="318"/>
                    <a:pt x="-39" y="140"/>
                    <a:pt x="50" y="51"/>
                  </a:cubicBezTo>
                  <a:cubicBezTo>
                    <a:pt x="94" y="7"/>
                    <a:pt x="161" y="-9"/>
                    <a:pt x="237" y="6"/>
                  </a:cubicBezTo>
                  <a:cubicBezTo>
                    <a:pt x="310" y="21"/>
                    <a:pt x="385" y="63"/>
                    <a:pt x="446" y="125"/>
                  </a:cubicBezTo>
                  <a:cubicBezTo>
                    <a:pt x="576" y="254"/>
                    <a:pt x="609" y="432"/>
                    <a:pt x="520" y="521"/>
                  </a:cubicBezTo>
                  <a:cubicBezTo>
                    <a:pt x="487" y="555"/>
                    <a:pt x="440" y="571"/>
                    <a:pt x="388" y="571"/>
                  </a:cubicBezTo>
                  <a:moveTo>
                    <a:pt x="183" y="40"/>
                  </a:moveTo>
                  <a:cubicBezTo>
                    <a:pt x="140" y="40"/>
                    <a:pt x="103" y="53"/>
                    <a:pt x="78" y="79"/>
                  </a:cubicBezTo>
                  <a:cubicBezTo>
                    <a:pt x="4" y="152"/>
                    <a:pt x="37" y="305"/>
                    <a:pt x="152" y="420"/>
                  </a:cubicBezTo>
                  <a:cubicBezTo>
                    <a:pt x="208" y="476"/>
                    <a:pt x="275" y="514"/>
                    <a:pt x="341" y="528"/>
                  </a:cubicBezTo>
                  <a:cubicBezTo>
                    <a:pt x="404" y="540"/>
                    <a:pt x="458" y="528"/>
                    <a:pt x="492" y="493"/>
                  </a:cubicBezTo>
                  <a:cubicBezTo>
                    <a:pt x="566" y="420"/>
                    <a:pt x="533" y="267"/>
                    <a:pt x="419" y="153"/>
                  </a:cubicBezTo>
                  <a:lnTo>
                    <a:pt x="419" y="153"/>
                  </a:lnTo>
                  <a:cubicBezTo>
                    <a:pt x="362" y="96"/>
                    <a:pt x="295" y="58"/>
                    <a:pt x="229" y="45"/>
                  </a:cubicBezTo>
                  <a:cubicBezTo>
                    <a:pt x="213" y="41"/>
                    <a:pt x="197" y="40"/>
                    <a:pt x="183" y="40"/>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24" name="Google Shape;524;p26"/>
            <p:cNvSpPr/>
            <p:nvPr/>
          </p:nvSpPr>
          <p:spPr>
            <a:xfrm>
              <a:off x="4953781" y="173393"/>
              <a:ext cx="160989" cy="185475"/>
            </a:xfrm>
            <a:custGeom>
              <a:rect b="b" l="l" r="r" t="t"/>
              <a:pathLst>
                <a:path extrusionOk="0" h="568" w="493">
                  <a:moveTo>
                    <a:pt x="74" y="167"/>
                  </a:moveTo>
                  <a:cubicBezTo>
                    <a:pt x="171" y="24"/>
                    <a:pt x="327" y="-40"/>
                    <a:pt x="422" y="25"/>
                  </a:cubicBezTo>
                  <a:cubicBezTo>
                    <a:pt x="518" y="89"/>
                    <a:pt x="516" y="258"/>
                    <a:pt x="419" y="401"/>
                  </a:cubicBezTo>
                  <a:cubicBezTo>
                    <a:pt x="322" y="544"/>
                    <a:pt x="166" y="608"/>
                    <a:pt x="70" y="543"/>
                  </a:cubicBezTo>
                  <a:cubicBezTo>
                    <a:pt x="-25" y="478"/>
                    <a:pt x="-23" y="310"/>
                    <a:pt x="74" y="167"/>
                  </a:cubicBezTo>
                  <a:close/>
                </a:path>
              </a:pathLst>
            </a:custGeom>
            <a:solidFill>
              <a:schemeClr val="accent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25" name="Google Shape;525;p26"/>
            <p:cNvSpPr/>
            <p:nvPr/>
          </p:nvSpPr>
          <p:spPr>
            <a:xfrm>
              <a:off x="4947577" y="167188"/>
              <a:ext cx="173398" cy="198210"/>
            </a:xfrm>
            <a:custGeom>
              <a:rect b="b" l="l" r="r" t="t"/>
              <a:pathLst>
                <a:path extrusionOk="0" h="607" w="531">
                  <a:moveTo>
                    <a:pt x="176" y="607"/>
                  </a:moveTo>
                  <a:cubicBezTo>
                    <a:pt x="140" y="607"/>
                    <a:pt x="107" y="597"/>
                    <a:pt x="78" y="578"/>
                  </a:cubicBezTo>
                  <a:cubicBezTo>
                    <a:pt x="40" y="552"/>
                    <a:pt x="14" y="510"/>
                    <a:pt x="4" y="457"/>
                  </a:cubicBezTo>
                  <a:cubicBezTo>
                    <a:pt x="-12" y="371"/>
                    <a:pt x="15" y="266"/>
                    <a:pt x="76" y="175"/>
                  </a:cubicBezTo>
                  <a:cubicBezTo>
                    <a:pt x="179" y="23"/>
                    <a:pt x="348" y="-42"/>
                    <a:pt x="452" y="28"/>
                  </a:cubicBezTo>
                  <a:cubicBezTo>
                    <a:pt x="556" y="99"/>
                    <a:pt x="557" y="280"/>
                    <a:pt x="454" y="431"/>
                  </a:cubicBezTo>
                  <a:cubicBezTo>
                    <a:pt x="392" y="522"/>
                    <a:pt x="304" y="586"/>
                    <a:pt x="218" y="603"/>
                  </a:cubicBezTo>
                  <a:cubicBezTo>
                    <a:pt x="204" y="606"/>
                    <a:pt x="190" y="607"/>
                    <a:pt x="176" y="607"/>
                  </a:cubicBezTo>
                  <a:moveTo>
                    <a:pt x="354" y="38"/>
                  </a:moveTo>
                  <a:cubicBezTo>
                    <a:pt x="273" y="38"/>
                    <a:pt x="176" y="98"/>
                    <a:pt x="109" y="197"/>
                  </a:cubicBezTo>
                  <a:lnTo>
                    <a:pt x="109" y="197"/>
                  </a:lnTo>
                  <a:cubicBezTo>
                    <a:pt x="53" y="280"/>
                    <a:pt x="28" y="374"/>
                    <a:pt x="43" y="450"/>
                  </a:cubicBezTo>
                  <a:cubicBezTo>
                    <a:pt x="51" y="492"/>
                    <a:pt x="72" y="525"/>
                    <a:pt x="101" y="546"/>
                  </a:cubicBezTo>
                  <a:cubicBezTo>
                    <a:pt x="131" y="566"/>
                    <a:pt x="168" y="572"/>
                    <a:pt x="211" y="564"/>
                  </a:cubicBezTo>
                  <a:cubicBezTo>
                    <a:pt x="287" y="550"/>
                    <a:pt x="365" y="492"/>
                    <a:pt x="421" y="409"/>
                  </a:cubicBezTo>
                  <a:cubicBezTo>
                    <a:pt x="512" y="275"/>
                    <a:pt x="516" y="119"/>
                    <a:pt x="430" y="61"/>
                  </a:cubicBezTo>
                  <a:cubicBezTo>
                    <a:pt x="408" y="46"/>
                    <a:pt x="382" y="38"/>
                    <a:pt x="354" y="38"/>
                  </a:cubicBezTo>
                  <a:moveTo>
                    <a:pt x="93" y="186"/>
                  </a:moveTo>
                  <a:lnTo>
                    <a:pt x="93" y="186"/>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26" name="Google Shape;526;p26"/>
            <p:cNvSpPr/>
            <p:nvPr/>
          </p:nvSpPr>
          <p:spPr>
            <a:xfrm>
              <a:off x="4670335" y="335030"/>
              <a:ext cx="320346" cy="800023"/>
            </a:xfrm>
            <a:custGeom>
              <a:rect b="b" l="l" r="r" t="t"/>
              <a:pathLst>
                <a:path extrusionOk="0" h="2450" w="981">
                  <a:moveTo>
                    <a:pt x="19" y="2450"/>
                  </a:moveTo>
                  <a:cubicBezTo>
                    <a:pt x="18" y="2450"/>
                    <a:pt x="17" y="2450"/>
                    <a:pt x="15" y="2450"/>
                  </a:cubicBezTo>
                  <a:cubicBezTo>
                    <a:pt x="4" y="2448"/>
                    <a:pt x="-2" y="2437"/>
                    <a:pt x="0" y="2426"/>
                  </a:cubicBezTo>
                  <a:cubicBezTo>
                    <a:pt x="16" y="2349"/>
                    <a:pt x="409" y="519"/>
                    <a:pt x="947" y="6"/>
                  </a:cubicBezTo>
                  <a:cubicBezTo>
                    <a:pt x="955" y="-2"/>
                    <a:pt x="968" y="-2"/>
                    <a:pt x="975" y="7"/>
                  </a:cubicBezTo>
                  <a:cubicBezTo>
                    <a:pt x="983" y="14"/>
                    <a:pt x="982" y="27"/>
                    <a:pt x="975" y="34"/>
                  </a:cubicBezTo>
                  <a:cubicBezTo>
                    <a:pt x="445" y="539"/>
                    <a:pt x="42" y="2416"/>
                    <a:pt x="38" y="2435"/>
                  </a:cubicBezTo>
                  <a:cubicBezTo>
                    <a:pt x="36" y="2444"/>
                    <a:pt x="28" y="2450"/>
                    <a:pt x="19" y="2450"/>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27" name="Google Shape;527;p26"/>
            <p:cNvSpPr/>
            <p:nvPr/>
          </p:nvSpPr>
          <p:spPr>
            <a:xfrm>
              <a:off x="4175283" y="2690688"/>
              <a:ext cx="808864" cy="1759398"/>
            </a:xfrm>
            <a:custGeom>
              <a:rect b="b" l="l" r="r" t="t"/>
              <a:pathLst>
                <a:path extrusionOk="0" h="5388" w="2477">
                  <a:moveTo>
                    <a:pt x="2477" y="231"/>
                  </a:moveTo>
                  <a:lnTo>
                    <a:pt x="2181" y="0"/>
                  </a:lnTo>
                  <a:lnTo>
                    <a:pt x="1239" y="231"/>
                  </a:lnTo>
                  <a:lnTo>
                    <a:pt x="296" y="0"/>
                  </a:lnTo>
                  <a:lnTo>
                    <a:pt x="0" y="231"/>
                  </a:lnTo>
                  <a:cubicBezTo>
                    <a:pt x="0" y="231"/>
                    <a:pt x="0" y="1085"/>
                    <a:pt x="656" y="1798"/>
                  </a:cubicBezTo>
                  <a:cubicBezTo>
                    <a:pt x="1147" y="2331"/>
                    <a:pt x="1165" y="4167"/>
                    <a:pt x="859" y="4797"/>
                  </a:cubicBezTo>
                  <a:lnTo>
                    <a:pt x="1239" y="5388"/>
                  </a:lnTo>
                  <a:lnTo>
                    <a:pt x="1618" y="4797"/>
                  </a:lnTo>
                  <a:cubicBezTo>
                    <a:pt x="1312" y="4167"/>
                    <a:pt x="1330" y="2331"/>
                    <a:pt x="1821" y="1798"/>
                  </a:cubicBezTo>
                  <a:cubicBezTo>
                    <a:pt x="2477" y="1085"/>
                    <a:pt x="2477" y="231"/>
                    <a:pt x="2477" y="231"/>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28" name="Google Shape;528;p26"/>
            <p:cNvSpPr/>
            <p:nvPr/>
          </p:nvSpPr>
          <p:spPr>
            <a:xfrm>
              <a:off x="4168752" y="2683504"/>
              <a:ext cx="821926" cy="1778337"/>
            </a:xfrm>
            <a:custGeom>
              <a:rect b="b" l="l" r="r" t="t"/>
              <a:pathLst>
                <a:path extrusionOk="0" h="5446" w="2517">
                  <a:moveTo>
                    <a:pt x="1259" y="5446"/>
                  </a:moveTo>
                  <a:lnTo>
                    <a:pt x="856" y="4821"/>
                  </a:lnTo>
                  <a:lnTo>
                    <a:pt x="861" y="4811"/>
                  </a:lnTo>
                  <a:cubicBezTo>
                    <a:pt x="1009" y="4508"/>
                    <a:pt x="1085" y="3908"/>
                    <a:pt x="1057" y="3284"/>
                  </a:cubicBezTo>
                  <a:cubicBezTo>
                    <a:pt x="1026" y="2611"/>
                    <a:pt x="878" y="2068"/>
                    <a:pt x="662" y="1833"/>
                  </a:cubicBezTo>
                  <a:cubicBezTo>
                    <a:pt x="8" y="1123"/>
                    <a:pt x="0" y="262"/>
                    <a:pt x="0" y="253"/>
                  </a:cubicBezTo>
                  <a:lnTo>
                    <a:pt x="0" y="244"/>
                  </a:lnTo>
                  <a:lnTo>
                    <a:pt x="312" y="0"/>
                  </a:lnTo>
                  <a:lnTo>
                    <a:pt x="1259" y="233"/>
                  </a:lnTo>
                  <a:lnTo>
                    <a:pt x="2206" y="0"/>
                  </a:lnTo>
                  <a:lnTo>
                    <a:pt x="2517" y="244"/>
                  </a:lnTo>
                  <a:lnTo>
                    <a:pt x="2517" y="253"/>
                  </a:lnTo>
                  <a:cubicBezTo>
                    <a:pt x="2517" y="262"/>
                    <a:pt x="2509" y="1123"/>
                    <a:pt x="1856" y="1833"/>
                  </a:cubicBezTo>
                  <a:cubicBezTo>
                    <a:pt x="1639" y="2068"/>
                    <a:pt x="1491" y="2611"/>
                    <a:pt x="1460" y="3284"/>
                  </a:cubicBezTo>
                  <a:cubicBezTo>
                    <a:pt x="1432" y="3908"/>
                    <a:pt x="1508" y="4508"/>
                    <a:pt x="1656" y="4811"/>
                  </a:cubicBezTo>
                  <a:lnTo>
                    <a:pt x="1661" y="4821"/>
                  </a:lnTo>
                  <a:lnTo>
                    <a:pt x="1259" y="5446"/>
                  </a:lnTo>
                  <a:moveTo>
                    <a:pt x="901" y="4818"/>
                  </a:moveTo>
                  <a:lnTo>
                    <a:pt x="1259" y="5374"/>
                  </a:lnTo>
                  <a:lnTo>
                    <a:pt x="1616" y="4818"/>
                  </a:lnTo>
                  <a:cubicBezTo>
                    <a:pt x="1319" y="4188"/>
                    <a:pt x="1325" y="2352"/>
                    <a:pt x="1827" y="1806"/>
                  </a:cubicBezTo>
                  <a:cubicBezTo>
                    <a:pt x="2433" y="1148"/>
                    <a:pt x="2474" y="358"/>
                    <a:pt x="2477" y="263"/>
                  </a:cubicBezTo>
                  <a:lnTo>
                    <a:pt x="2196" y="43"/>
                  </a:lnTo>
                  <a:lnTo>
                    <a:pt x="1259" y="274"/>
                  </a:lnTo>
                  <a:lnTo>
                    <a:pt x="321" y="43"/>
                  </a:lnTo>
                  <a:lnTo>
                    <a:pt x="40" y="263"/>
                  </a:lnTo>
                  <a:cubicBezTo>
                    <a:pt x="43" y="358"/>
                    <a:pt x="84" y="1148"/>
                    <a:pt x="690" y="1806"/>
                  </a:cubicBezTo>
                  <a:cubicBezTo>
                    <a:pt x="1192" y="2352"/>
                    <a:pt x="1198" y="4188"/>
                    <a:pt x="901" y="4818"/>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29" name="Google Shape;529;p26"/>
            <p:cNvSpPr/>
            <p:nvPr/>
          </p:nvSpPr>
          <p:spPr>
            <a:xfrm>
              <a:off x="1636675" y="2686116"/>
              <a:ext cx="1072717" cy="1157911"/>
            </a:xfrm>
            <a:custGeom>
              <a:rect b="b" l="l" r="r" t="t"/>
              <a:pathLst>
                <a:path extrusionOk="0" h="3546" w="3285">
                  <a:moveTo>
                    <a:pt x="1279" y="3546"/>
                  </a:moveTo>
                  <a:cubicBezTo>
                    <a:pt x="1279" y="3546"/>
                    <a:pt x="830" y="3050"/>
                    <a:pt x="613" y="2332"/>
                  </a:cubicBezTo>
                  <a:cubicBezTo>
                    <a:pt x="395" y="1614"/>
                    <a:pt x="708" y="857"/>
                    <a:pt x="1352" y="942"/>
                  </a:cubicBezTo>
                  <a:cubicBezTo>
                    <a:pt x="1996" y="1026"/>
                    <a:pt x="1481" y="1927"/>
                    <a:pt x="2493" y="2074"/>
                  </a:cubicBezTo>
                  <a:cubicBezTo>
                    <a:pt x="3505" y="2222"/>
                    <a:pt x="3321" y="915"/>
                    <a:pt x="3155" y="547"/>
                  </a:cubicBezTo>
                  <a:cubicBezTo>
                    <a:pt x="3155" y="547"/>
                    <a:pt x="3174" y="1578"/>
                    <a:pt x="2530" y="1357"/>
                  </a:cubicBezTo>
                  <a:cubicBezTo>
                    <a:pt x="1886" y="1136"/>
                    <a:pt x="2253" y="-151"/>
                    <a:pt x="1223" y="14"/>
                  </a:cubicBezTo>
                  <a:cubicBezTo>
                    <a:pt x="192" y="180"/>
                    <a:pt x="-764" y="1688"/>
                    <a:pt x="911" y="3546"/>
                  </a:cubicBezTo>
                  <a:lnTo>
                    <a:pt x="1279" y="3546"/>
                  </a:lnTo>
                  <a:close/>
                </a:path>
              </a:pathLst>
            </a:custGeom>
            <a:solidFill>
              <a:schemeClr val="accent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30" name="Google Shape;530;p26"/>
            <p:cNvSpPr/>
            <p:nvPr/>
          </p:nvSpPr>
          <p:spPr>
            <a:xfrm>
              <a:off x="1630470" y="2679585"/>
              <a:ext cx="1085452" cy="1170972"/>
            </a:xfrm>
            <a:custGeom>
              <a:rect b="b" l="l" r="r" t="t"/>
              <a:pathLst>
                <a:path extrusionOk="0" h="3586" w="3324">
                  <a:moveTo>
                    <a:pt x="1298" y="3586"/>
                  </a:moveTo>
                  <a:lnTo>
                    <a:pt x="930" y="3586"/>
                  </a:lnTo>
                  <a:cubicBezTo>
                    <a:pt x="924" y="3586"/>
                    <a:pt x="919" y="3584"/>
                    <a:pt x="915" y="3580"/>
                  </a:cubicBezTo>
                  <a:cubicBezTo>
                    <a:pt x="-163" y="2384"/>
                    <a:pt x="-60" y="1458"/>
                    <a:pt x="97" y="1013"/>
                  </a:cubicBezTo>
                  <a:cubicBezTo>
                    <a:pt x="282" y="488"/>
                    <a:pt x="731" y="96"/>
                    <a:pt x="1239" y="14"/>
                  </a:cubicBezTo>
                  <a:cubicBezTo>
                    <a:pt x="1853" y="-84"/>
                    <a:pt x="1985" y="321"/>
                    <a:pt x="2113" y="713"/>
                  </a:cubicBezTo>
                  <a:cubicBezTo>
                    <a:pt x="2206" y="999"/>
                    <a:pt x="2294" y="1269"/>
                    <a:pt x="2555" y="1358"/>
                  </a:cubicBezTo>
                  <a:cubicBezTo>
                    <a:pt x="2695" y="1406"/>
                    <a:pt x="2812" y="1396"/>
                    <a:pt x="2905" y="1329"/>
                  </a:cubicBezTo>
                  <a:cubicBezTo>
                    <a:pt x="3162" y="1142"/>
                    <a:pt x="3155" y="573"/>
                    <a:pt x="3155" y="568"/>
                  </a:cubicBezTo>
                  <a:cubicBezTo>
                    <a:pt x="3155" y="558"/>
                    <a:pt x="3161" y="550"/>
                    <a:pt x="3170" y="548"/>
                  </a:cubicBezTo>
                  <a:cubicBezTo>
                    <a:pt x="3180" y="546"/>
                    <a:pt x="3189" y="551"/>
                    <a:pt x="3192" y="559"/>
                  </a:cubicBezTo>
                  <a:cubicBezTo>
                    <a:pt x="3300" y="798"/>
                    <a:pt x="3442" y="1522"/>
                    <a:pt x="3157" y="1900"/>
                  </a:cubicBezTo>
                  <a:cubicBezTo>
                    <a:pt x="3018" y="2084"/>
                    <a:pt x="2800" y="2156"/>
                    <a:pt x="2509" y="2114"/>
                  </a:cubicBezTo>
                  <a:cubicBezTo>
                    <a:pt x="1934" y="2030"/>
                    <a:pt x="1842" y="1709"/>
                    <a:pt x="1760" y="1425"/>
                  </a:cubicBezTo>
                  <a:cubicBezTo>
                    <a:pt x="1697" y="1206"/>
                    <a:pt x="1642" y="1017"/>
                    <a:pt x="1369" y="981"/>
                  </a:cubicBezTo>
                  <a:cubicBezTo>
                    <a:pt x="1143" y="952"/>
                    <a:pt x="950" y="1026"/>
                    <a:pt x="806" y="1195"/>
                  </a:cubicBezTo>
                  <a:cubicBezTo>
                    <a:pt x="580" y="1461"/>
                    <a:pt x="519" y="1913"/>
                    <a:pt x="650" y="2346"/>
                  </a:cubicBezTo>
                  <a:cubicBezTo>
                    <a:pt x="864" y="3052"/>
                    <a:pt x="1308" y="3548"/>
                    <a:pt x="1312" y="3553"/>
                  </a:cubicBezTo>
                  <a:cubicBezTo>
                    <a:pt x="1317" y="3559"/>
                    <a:pt x="1319" y="3567"/>
                    <a:pt x="1316" y="3574"/>
                  </a:cubicBezTo>
                  <a:cubicBezTo>
                    <a:pt x="1312" y="3582"/>
                    <a:pt x="1305" y="3586"/>
                    <a:pt x="1298" y="3586"/>
                  </a:cubicBezTo>
                  <a:moveTo>
                    <a:pt x="938" y="3547"/>
                  </a:moveTo>
                  <a:lnTo>
                    <a:pt x="1255" y="3547"/>
                  </a:lnTo>
                  <a:cubicBezTo>
                    <a:pt x="1153" y="3424"/>
                    <a:pt x="798" y="2968"/>
                    <a:pt x="613" y="2358"/>
                  </a:cubicBezTo>
                  <a:cubicBezTo>
                    <a:pt x="478" y="1912"/>
                    <a:pt x="542" y="1445"/>
                    <a:pt x="776" y="1169"/>
                  </a:cubicBezTo>
                  <a:cubicBezTo>
                    <a:pt x="929" y="989"/>
                    <a:pt x="1135" y="911"/>
                    <a:pt x="1374" y="942"/>
                  </a:cubicBezTo>
                  <a:cubicBezTo>
                    <a:pt x="1673" y="981"/>
                    <a:pt x="1733" y="1192"/>
                    <a:pt x="1798" y="1414"/>
                  </a:cubicBezTo>
                  <a:cubicBezTo>
                    <a:pt x="1876" y="1687"/>
                    <a:pt x="1965" y="1995"/>
                    <a:pt x="2515" y="2075"/>
                  </a:cubicBezTo>
                  <a:cubicBezTo>
                    <a:pt x="2790" y="2115"/>
                    <a:pt x="2996" y="2048"/>
                    <a:pt x="3125" y="1876"/>
                  </a:cubicBezTo>
                  <a:cubicBezTo>
                    <a:pt x="3370" y="1551"/>
                    <a:pt x="3287" y="957"/>
                    <a:pt x="3191" y="667"/>
                  </a:cubicBezTo>
                  <a:cubicBezTo>
                    <a:pt x="3182" y="845"/>
                    <a:pt x="3135" y="1210"/>
                    <a:pt x="2928" y="1361"/>
                  </a:cubicBezTo>
                  <a:cubicBezTo>
                    <a:pt x="2825" y="1436"/>
                    <a:pt x="2695" y="1448"/>
                    <a:pt x="2543" y="1395"/>
                  </a:cubicBezTo>
                  <a:cubicBezTo>
                    <a:pt x="2262" y="1299"/>
                    <a:pt x="2167" y="1007"/>
                    <a:pt x="2075" y="725"/>
                  </a:cubicBezTo>
                  <a:cubicBezTo>
                    <a:pt x="1947" y="332"/>
                    <a:pt x="1826" y="-40"/>
                    <a:pt x="1245" y="53"/>
                  </a:cubicBezTo>
                  <a:cubicBezTo>
                    <a:pt x="751" y="133"/>
                    <a:pt x="314" y="514"/>
                    <a:pt x="134" y="1026"/>
                  </a:cubicBezTo>
                  <a:cubicBezTo>
                    <a:pt x="-20" y="1462"/>
                    <a:pt x="-119" y="2369"/>
                    <a:pt x="938" y="3547"/>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31" name="Google Shape;531;p26"/>
            <p:cNvSpPr/>
            <p:nvPr/>
          </p:nvSpPr>
          <p:spPr>
            <a:xfrm>
              <a:off x="1127255" y="2576399"/>
              <a:ext cx="207686" cy="655039"/>
            </a:xfrm>
            <a:custGeom>
              <a:rect b="b" l="l" r="r" t="t"/>
              <a:pathLst>
                <a:path extrusionOk="0" h="2006" w="636">
                  <a:moveTo>
                    <a:pt x="605" y="1931"/>
                  </a:moveTo>
                  <a:cubicBezTo>
                    <a:pt x="605" y="1931"/>
                    <a:pt x="842" y="736"/>
                    <a:pt x="0" y="0"/>
                  </a:cubicBezTo>
                  <a:cubicBezTo>
                    <a:pt x="0" y="0"/>
                    <a:pt x="306" y="1004"/>
                    <a:pt x="118" y="1459"/>
                  </a:cubicBezTo>
                  <a:cubicBezTo>
                    <a:pt x="-69" y="1914"/>
                    <a:pt x="318" y="2006"/>
                    <a:pt x="318" y="2006"/>
                  </a:cubicBezTo>
                  <a:lnTo>
                    <a:pt x="605" y="1931"/>
                  </a:lnTo>
                  <a:close/>
                </a:path>
              </a:pathLst>
            </a:custGeom>
            <a:solidFill>
              <a:schemeClr val="accent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32" name="Google Shape;532;p26"/>
            <p:cNvSpPr/>
            <p:nvPr/>
          </p:nvSpPr>
          <p:spPr>
            <a:xfrm>
              <a:off x="1120724" y="2570194"/>
              <a:ext cx="219768" cy="667448"/>
            </a:xfrm>
            <a:custGeom>
              <a:rect b="b" l="l" r="r" t="t"/>
              <a:pathLst>
                <a:path extrusionOk="0" h="2044" w="673">
                  <a:moveTo>
                    <a:pt x="338" y="2044"/>
                  </a:moveTo>
                  <a:cubicBezTo>
                    <a:pt x="336" y="2044"/>
                    <a:pt x="335" y="2044"/>
                    <a:pt x="333" y="2044"/>
                  </a:cubicBezTo>
                  <a:cubicBezTo>
                    <a:pt x="327" y="2042"/>
                    <a:pt x="176" y="2005"/>
                    <a:pt x="104" y="1864"/>
                  </a:cubicBezTo>
                  <a:cubicBezTo>
                    <a:pt x="50" y="1759"/>
                    <a:pt x="56" y="1627"/>
                    <a:pt x="120" y="1470"/>
                  </a:cubicBezTo>
                  <a:cubicBezTo>
                    <a:pt x="302" y="1027"/>
                    <a:pt x="4" y="35"/>
                    <a:pt x="1" y="25"/>
                  </a:cubicBezTo>
                  <a:cubicBezTo>
                    <a:pt x="-1" y="16"/>
                    <a:pt x="2" y="7"/>
                    <a:pt x="9" y="2"/>
                  </a:cubicBezTo>
                  <a:cubicBezTo>
                    <a:pt x="17" y="-1"/>
                    <a:pt x="26" y="-1"/>
                    <a:pt x="33" y="4"/>
                  </a:cubicBezTo>
                  <a:cubicBezTo>
                    <a:pt x="873" y="739"/>
                    <a:pt x="646" y="1942"/>
                    <a:pt x="644" y="1954"/>
                  </a:cubicBezTo>
                  <a:cubicBezTo>
                    <a:pt x="643" y="1962"/>
                    <a:pt x="637" y="1968"/>
                    <a:pt x="630" y="1970"/>
                  </a:cubicBezTo>
                  <a:lnTo>
                    <a:pt x="343" y="2044"/>
                  </a:lnTo>
                  <a:cubicBezTo>
                    <a:pt x="341" y="2044"/>
                    <a:pt x="339" y="2044"/>
                    <a:pt x="338" y="2044"/>
                  </a:cubicBezTo>
                  <a:moveTo>
                    <a:pt x="58" y="80"/>
                  </a:moveTo>
                  <a:cubicBezTo>
                    <a:pt x="123" y="315"/>
                    <a:pt x="318" y="1092"/>
                    <a:pt x="157" y="1485"/>
                  </a:cubicBezTo>
                  <a:cubicBezTo>
                    <a:pt x="97" y="1631"/>
                    <a:pt x="91" y="1752"/>
                    <a:pt x="139" y="1846"/>
                  </a:cubicBezTo>
                  <a:cubicBezTo>
                    <a:pt x="196" y="1958"/>
                    <a:pt x="314" y="1997"/>
                    <a:pt x="338" y="2004"/>
                  </a:cubicBezTo>
                  <a:lnTo>
                    <a:pt x="608" y="1935"/>
                  </a:lnTo>
                  <a:cubicBezTo>
                    <a:pt x="629" y="1810"/>
                    <a:pt x="779" y="763"/>
                    <a:pt x="58" y="80"/>
                  </a:cubicBezTo>
                  <a:moveTo>
                    <a:pt x="625" y="1951"/>
                  </a:moveTo>
                  <a:lnTo>
                    <a:pt x="625" y="1951"/>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33" name="Google Shape;533;p26"/>
            <p:cNvSpPr/>
            <p:nvPr/>
          </p:nvSpPr>
          <p:spPr>
            <a:xfrm>
              <a:off x="1035494" y="4334815"/>
              <a:ext cx="1602381" cy="800023"/>
            </a:xfrm>
            <a:custGeom>
              <a:rect b="b" l="l" r="r" t="t"/>
              <a:pathLst>
                <a:path extrusionOk="0" h="2450" w="4907">
                  <a:moveTo>
                    <a:pt x="10" y="0"/>
                  </a:moveTo>
                  <a:cubicBezTo>
                    <a:pt x="10" y="0"/>
                    <a:pt x="208" y="1417"/>
                    <a:pt x="2004" y="795"/>
                  </a:cubicBezTo>
                  <a:lnTo>
                    <a:pt x="2586" y="953"/>
                  </a:lnTo>
                  <a:lnTo>
                    <a:pt x="4907" y="1579"/>
                  </a:lnTo>
                  <a:cubicBezTo>
                    <a:pt x="4907" y="1579"/>
                    <a:pt x="3800" y="2569"/>
                    <a:pt x="2255" y="2438"/>
                  </a:cubicBezTo>
                  <a:cubicBezTo>
                    <a:pt x="709" y="2306"/>
                    <a:pt x="-101" y="1006"/>
                    <a:pt x="10" y="0"/>
                  </a:cubicBezTo>
                  <a:close/>
                </a:path>
              </a:pathLst>
            </a:custGeom>
            <a:solidFill>
              <a:schemeClr val="accent5"/>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34" name="Google Shape;534;p26"/>
            <p:cNvSpPr/>
            <p:nvPr/>
          </p:nvSpPr>
          <p:spPr>
            <a:xfrm>
              <a:off x="1028963" y="4328284"/>
              <a:ext cx="1615116" cy="812758"/>
            </a:xfrm>
            <a:custGeom>
              <a:rect b="b" l="l" r="r" t="t"/>
              <a:pathLst>
                <a:path extrusionOk="0" h="2489" w="4946">
                  <a:moveTo>
                    <a:pt x="2555" y="2489"/>
                  </a:moveTo>
                  <a:cubicBezTo>
                    <a:pt x="2462" y="2489"/>
                    <a:pt x="2369" y="2485"/>
                    <a:pt x="2273" y="2477"/>
                  </a:cubicBezTo>
                  <a:cubicBezTo>
                    <a:pt x="1567" y="2417"/>
                    <a:pt x="945" y="2101"/>
                    <a:pt x="521" y="1585"/>
                  </a:cubicBezTo>
                  <a:cubicBezTo>
                    <a:pt x="144" y="1127"/>
                    <a:pt x="-47" y="541"/>
                    <a:pt x="10" y="18"/>
                  </a:cubicBezTo>
                  <a:cubicBezTo>
                    <a:pt x="12" y="8"/>
                    <a:pt x="20" y="1"/>
                    <a:pt x="30" y="0"/>
                  </a:cubicBezTo>
                  <a:lnTo>
                    <a:pt x="30" y="0"/>
                  </a:lnTo>
                  <a:cubicBezTo>
                    <a:pt x="40" y="0"/>
                    <a:pt x="48" y="8"/>
                    <a:pt x="49" y="17"/>
                  </a:cubicBezTo>
                  <a:cubicBezTo>
                    <a:pt x="50" y="22"/>
                    <a:pt x="125" y="524"/>
                    <a:pt x="559" y="789"/>
                  </a:cubicBezTo>
                  <a:cubicBezTo>
                    <a:pt x="915" y="1006"/>
                    <a:pt x="1405" y="1008"/>
                    <a:pt x="2018" y="796"/>
                  </a:cubicBezTo>
                  <a:cubicBezTo>
                    <a:pt x="2022" y="795"/>
                    <a:pt x="2026" y="795"/>
                    <a:pt x="2030" y="796"/>
                  </a:cubicBezTo>
                  <a:lnTo>
                    <a:pt x="2611" y="954"/>
                  </a:lnTo>
                  <a:lnTo>
                    <a:pt x="4933" y="1580"/>
                  </a:lnTo>
                  <a:cubicBezTo>
                    <a:pt x="4939" y="1582"/>
                    <a:pt x="4945" y="1588"/>
                    <a:pt x="4946" y="1595"/>
                  </a:cubicBezTo>
                  <a:cubicBezTo>
                    <a:pt x="4948" y="1602"/>
                    <a:pt x="4946" y="1609"/>
                    <a:pt x="4940" y="1614"/>
                  </a:cubicBezTo>
                  <a:cubicBezTo>
                    <a:pt x="4930" y="1623"/>
                    <a:pt x="3944" y="2489"/>
                    <a:pt x="2554" y="2489"/>
                  </a:cubicBezTo>
                  <a:lnTo>
                    <a:pt x="2555" y="2489"/>
                  </a:lnTo>
                  <a:moveTo>
                    <a:pt x="41" y="148"/>
                  </a:moveTo>
                  <a:cubicBezTo>
                    <a:pt x="25" y="627"/>
                    <a:pt x="211" y="1146"/>
                    <a:pt x="551" y="1560"/>
                  </a:cubicBezTo>
                  <a:cubicBezTo>
                    <a:pt x="968" y="2067"/>
                    <a:pt x="1581" y="2379"/>
                    <a:pt x="2276" y="2438"/>
                  </a:cubicBezTo>
                  <a:cubicBezTo>
                    <a:pt x="3660" y="2556"/>
                    <a:pt x="4704" y="1758"/>
                    <a:pt x="4886" y="1608"/>
                  </a:cubicBezTo>
                  <a:lnTo>
                    <a:pt x="2025" y="835"/>
                  </a:lnTo>
                  <a:cubicBezTo>
                    <a:pt x="1404" y="1050"/>
                    <a:pt x="903" y="1045"/>
                    <a:pt x="538" y="822"/>
                  </a:cubicBezTo>
                  <a:cubicBezTo>
                    <a:pt x="225" y="630"/>
                    <a:pt x="92" y="320"/>
                    <a:pt x="41" y="148"/>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35" name="Google Shape;535;p26"/>
            <p:cNvSpPr/>
            <p:nvPr/>
          </p:nvSpPr>
          <p:spPr>
            <a:xfrm>
              <a:off x="2367823" y="775858"/>
              <a:ext cx="2075878" cy="1184034"/>
            </a:xfrm>
            <a:custGeom>
              <a:rect b="b" l="l" r="r" t="t"/>
              <a:pathLst>
                <a:path extrusionOk="0" h="3626" w="6357">
                  <a:moveTo>
                    <a:pt x="6234" y="1479"/>
                  </a:moveTo>
                  <a:cubicBezTo>
                    <a:pt x="6234" y="1479"/>
                    <a:pt x="5474" y="424"/>
                    <a:pt x="4198" y="130"/>
                  </a:cubicBezTo>
                  <a:cubicBezTo>
                    <a:pt x="2922" y="-165"/>
                    <a:pt x="1597" y="105"/>
                    <a:pt x="837" y="326"/>
                  </a:cubicBezTo>
                  <a:cubicBezTo>
                    <a:pt x="76" y="547"/>
                    <a:pt x="-22" y="693"/>
                    <a:pt x="3" y="890"/>
                  </a:cubicBezTo>
                  <a:cubicBezTo>
                    <a:pt x="27" y="1086"/>
                    <a:pt x="272" y="1258"/>
                    <a:pt x="223" y="1479"/>
                  </a:cubicBezTo>
                  <a:cubicBezTo>
                    <a:pt x="174" y="1700"/>
                    <a:pt x="27" y="2019"/>
                    <a:pt x="297" y="2362"/>
                  </a:cubicBezTo>
                  <a:cubicBezTo>
                    <a:pt x="567" y="2706"/>
                    <a:pt x="591" y="2878"/>
                    <a:pt x="690" y="3295"/>
                  </a:cubicBezTo>
                  <a:cubicBezTo>
                    <a:pt x="788" y="3712"/>
                    <a:pt x="1171" y="3814"/>
                    <a:pt x="2440" y="3136"/>
                  </a:cubicBezTo>
                  <a:cubicBezTo>
                    <a:pt x="3709" y="2457"/>
                    <a:pt x="6357" y="2240"/>
                    <a:pt x="6357" y="2240"/>
                  </a:cubicBezTo>
                  <a:lnTo>
                    <a:pt x="6234" y="1479"/>
                  </a:lnTo>
                  <a:close/>
                </a:path>
              </a:pathLst>
            </a:custGeom>
            <a:solidFill>
              <a:schemeClr val="accent4"/>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36" name="Google Shape;536;p26"/>
            <p:cNvSpPr/>
            <p:nvPr/>
          </p:nvSpPr>
          <p:spPr>
            <a:xfrm>
              <a:off x="2360965" y="769981"/>
              <a:ext cx="2088940" cy="1196443"/>
            </a:xfrm>
            <a:custGeom>
              <a:rect b="b" l="l" r="r" t="t"/>
              <a:pathLst>
                <a:path extrusionOk="0" h="3664" w="6397">
                  <a:moveTo>
                    <a:pt x="1126" y="3664"/>
                  </a:moveTo>
                  <a:cubicBezTo>
                    <a:pt x="1043" y="3664"/>
                    <a:pt x="973" y="3651"/>
                    <a:pt x="914" y="3624"/>
                  </a:cubicBezTo>
                  <a:cubicBezTo>
                    <a:pt x="801" y="3573"/>
                    <a:pt x="728" y="3472"/>
                    <a:pt x="691" y="3317"/>
                  </a:cubicBezTo>
                  <a:lnTo>
                    <a:pt x="671" y="3227"/>
                  </a:lnTo>
                  <a:cubicBezTo>
                    <a:pt x="587" y="2870"/>
                    <a:pt x="549" y="2707"/>
                    <a:pt x="303" y="2393"/>
                  </a:cubicBezTo>
                  <a:cubicBezTo>
                    <a:pt x="66" y="2091"/>
                    <a:pt x="143" y="1804"/>
                    <a:pt x="200" y="1594"/>
                  </a:cubicBezTo>
                  <a:cubicBezTo>
                    <a:pt x="209" y="1558"/>
                    <a:pt x="218" y="1525"/>
                    <a:pt x="225" y="1493"/>
                  </a:cubicBezTo>
                  <a:cubicBezTo>
                    <a:pt x="252" y="1373"/>
                    <a:pt x="183" y="1264"/>
                    <a:pt x="117" y="1159"/>
                  </a:cubicBezTo>
                  <a:cubicBezTo>
                    <a:pt x="67" y="1080"/>
                    <a:pt x="15" y="998"/>
                    <a:pt x="4" y="911"/>
                  </a:cubicBezTo>
                  <a:cubicBezTo>
                    <a:pt x="-23" y="694"/>
                    <a:pt x="101" y="543"/>
                    <a:pt x="852" y="325"/>
                  </a:cubicBezTo>
                  <a:cubicBezTo>
                    <a:pt x="1551" y="123"/>
                    <a:pt x="2917" y="-173"/>
                    <a:pt x="4223" y="129"/>
                  </a:cubicBezTo>
                  <a:cubicBezTo>
                    <a:pt x="5492" y="421"/>
                    <a:pt x="6264" y="1475"/>
                    <a:pt x="6271" y="1486"/>
                  </a:cubicBezTo>
                  <a:cubicBezTo>
                    <a:pt x="6273" y="1488"/>
                    <a:pt x="6274" y="1491"/>
                    <a:pt x="6275" y="1494"/>
                  </a:cubicBezTo>
                  <a:lnTo>
                    <a:pt x="6397" y="2255"/>
                  </a:lnTo>
                  <a:cubicBezTo>
                    <a:pt x="6398" y="2260"/>
                    <a:pt x="6397" y="2266"/>
                    <a:pt x="6393" y="2270"/>
                  </a:cubicBezTo>
                  <a:cubicBezTo>
                    <a:pt x="6390" y="2274"/>
                    <a:pt x="6385" y="2277"/>
                    <a:pt x="6380" y="2277"/>
                  </a:cubicBezTo>
                  <a:cubicBezTo>
                    <a:pt x="6353" y="2280"/>
                    <a:pt x="3721" y="2502"/>
                    <a:pt x="2470" y="3171"/>
                  </a:cubicBezTo>
                  <a:cubicBezTo>
                    <a:pt x="1850" y="3503"/>
                    <a:pt x="1413" y="3664"/>
                    <a:pt x="1126" y="3664"/>
                  </a:cubicBezTo>
                  <a:moveTo>
                    <a:pt x="3024" y="39"/>
                  </a:moveTo>
                  <a:cubicBezTo>
                    <a:pt x="2146" y="39"/>
                    <a:pt x="1345" y="223"/>
                    <a:pt x="863" y="363"/>
                  </a:cubicBezTo>
                  <a:cubicBezTo>
                    <a:pt x="69" y="593"/>
                    <a:pt x="22" y="739"/>
                    <a:pt x="43" y="906"/>
                  </a:cubicBezTo>
                  <a:cubicBezTo>
                    <a:pt x="53" y="984"/>
                    <a:pt x="100" y="1059"/>
                    <a:pt x="150" y="1138"/>
                  </a:cubicBezTo>
                  <a:cubicBezTo>
                    <a:pt x="221" y="1250"/>
                    <a:pt x="294" y="1366"/>
                    <a:pt x="264" y="1501"/>
                  </a:cubicBezTo>
                  <a:cubicBezTo>
                    <a:pt x="257" y="1534"/>
                    <a:pt x="247" y="1568"/>
                    <a:pt x="238" y="1604"/>
                  </a:cubicBezTo>
                  <a:cubicBezTo>
                    <a:pt x="180" y="1817"/>
                    <a:pt x="109" y="2082"/>
                    <a:pt x="334" y="2368"/>
                  </a:cubicBezTo>
                  <a:cubicBezTo>
                    <a:pt x="586" y="2689"/>
                    <a:pt x="627" y="2866"/>
                    <a:pt x="709" y="3219"/>
                  </a:cubicBezTo>
                  <a:lnTo>
                    <a:pt x="730" y="3308"/>
                  </a:lnTo>
                  <a:cubicBezTo>
                    <a:pt x="763" y="3451"/>
                    <a:pt x="829" y="3542"/>
                    <a:pt x="930" y="3588"/>
                  </a:cubicBezTo>
                  <a:cubicBezTo>
                    <a:pt x="1181" y="3702"/>
                    <a:pt x="1664" y="3558"/>
                    <a:pt x="2452" y="3137"/>
                  </a:cubicBezTo>
                  <a:cubicBezTo>
                    <a:pt x="3650" y="2496"/>
                    <a:pt x="6101" y="2263"/>
                    <a:pt x="6355" y="2240"/>
                  </a:cubicBezTo>
                  <a:lnTo>
                    <a:pt x="6237" y="1505"/>
                  </a:lnTo>
                  <a:cubicBezTo>
                    <a:pt x="6186" y="1437"/>
                    <a:pt x="5431" y="448"/>
                    <a:pt x="4214" y="167"/>
                  </a:cubicBezTo>
                  <a:cubicBezTo>
                    <a:pt x="3817" y="75"/>
                    <a:pt x="3413" y="39"/>
                    <a:pt x="3024" y="39"/>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37" name="Google Shape;537;p26"/>
            <p:cNvSpPr/>
            <p:nvPr/>
          </p:nvSpPr>
          <p:spPr>
            <a:xfrm>
              <a:off x="3159383" y="1056030"/>
              <a:ext cx="1202357" cy="265477"/>
            </a:xfrm>
            <a:custGeom>
              <a:rect b="b" l="l" r="r" t="t"/>
              <a:pathLst>
                <a:path extrusionOk="0" h="813" w="3682">
                  <a:moveTo>
                    <a:pt x="3663" y="813"/>
                  </a:moveTo>
                  <a:cubicBezTo>
                    <a:pt x="3660" y="813"/>
                    <a:pt x="3656" y="812"/>
                    <a:pt x="3653" y="810"/>
                  </a:cubicBezTo>
                  <a:cubicBezTo>
                    <a:pt x="2058" y="-205"/>
                    <a:pt x="43" y="73"/>
                    <a:pt x="23" y="76"/>
                  </a:cubicBezTo>
                  <a:cubicBezTo>
                    <a:pt x="12" y="78"/>
                    <a:pt x="2" y="71"/>
                    <a:pt x="0" y="60"/>
                  </a:cubicBezTo>
                  <a:cubicBezTo>
                    <a:pt x="-1" y="49"/>
                    <a:pt x="6" y="39"/>
                    <a:pt x="17" y="38"/>
                  </a:cubicBezTo>
                  <a:cubicBezTo>
                    <a:pt x="37" y="35"/>
                    <a:pt x="2067" y="-246"/>
                    <a:pt x="3674" y="776"/>
                  </a:cubicBezTo>
                  <a:cubicBezTo>
                    <a:pt x="3683" y="782"/>
                    <a:pt x="3685" y="794"/>
                    <a:pt x="3680" y="803"/>
                  </a:cubicBezTo>
                  <a:cubicBezTo>
                    <a:pt x="3676" y="809"/>
                    <a:pt x="3670" y="813"/>
                    <a:pt x="3663" y="81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38" name="Google Shape;538;p26"/>
            <p:cNvSpPr/>
            <p:nvPr/>
          </p:nvSpPr>
          <p:spPr>
            <a:xfrm>
              <a:off x="2991209" y="1278403"/>
              <a:ext cx="1334610" cy="114942"/>
            </a:xfrm>
            <a:custGeom>
              <a:rect b="b" l="l" r="r" t="t"/>
              <a:pathLst>
                <a:path extrusionOk="0" h="352" w="4087">
                  <a:moveTo>
                    <a:pt x="20" y="352"/>
                  </a:moveTo>
                  <a:cubicBezTo>
                    <a:pt x="11" y="352"/>
                    <a:pt x="3" y="347"/>
                    <a:pt x="1" y="338"/>
                  </a:cubicBezTo>
                  <a:cubicBezTo>
                    <a:pt x="-2" y="328"/>
                    <a:pt x="4" y="317"/>
                    <a:pt x="14" y="314"/>
                  </a:cubicBezTo>
                  <a:cubicBezTo>
                    <a:pt x="38" y="307"/>
                    <a:pt x="2395" y="-349"/>
                    <a:pt x="4074" y="256"/>
                  </a:cubicBezTo>
                  <a:cubicBezTo>
                    <a:pt x="4085" y="260"/>
                    <a:pt x="4090" y="271"/>
                    <a:pt x="4086" y="281"/>
                  </a:cubicBezTo>
                  <a:cubicBezTo>
                    <a:pt x="4082" y="291"/>
                    <a:pt x="4071" y="297"/>
                    <a:pt x="4061" y="293"/>
                  </a:cubicBezTo>
                  <a:cubicBezTo>
                    <a:pt x="2393" y="-308"/>
                    <a:pt x="49" y="345"/>
                    <a:pt x="25" y="352"/>
                  </a:cubicBezTo>
                  <a:cubicBezTo>
                    <a:pt x="23" y="352"/>
                    <a:pt x="21" y="352"/>
                    <a:pt x="19" y="352"/>
                  </a:cubicBezTo>
                  <a:lnTo>
                    <a:pt x="20" y="352"/>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39" name="Google Shape;539;p26"/>
            <p:cNvSpPr/>
            <p:nvPr/>
          </p:nvSpPr>
          <p:spPr>
            <a:xfrm>
              <a:off x="2848179" y="1387141"/>
              <a:ext cx="1595523" cy="1379305"/>
            </a:xfrm>
            <a:custGeom>
              <a:rect b="b" l="l" r="r" t="t"/>
              <a:pathLst>
                <a:path extrusionOk="0" h="4224" w="4886">
                  <a:moveTo>
                    <a:pt x="4886" y="368"/>
                  </a:moveTo>
                  <a:lnTo>
                    <a:pt x="3493" y="3378"/>
                  </a:lnTo>
                  <a:cubicBezTo>
                    <a:pt x="3493" y="3378"/>
                    <a:pt x="3021" y="4292"/>
                    <a:pt x="2629" y="4219"/>
                  </a:cubicBezTo>
                  <a:cubicBezTo>
                    <a:pt x="2236" y="4145"/>
                    <a:pt x="1794" y="3973"/>
                    <a:pt x="1598" y="3703"/>
                  </a:cubicBezTo>
                  <a:cubicBezTo>
                    <a:pt x="1401" y="3434"/>
                    <a:pt x="1304" y="3140"/>
                    <a:pt x="911" y="3066"/>
                  </a:cubicBezTo>
                  <a:cubicBezTo>
                    <a:pt x="519" y="2993"/>
                    <a:pt x="-144" y="2355"/>
                    <a:pt x="28" y="2036"/>
                  </a:cubicBezTo>
                  <a:cubicBezTo>
                    <a:pt x="200" y="1717"/>
                    <a:pt x="2112" y="270"/>
                    <a:pt x="4297" y="0"/>
                  </a:cubicBezTo>
                  <a:lnTo>
                    <a:pt x="4886" y="368"/>
                  </a:lnTo>
                  <a:close/>
                </a:path>
              </a:pathLst>
            </a:custGeom>
            <a:solidFill>
              <a:schemeClr val="accent4"/>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40" name="Google Shape;540;p26"/>
            <p:cNvSpPr/>
            <p:nvPr/>
          </p:nvSpPr>
          <p:spPr>
            <a:xfrm>
              <a:off x="2841975" y="1380284"/>
              <a:ext cx="1607932" cy="1392040"/>
            </a:xfrm>
            <a:custGeom>
              <a:rect b="b" l="l" r="r" t="t"/>
              <a:pathLst>
                <a:path extrusionOk="0" h="4263" w="4924">
                  <a:moveTo>
                    <a:pt x="2694" y="4263"/>
                  </a:moveTo>
                  <a:cubicBezTo>
                    <a:pt x="2677" y="4263"/>
                    <a:pt x="2661" y="4262"/>
                    <a:pt x="2644" y="4259"/>
                  </a:cubicBezTo>
                  <a:cubicBezTo>
                    <a:pt x="2164" y="4169"/>
                    <a:pt x="1774" y="3973"/>
                    <a:pt x="1602" y="3736"/>
                  </a:cubicBezTo>
                  <a:cubicBezTo>
                    <a:pt x="1561" y="3680"/>
                    <a:pt x="1524" y="3623"/>
                    <a:pt x="1488" y="3567"/>
                  </a:cubicBezTo>
                  <a:cubicBezTo>
                    <a:pt x="1349" y="3351"/>
                    <a:pt x="1230" y="3164"/>
                    <a:pt x="927" y="3107"/>
                  </a:cubicBezTo>
                  <a:cubicBezTo>
                    <a:pt x="635" y="3052"/>
                    <a:pt x="203" y="2694"/>
                    <a:pt x="55" y="2384"/>
                  </a:cubicBezTo>
                  <a:cubicBezTo>
                    <a:pt x="-9" y="2251"/>
                    <a:pt x="-17" y="2135"/>
                    <a:pt x="30" y="2048"/>
                  </a:cubicBezTo>
                  <a:cubicBezTo>
                    <a:pt x="217" y="1700"/>
                    <a:pt x="2146" y="269"/>
                    <a:pt x="4313" y="1"/>
                  </a:cubicBezTo>
                  <a:cubicBezTo>
                    <a:pt x="4318" y="0"/>
                    <a:pt x="4322" y="2"/>
                    <a:pt x="4326" y="4"/>
                  </a:cubicBezTo>
                  <a:lnTo>
                    <a:pt x="4915" y="372"/>
                  </a:lnTo>
                  <a:cubicBezTo>
                    <a:pt x="4924" y="377"/>
                    <a:pt x="4927" y="388"/>
                    <a:pt x="4923" y="397"/>
                  </a:cubicBezTo>
                  <a:lnTo>
                    <a:pt x="3530" y="3407"/>
                  </a:lnTo>
                  <a:cubicBezTo>
                    <a:pt x="3511" y="3444"/>
                    <a:pt x="3084" y="4263"/>
                    <a:pt x="2694" y="4263"/>
                  </a:cubicBezTo>
                  <a:moveTo>
                    <a:pt x="4311" y="41"/>
                  </a:moveTo>
                  <a:cubicBezTo>
                    <a:pt x="2160" y="310"/>
                    <a:pt x="250" y="1723"/>
                    <a:pt x="64" y="2066"/>
                  </a:cubicBezTo>
                  <a:cubicBezTo>
                    <a:pt x="24" y="2142"/>
                    <a:pt x="32" y="2246"/>
                    <a:pt x="90" y="2367"/>
                  </a:cubicBezTo>
                  <a:cubicBezTo>
                    <a:pt x="234" y="2668"/>
                    <a:pt x="652" y="3015"/>
                    <a:pt x="934" y="3068"/>
                  </a:cubicBezTo>
                  <a:cubicBezTo>
                    <a:pt x="1254" y="3128"/>
                    <a:pt x="1384" y="3331"/>
                    <a:pt x="1521" y="3546"/>
                  </a:cubicBezTo>
                  <a:cubicBezTo>
                    <a:pt x="1556" y="3601"/>
                    <a:pt x="1593" y="3658"/>
                    <a:pt x="1633" y="3713"/>
                  </a:cubicBezTo>
                  <a:cubicBezTo>
                    <a:pt x="1800" y="3942"/>
                    <a:pt x="2181" y="4132"/>
                    <a:pt x="2651" y="4220"/>
                  </a:cubicBezTo>
                  <a:cubicBezTo>
                    <a:pt x="3027" y="4291"/>
                    <a:pt x="3490" y="3399"/>
                    <a:pt x="3495" y="3390"/>
                  </a:cubicBezTo>
                  <a:lnTo>
                    <a:pt x="4880" y="396"/>
                  </a:lnTo>
                  <a:lnTo>
                    <a:pt x="4311" y="41"/>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41" name="Google Shape;541;p26"/>
            <p:cNvSpPr/>
            <p:nvPr/>
          </p:nvSpPr>
          <p:spPr>
            <a:xfrm>
              <a:off x="3525773" y="1445591"/>
              <a:ext cx="835968" cy="488830"/>
            </a:xfrm>
            <a:custGeom>
              <a:rect b="b" l="l" r="r" t="t"/>
              <a:pathLst>
                <a:path extrusionOk="0" h="1497" w="2560">
                  <a:moveTo>
                    <a:pt x="20" y="1496"/>
                  </a:moveTo>
                  <a:cubicBezTo>
                    <a:pt x="15" y="1496"/>
                    <a:pt x="10" y="1494"/>
                    <a:pt x="6" y="1491"/>
                  </a:cubicBezTo>
                  <a:cubicBezTo>
                    <a:pt x="-1" y="1483"/>
                    <a:pt x="-1" y="1470"/>
                    <a:pt x="6" y="1463"/>
                  </a:cubicBezTo>
                  <a:cubicBezTo>
                    <a:pt x="16" y="1454"/>
                    <a:pt x="948" y="546"/>
                    <a:pt x="2535" y="2"/>
                  </a:cubicBezTo>
                  <a:cubicBezTo>
                    <a:pt x="2545" y="-2"/>
                    <a:pt x="2556" y="3"/>
                    <a:pt x="2560" y="14"/>
                  </a:cubicBezTo>
                  <a:cubicBezTo>
                    <a:pt x="2563" y="24"/>
                    <a:pt x="2558" y="35"/>
                    <a:pt x="2547" y="39"/>
                  </a:cubicBezTo>
                  <a:cubicBezTo>
                    <a:pt x="969" y="580"/>
                    <a:pt x="43" y="1482"/>
                    <a:pt x="34" y="1491"/>
                  </a:cubicBezTo>
                  <a:cubicBezTo>
                    <a:pt x="30" y="1495"/>
                    <a:pt x="25" y="1497"/>
                    <a:pt x="20" y="1497"/>
                  </a:cubicBezTo>
                  <a:lnTo>
                    <a:pt x="20" y="1496"/>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42" name="Google Shape;542;p26"/>
            <p:cNvSpPr/>
            <p:nvPr/>
          </p:nvSpPr>
          <p:spPr>
            <a:xfrm>
              <a:off x="3525773" y="1466817"/>
              <a:ext cx="869929" cy="918230"/>
            </a:xfrm>
            <a:custGeom>
              <a:rect b="b" l="l" r="r" t="t"/>
              <a:pathLst>
                <a:path extrusionOk="0" h="2812" w="2664">
                  <a:moveTo>
                    <a:pt x="20" y="2812"/>
                  </a:moveTo>
                  <a:cubicBezTo>
                    <a:pt x="17" y="2812"/>
                    <a:pt x="13" y="2811"/>
                    <a:pt x="10" y="2808"/>
                  </a:cubicBezTo>
                  <a:cubicBezTo>
                    <a:pt x="0" y="2803"/>
                    <a:pt x="-2" y="2790"/>
                    <a:pt x="4" y="2781"/>
                  </a:cubicBezTo>
                  <a:cubicBezTo>
                    <a:pt x="19" y="2758"/>
                    <a:pt x="1516" y="429"/>
                    <a:pt x="2638" y="2"/>
                  </a:cubicBezTo>
                  <a:cubicBezTo>
                    <a:pt x="2648" y="-2"/>
                    <a:pt x="2659" y="3"/>
                    <a:pt x="2663" y="13"/>
                  </a:cubicBezTo>
                  <a:cubicBezTo>
                    <a:pt x="2667" y="23"/>
                    <a:pt x="2662" y="35"/>
                    <a:pt x="2652" y="38"/>
                  </a:cubicBezTo>
                  <a:cubicBezTo>
                    <a:pt x="1542" y="461"/>
                    <a:pt x="52" y="2779"/>
                    <a:pt x="37" y="2802"/>
                  </a:cubicBezTo>
                  <a:cubicBezTo>
                    <a:pt x="33" y="2808"/>
                    <a:pt x="27" y="2812"/>
                    <a:pt x="20" y="2812"/>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43" name="Google Shape;543;p26"/>
            <p:cNvSpPr/>
            <p:nvPr/>
          </p:nvSpPr>
          <p:spPr>
            <a:xfrm>
              <a:off x="6450039" y="2686116"/>
              <a:ext cx="1072717" cy="1157911"/>
            </a:xfrm>
            <a:custGeom>
              <a:rect b="b" l="l" r="r" t="t"/>
              <a:pathLst>
                <a:path extrusionOk="0" h="3546" w="3285">
                  <a:moveTo>
                    <a:pt x="2006" y="3546"/>
                  </a:moveTo>
                  <a:cubicBezTo>
                    <a:pt x="2006" y="3546"/>
                    <a:pt x="2455" y="3050"/>
                    <a:pt x="2672" y="2332"/>
                  </a:cubicBezTo>
                  <a:cubicBezTo>
                    <a:pt x="2890" y="1614"/>
                    <a:pt x="2577" y="857"/>
                    <a:pt x="1933" y="942"/>
                  </a:cubicBezTo>
                  <a:cubicBezTo>
                    <a:pt x="1289" y="1026"/>
                    <a:pt x="1804" y="1927"/>
                    <a:pt x="792" y="2074"/>
                  </a:cubicBezTo>
                  <a:cubicBezTo>
                    <a:pt x="-220" y="2222"/>
                    <a:pt x="-36" y="915"/>
                    <a:pt x="130" y="547"/>
                  </a:cubicBezTo>
                  <a:cubicBezTo>
                    <a:pt x="130" y="547"/>
                    <a:pt x="111" y="1578"/>
                    <a:pt x="755" y="1357"/>
                  </a:cubicBezTo>
                  <a:cubicBezTo>
                    <a:pt x="1399" y="1136"/>
                    <a:pt x="1031" y="-152"/>
                    <a:pt x="2062" y="14"/>
                  </a:cubicBezTo>
                  <a:cubicBezTo>
                    <a:pt x="3092" y="179"/>
                    <a:pt x="4049" y="1688"/>
                    <a:pt x="2374" y="3546"/>
                  </a:cubicBezTo>
                  <a:lnTo>
                    <a:pt x="2006" y="3546"/>
                  </a:lnTo>
                  <a:close/>
                </a:path>
              </a:pathLst>
            </a:custGeom>
            <a:solidFill>
              <a:schemeClr val="accent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44" name="Google Shape;544;p26"/>
            <p:cNvSpPr/>
            <p:nvPr/>
          </p:nvSpPr>
          <p:spPr>
            <a:xfrm>
              <a:off x="6443508" y="2679585"/>
              <a:ext cx="1085452" cy="1170972"/>
            </a:xfrm>
            <a:custGeom>
              <a:rect b="b" l="l" r="r" t="t"/>
              <a:pathLst>
                <a:path extrusionOk="0" h="3586" w="3324">
                  <a:moveTo>
                    <a:pt x="2394" y="3586"/>
                  </a:moveTo>
                  <a:lnTo>
                    <a:pt x="2026" y="3586"/>
                  </a:lnTo>
                  <a:cubicBezTo>
                    <a:pt x="2019" y="3586"/>
                    <a:pt x="2012" y="3582"/>
                    <a:pt x="2008" y="3574"/>
                  </a:cubicBezTo>
                  <a:cubicBezTo>
                    <a:pt x="2005" y="3567"/>
                    <a:pt x="2007" y="3559"/>
                    <a:pt x="2012" y="3553"/>
                  </a:cubicBezTo>
                  <a:cubicBezTo>
                    <a:pt x="2016" y="3548"/>
                    <a:pt x="2460" y="3051"/>
                    <a:pt x="2674" y="2346"/>
                  </a:cubicBezTo>
                  <a:cubicBezTo>
                    <a:pt x="2805" y="1913"/>
                    <a:pt x="2744" y="1461"/>
                    <a:pt x="2518" y="1195"/>
                  </a:cubicBezTo>
                  <a:cubicBezTo>
                    <a:pt x="2375" y="1026"/>
                    <a:pt x="2181" y="952"/>
                    <a:pt x="1955" y="981"/>
                  </a:cubicBezTo>
                  <a:cubicBezTo>
                    <a:pt x="1682" y="1017"/>
                    <a:pt x="1627" y="1206"/>
                    <a:pt x="1564" y="1425"/>
                  </a:cubicBezTo>
                  <a:cubicBezTo>
                    <a:pt x="1482" y="1709"/>
                    <a:pt x="1390" y="2030"/>
                    <a:pt x="815" y="2114"/>
                  </a:cubicBezTo>
                  <a:cubicBezTo>
                    <a:pt x="524" y="2156"/>
                    <a:pt x="306" y="2084"/>
                    <a:pt x="167" y="1900"/>
                  </a:cubicBezTo>
                  <a:cubicBezTo>
                    <a:pt x="-118" y="1522"/>
                    <a:pt x="24" y="798"/>
                    <a:pt x="132" y="559"/>
                  </a:cubicBezTo>
                  <a:cubicBezTo>
                    <a:pt x="136" y="551"/>
                    <a:pt x="144" y="546"/>
                    <a:pt x="154" y="548"/>
                  </a:cubicBezTo>
                  <a:cubicBezTo>
                    <a:pt x="163" y="550"/>
                    <a:pt x="169" y="558"/>
                    <a:pt x="169" y="568"/>
                  </a:cubicBezTo>
                  <a:cubicBezTo>
                    <a:pt x="169" y="573"/>
                    <a:pt x="162" y="1142"/>
                    <a:pt x="419" y="1329"/>
                  </a:cubicBezTo>
                  <a:cubicBezTo>
                    <a:pt x="512" y="1396"/>
                    <a:pt x="629" y="1406"/>
                    <a:pt x="769" y="1358"/>
                  </a:cubicBezTo>
                  <a:cubicBezTo>
                    <a:pt x="1031" y="1269"/>
                    <a:pt x="1118" y="999"/>
                    <a:pt x="1212" y="713"/>
                  </a:cubicBezTo>
                  <a:cubicBezTo>
                    <a:pt x="1339" y="321"/>
                    <a:pt x="1473" y="-83"/>
                    <a:pt x="2085" y="14"/>
                  </a:cubicBezTo>
                  <a:cubicBezTo>
                    <a:pt x="2594" y="96"/>
                    <a:pt x="3042" y="488"/>
                    <a:pt x="3227" y="1013"/>
                  </a:cubicBezTo>
                  <a:cubicBezTo>
                    <a:pt x="3384" y="1458"/>
                    <a:pt x="3487" y="2384"/>
                    <a:pt x="2409" y="3580"/>
                  </a:cubicBezTo>
                  <a:cubicBezTo>
                    <a:pt x="2405" y="3584"/>
                    <a:pt x="2400" y="3586"/>
                    <a:pt x="2395" y="3586"/>
                  </a:cubicBezTo>
                  <a:lnTo>
                    <a:pt x="2394" y="3586"/>
                  </a:lnTo>
                  <a:moveTo>
                    <a:pt x="2069" y="3547"/>
                  </a:moveTo>
                  <a:lnTo>
                    <a:pt x="2386" y="3547"/>
                  </a:lnTo>
                  <a:cubicBezTo>
                    <a:pt x="3443" y="2369"/>
                    <a:pt x="3344" y="1462"/>
                    <a:pt x="3190" y="1026"/>
                  </a:cubicBezTo>
                  <a:cubicBezTo>
                    <a:pt x="3010" y="515"/>
                    <a:pt x="2573" y="133"/>
                    <a:pt x="2079" y="53"/>
                  </a:cubicBezTo>
                  <a:cubicBezTo>
                    <a:pt x="1499" y="-40"/>
                    <a:pt x="1377" y="331"/>
                    <a:pt x="1249" y="725"/>
                  </a:cubicBezTo>
                  <a:cubicBezTo>
                    <a:pt x="1157" y="1007"/>
                    <a:pt x="1062" y="1299"/>
                    <a:pt x="782" y="1395"/>
                  </a:cubicBezTo>
                  <a:cubicBezTo>
                    <a:pt x="629" y="1448"/>
                    <a:pt x="499" y="1436"/>
                    <a:pt x="396" y="1361"/>
                  </a:cubicBezTo>
                  <a:cubicBezTo>
                    <a:pt x="189" y="1210"/>
                    <a:pt x="143" y="846"/>
                    <a:pt x="133" y="667"/>
                  </a:cubicBezTo>
                  <a:cubicBezTo>
                    <a:pt x="37" y="958"/>
                    <a:pt x="-46" y="1552"/>
                    <a:pt x="199" y="1876"/>
                  </a:cubicBezTo>
                  <a:cubicBezTo>
                    <a:pt x="328" y="2048"/>
                    <a:pt x="534" y="2115"/>
                    <a:pt x="809" y="2075"/>
                  </a:cubicBezTo>
                  <a:cubicBezTo>
                    <a:pt x="1359" y="1995"/>
                    <a:pt x="1448" y="1687"/>
                    <a:pt x="1526" y="1414"/>
                  </a:cubicBezTo>
                  <a:cubicBezTo>
                    <a:pt x="1591" y="1192"/>
                    <a:pt x="1651" y="981"/>
                    <a:pt x="1950" y="942"/>
                  </a:cubicBezTo>
                  <a:cubicBezTo>
                    <a:pt x="2188" y="910"/>
                    <a:pt x="2395" y="989"/>
                    <a:pt x="2548" y="1169"/>
                  </a:cubicBezTo>
                  <a:cubicBezTo>
                    <a:pt x="2782" y="1445"/>
                    <a:pt x="2846" y="1912"/>
                    <a:pt x="2711" y="2358"/>
                  </a:cubicBezTo>
                  <a:cubicBezTo>
                    <a:pt x="2527" y="2968"/>
                    <a:pt x="2171" y="3424"/>
                    <a:pt x="2069" y="3547"/>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45" name="Google Shape;545;p26"/>
            <p:cNvSpPr/>
            <p:nvPr/>
          </p:nvSpPr>
          <p:spPr>
            <a:xfrm>
              <a:off x="7824493" y="2576399"/>
              <a:ext cx="207686" cy="655039"/>
            </a:xfrm>
            <a:custGeom>
              <a:rect b="b" l="l" r="r" t="t"/>
              <a:pathLst>
                <a:path extrusionOk="0" h="2006" w="636">
                  <a:moveTo>
                    <a:pt x="31" y="1931"/>
                  </a:moveTo>
                  <a:cubicBezTo>
                    <a:pt x="31" y="1931"/>
                    <a:pt x="-206" y="736"/>
                    <a:pt x="636" y="0"/>
                  </a:cubicBezTo>
                  <a:cubicBezTo>
                    <a:pt x="636" y="0"/>
                    <a:pt x="331" y="1004"/>
                    <a:pt x="518" y="1459"/>
                  </a:cubicBezTo>
                  <a:cubicBezTo>
                    <a:pt x="705" y="1914"/>
                    <a:pt x="318" y="2006"/>
                    <a:pt x="318" y="2006"/>
                  </a:cubicBezTo>
                  <a:lnTo>
                    <a:pt x="31" y="1931"/>
                  </a:lnTo>
                  <a:close/>
                </a:path>
              </a:pathLst>
            </a:custGeom>
            <a:solidFill>
              <a:schemeClr val="accent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46" name="Google Shape;546;p26"/>
            <p:cNvSpPr/>
            <p:nvPr/>
          </p:nvSpPr>
          <p:spPr>
            <a:xfrm>
              <a:off x="7818941" y="2570194"/>
              <a:ext cx="219768" cy="667448"/>
            </a:xfrm>
            <a:custGeom>
              <a:rect b="b" l="l" r="r" t="t"/>
              <a:pathLst>
                <a:path extrusionOk="0" h="2044" w="673">
                  <a:moveTo>
                    <a:pt x="335" y="2044"/>
                  </a:moveTo>
                  <a:cubicBezTo>
                    <a:pt x="334" y="2044"/>
                    <a:pt x="332" y="2044"/>
                    <a:pt x="330" y="2044"/>
                  </a:cubicBezTo>
                  <a:lnTo>
                    <a:pt x="43" y="1970"/>
                  </a:lnTo>
                  <a:cubicBezTo>
                    <a:pt x="36" y="1968"/>
                    <a:pt x="30" y="1962"/>
                    <a:pt x="29" y="1954"/>
                  </a:cubicBezTo>
                  <a:cubicBezTo>
                    <a:pt x="27" y="1942"/>
                    <a:pt x="-200" y="739"/>
                    <a:pt x="640" y="4"/>
                  </a:cubicBezTo>
                  <a:cubicBezTo>
                    <a:pt x="647" y="-1"/>
                    <a:pt x="656" y="-1"/>
                    <a:pt x="664" y="2"/>
                  </a:cubicBezTo>
                  <a:cubicBezTo>
                    <a:pt x="671" y="7"/>
                    <a:pt x="674" y="16"/>
                    <a:pt x="672" y="25"/>
                  </a:cubicBezTo>
                  <a:cubicBezTo>
                    <a:pt x="669" y="35"/>
                    <a:pt x="371" y="1027"/>
                    <a:pt x="553" y="1470"/>
                  </a:cubicBezTo>
                  <a:cubicBezTo>
                    <a:pt x="617" y="1627"/>
                    <a:pt x="623" y="1759"/>
                    <a:pt x="569" y="1864"/>
                  </a:cubicBezTo>
                  <a:cubicBezTo>
                    <a:pt x="497" y="2005"/>
                    <a:pt x="346" y="2042"/>
                    <a:pt x="340" y="2044"/>
                  </a:cubicBezTo>
                  <a:cubicBezTo>
                    <a:pt x="338" y="2044"/>
                    <a:pt x="337" y="2044"/>
                    <a:pt x="335" y="2044"/>
                  </a:cubicBezTo>
                  <a:moveTo>
                    <a:pt x="65" y="1935"/>
                  </a:moveTo>
                  <a:lnTo>
                    <a:pt x="335" y="2004"/>
                  </a:lnTo>
                  <a:cubicBezTo>
                    <a:pt x="359" y="1997"/>
                    <a:pt x="477" y="1958"/>
                    <a:pt x="534" y="1846"/>
                  </a:cubicBezTo>
                  <a:cubicBezTo>
                    <a:pt x="582" y="1752"/>
                    <a:pt x="576" y="1630"/>
                    <a:pt x="516" y="1485"/>
                  </a:cubicBezTo>
                  <a:cubicBezTo>
                    <a:pt x="355" y="1092"/>
                    <a:pt x="550" y="314"/>
                    <a:pt x="615" y="80"/>
                  </a:cubicBezTo>
                  <a:cubicBezTo>
                    <a:pt x="-106" y="763"/>
                    <a:pt x="44" y="1810"/>
                    <a:pt x="65" y="1935"/>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47" name="Google Shape;547;p26"/>
            <p:cNvSpPr/>
            <p:nvPr/>
          </p:nvSpPr>
          <p:spPr>
            <a:xfrm>
              <a:off x="6521554" y="4334815"/>
              <a:ext cx="1602381" cy="800023"/>
            </a:xfrm>
            <a:custGeom>
              <a:rect b="b" l="l" r="r" t="t"/>
              <a:pathLst>
                <a:path extrusionOk="0" h="2450" w="4907">
                  <a:moveTo>
                    <a:pt x="4897" y="0"/>
                  </a:moveTo>
                  <a:cubicBezTo>
                    <a:pt x="4897" y="0"/>
                    <a:pt x="4699" y="1417"/>
                    <a:pt x="2903" y="795"/>
                  </a:cubicBezTo>
                  <a:lnTo>
                    <a:pt x="2321" y="953"/>
                  </a:lnTo>
                  <a:lnTo>
                    <a:pt x="0" y="1579"/>
                  </a:lnTo>
                  <a:cubicBezTo>
                    <a:pt x="0" y="1579"/>
                    <a:pt x="1107" y="2569"/>
                    <a:pt x="2652" y="2438"/>
                  </a:cubicBezTo>
                  <a:cubicBezTo>
                    <a:pt x="4198" y="2306"/>
                    <a:pt x="5008" y="1006"/>
                    <a:pt x="4897" y="0"/>
                  </a:cubicBezTo>
                  <a:close/>
                </a:path>
              </a:pathLst>
            </a:custGeom>
            <a:solidFill>
              <a:schemeClr val="accent5"/>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48" name="Google Shape;548;p26"/>
            <p:cNvSpPr/>
            <p:nvPr/>
          </p:nvSpPr>
          <p:spPr>
            <a:xfrm>
              <a:off x="6515349" y="4328284"/>
              <a:ext cx="1615116" cy="812758"/>
            </a:xfrm>
            <a:custGeom>
              <a:rect b="b" l="l" r="r" t="t"/>
              <a:pathLst>
                <a:path extrusionOk="0" h="2489" w="4946">
                  <a:moveTo>
                    <a:pt x="2392" y="2489"/>
                  </a:moveTo>
                  <a:cubicBezTo>
                    <a:pt x="1002" y="2489"/>
                    <a:pt x="16" y="1623"/>
                    <a:pt x="6" y="1614"/>
                  </a:cubicBezTo>
                  <a:cubicBezTo>
                    <a:pt x="0" y="1609"/>
                    <a:pt x="-2" y="1602"/>
                    <a:pt x="0" y="1595"/>
                  </a:cubicBezTo>
                  <a:cubicBezTo>
                    <a:pt x="1" y="1588"/>
                    <a:pt x="7" y="1582"/>
                    <a:pt x="14" y="1580"/>
                  </a:cubicBezTo>
                  <a:lnTo>
                    <a:pt x="2917" y="796"/>
                  </a:lnTo>
                  <a:cubicBezTo>
                    <a:pt x="2920" y="795"/>
                    <a:pt x="2924" y="795"/>
                    <a:pt x="2928" y="796"/>
                  </a:cubicBezTo>
                  <a:cubicBezTo>
                    <a:pt x="3541" y="1008"/>
                    <a:pt x="4031" y="1006"/>
                    <a:pt x="4387" y="789"/>
                  </a:cubicBezTo>
                  <a:cubicBezTo>
                    <a:pt x="4821" y="524"/>
                    <a:pt x="4896" y="22"/>
                    <a:pt x="4897" y="17"/>
                  </a:cubicBezTo>
                  <a:cubicBezTo>
                    <a:pt x="4898" y="8"/>
                    <a:pt x="4906" y="0"/>
                    <a:pt x="4916" y="0"/>
                  </a:cubicBezTo>
                  <a:lnTo>
                    <a:pt x="4916" y="0"/>
                  </a:lnTo>
                  <a:cubicBezTo>
                    <a:pt x="4926" y="1"/>
                    <a:pt x="4935" y="8"/>
                    <a:pt x="4936" y="18"/>
                  </a:cubicBezTo>
                  <a:cubicBezTo>
                    <a:pt x="4993" y="541"/>
                    <a:pt x="4802" y="1127"/>
                    <a:pt x="4425" y="1585"/>
                  </a:cubicBezTo>
                  <a:cubicBezTo>
                    <a:pt x="4001" y="2101"/>
                    <a:pt x="3379" y="2417"/>
                    <a:pt x="2673" y="2477"/>
                  </a:cubicBezTo>
                  <a:cubicBezTo>
                    <a:pt x="2578" y="2485"/>
                    <a:pt x="2483" y="2489"/>
                    <a:pt x="2392" y="2489"/>
                  </a:cubicBezTo>
                  <a:moveTo>
                    <a:pt x="60" y="1608"/>
                  </a:moveTo>
                  <a:cubicBezTo>
                    <a:pt x="242" y="1758"/>
                    <a:pt x="1285" y="2557"/>
                    <a:pt x="2670" y="2438"/>
                  </a:cubicBezTo>
                  <a:cubicBezTo>
                    <a:pt x="3365" y="2379"/>
                    <a:pt x="3978" y="2067"/>
                    <a:pt x="4395" y="1560"/>
                  </a:cubicBezTo>
                  <a:cubicBezTo>
                    <a:pt x="4735" y="1146"/>
                    <a:pt x="4921" y="627"/>
                    <a:pt x="4905" y="148"/>
                  </a:cubicBezTo>
                  <a:cubicBezTo>
                    <a:pt x="4854" y="321"/>
                    <a:pt x="4721" y="630"/>
                    <a:pt x="4408" y="822"/>
                  </a:cubicBezTo>
                  <a:cubicBezTo>
                    <a:pt x="4043" y="1045"/>
                    <a:pt x="3543" y="1050"/>
                    <a:pt x="2921" y="835"/>
                  </a:cubicBezTo>
                  <a:lnTo>
                    <a:pt x="2345" y="992"/>
                  </a:lnTo>
                  <a:lnTo>
                    <a:pt x="60" y="1608"/>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49" name="Google Shape;549;p26"/>
            <p:cNvSpPr/>
            <p:nvPr/>
          </p:nvSpPr>
          <p:spPr>
            <a:xfrm>
              <a:off x="1621327" y="3794065"/>
              <a:ext cx="5917086" cy="1336855"/>
            </a:xfrm>
            <a:custGeom>
              <a:rect b="b" l="l" r="r" t="t"/>
              <a:pathLst>
                <a:path extrusionOk="0" h="4094" w="18120">
                  <a:moveTo>
                    <a:pt x="17989" y="945"/>
                  </a:moveTo>
                  <a:cubicBezTo>
                    <a:pt x="17401" y="-601"/>
                    <a:pt x="15834" y="214"/>
                    <a:pt x="15834" y="214"/>
                  </a:cubicBezTo>
                  <a:cubicBezTo>
                    <a:pt x="17984" y="514"/>
                    <a:pt x="16812" y="2711"/>
                    <a:pt x="15413" y="2478"/>
                  </a:cubicBezTo>
                  <a:cubicBezTo>
                    <a:pt x="14015" y="2246"/>
                    <a:pt x="15834" y="945"/>
                    <a:pt x="15834" y="945"/>
                  </a:cubicBezTo>
                  <a:cubicBezTo>
                    <a:pt x="14340" y="540"/>
                    <a:pt x="13610" y="2270"/>
                    <a:pt x="12267" y="2453"/>
                  </a:cubicBezTo>
                  <a:cubicBezTo>
                    <a:pt x="10924" y="2637"/>
                    <a:pt x="10666" y="1754"/>
                    <a:pt x="9856" y="1418"/>
                  </a:cubicBezTo>
                  <a:cubicBezTo>
                    <a:pt x="9317" y="1195"/>
                    <a:pt x="9127" y="1727"/>
                    <a:pt x="9060" y="2109"/>
                  </a:cubicBezTo>
                  <a:cubicBezTo>
                    <a:pt x="8993" y="1727"/>
                    <a:pt x="8802" y="1195"/>
                    <a:pt x="8263" y="1418"/>
                  </a:cubicBezTo>
                  <a:cubicBezTo>
                    <a:pt x="7453" y="1754"/>
                    <a:pt x="7195" y="2637"/>
                    <a:pt x="5852" y="2453"/>
                  </a:cubicBezTo>
                  <a:cubicBezTo>
                    <a:pt x="4509" y="2270"/>
                    <a:pt x="3779" y="540"/>
                    <a:pt x="2285" y="945"/>
                  </a:cubicBezTo>
                  <a:cubicBezTo>
                    <a:pt x="2285" y="945"/>
                    <a:pt x="4104" y="2246"/>
                    <a:pt x="2706" y="2478"/>
                  </a:cubicBezTo>
                  <a:cubicBezTo>
                    <a:pt x="1307" y="2711"/>
                    <a:pt x="135" y="514"/>
                    <a:pt x="2285" y="214"/>
                  </a:cubicBezTo>
                  <a:cubicBezTo>
                    <a:pt x="2285" y="214"/>
                    <a:pt x="718" y="-600"/>
                    <a:pt x="130" y="945"/>
                  </a:cubicBezTo>
                  <a:cubicBezTo>
                    <a:pt x="-459" y="2491"/>
                    <a:pt x="1086" y="3650"/>
                    <a:pt x="2006" y="3530"/>
                  </a:cubicBezTo>
                  <a:cubicBezTo>
                    <a:pt x="2926" y="3410"/>
                    <a:pt x="3552" y="2803"/>
                    <a:pt x="4215" y="3530"/>
                  </a:cubicBezTo>
                  <a:cubicBezTo>
                    <a:pt x="4877" y="4257"/>
                    <a:pt x="5852" y="4073"/>
                    <a:pt x="5852" y="4073"/>
                  </a:cubicBezTo>
                  <a:cubicBezTo>
                    <a:pt x="5852" y="4073"/>
                    <a:pt x="4399" y="3292"/>
                    <a:pt x="5135" y="3039"/>
                  </a:cubicBezTo>
                  <a:cubicBezTo>
                    <a:pt x="5871" y="2785"/>
                    <a:pt x="6496" y="3796"/>
                    <a:pt x="7637" y="3235"/>
                  </a:cubicBezTo>
                  <a:cubicBezTo>
                    <a:pt x="8565" y="2779"/>
                    <a:pt x="8949" y="2548"/>
                    <a:pt x="9060" y="2477"/>
                  </a:cubicBezTo>
                  <a:cubicBezTo>
                    <a:pt x="9170" y="2548"/>
                    <a:pt x="9555" y="2779"/>
                    <a:pt x="10482" y="3235"/>
                  </a:cubicBezTo>
                  <a:cubicBezTo>
                    <a:pt x="11623" y="3796"/>
                    <a:pt x="12249" y="2786"/>
                    <a:pt x="12985" y="3039"/>
                  </a:cubicBezTo>
                  <a:cubicBezTo>
                    <a:pt x="13722" y="3293"/>
                    <a:pt x="12267" y="4073"/>
                    <a:pt x="12267" y="4073"/>
                  </a:cubicBezTo>
                  <a:cubicBezTo>
                    <a:pt x="12267" y="4073"/>
                    <a:pt x="13243" y="4257"/>
                    <a:pt x="13905" y="3530"/>
                  </a:cubicBezTo>
                  <a:cubicBezTo>
                    <a:pt x="14568" y="2803"/>
                    <a:pt x="15193" y="3410"/>
                    <a:pt x="16113" y="3530"/>
                  </a:cubicBezTo>
                  <a:cubicBezTo>
                    <a:pt x="17033" y="3650"/>
                    <a:pt x="18578" y="2490"/>
                    <a:pt x="17989" y="945"/>
                  </a:cubicBezTo>
                  <a:close/>
                </a:path>
              </a:pathLst>
            </a:custGeom>
            <a:solidFill>
              <a:schemeClr val="accent3"/>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50" name="Google Shape;550;p26"/>
            <p:cNvSpPr/>
            <p:nvPr/>
          </p:nvSpPr>
          <p:spPr>
            <a:xfrm>
              <a:off x="1614796" y="3787861"/>
              <a:ext cx="5929821" cy="1348937"/>
            </a:xfrm>
            <a:custGeom>
              <a:rect b="b" l="l" r="r" t="t"/>
              <a:pathLst>
                <a:path extrusionOk="0" h="4131" w="18159">
                  <a:moveTo>
                    <a:pt x="12562" y="4131"/>
                  </a:moveTo>
                  <a:cubicBezTo>
                    <a:pt x="12395" y="4131"/>
                    <a:pt x="12286" y="4112"/>
                    <a:pt x="12283" y="4111"/>
                  </a:cubicBezTo>
                  <a:lnTo>
                    <a:pt x="12228" y="4101"/>
                  </a:lnTo>
                  <a:lnTo>
                    <a:pt x="12277" y="4074"/>
                  </a:lnTo>
                  <a:cubicBezTo>
                    <a:pt x="12287" y="4069"/>
                    <a:pt x="13218" y="3566"/>
                    <a:pt x="13192" y="3253"/>
                  </a:cubicBezTo>
                  <a:cubicBezTo>
                    <a:pt x="13186" y="3178"/>
                    <a:pt x="13121" y="3118"/>
                    <a:pt x="12998" y="3076"/>
                  </a:cubicBezTo>
                  <a:cubicBezTo>
                    <a:pt x="12694" y="2971"/>
                    <a:pt x="12413" y="3086"/>
                    <a:pt x="12088" y="3219"/>
                  </a:cubicBezTo>
                  <a:cubicBezTo>
                    <a:pt x="11653" y="3397"/>
                    <a:pt x="11159" y="3599"/>
                    <a:pt x="10493" y="3272"/>
                  </a:cubicBezTo>
                  <a:cubicBezTo>
                    <a:pt x="9603" y="2834"/>
                    <a:pt x="9213" y="2604"/>
                    <a:pt x="9080" y="2520"/>
                  </a:cubicBezTo>
                  <a:cubicBezTo>
                    <a:pt x="8946" y="2604"/>
                    <a:pt x="8556" y="2834"/>
                    <a:pt x="7666" y="3272"/>
                  </a:cubicBezTo>
                  <a:cubicBezTo>
                    <a:pt x="7000" y="3599"/>
                    <a:pt x="6506" y="3397"/>
                    <a:pt x="6071" y="3219"/>
                  </a:cubicBezTo>
                  <a:cubicBezTo>
                    <a:pt x="5746" y="3086"/>
                    <a:pt x="5465" y="2971"/>
                    <a:pt x="5161" y="3076"/>
                  </a:cubicBezTo>
                  <a:cubicBezTo>
                    <a:pt x="5038" y="3118"/>
                    <a:pt x="4973" y="3178"/>
                    <a:pt x="4967" y="3253"/>
                  </a:cubicBezTo>
                  <a:cubicBezTo>
                    <a:pt x="4941" y="3566"/>
                    <a:pt x="5872" y="4069"/>
                    <a:pt x="5882" y="4074"/>
                  </a:cubicBezTo>
                  <a:lnTo>
                    <a:pt x="5931" y="4101"/>
                  </a:lnTo>
                  <a:lnTo>
                    <a:pt x="5876" y="4111"/>
                  </a:lnTo>
                  <a:cubicBezTo>
                    <a:pt x="5866" y="4113"/>
                    <a:pt x="4882" y="4288"/>
                    <a:pt x="4220" y="3562"/>
                  </a:cubicBezTo>
                  <a:cubicBezTo>
                    <a:pt x="3766" y="3064"/>
                    <a:pt x="3337" y="3202"/>
                    <a:pt x="2794" y="3376"/>
                  </a:cubicBezTo>
                  <a:cubicBezTo>
                    <a:pt x="2555" y="3453"/>
                    <a:pt x="2308" y="3532"/>
                    <a:pt x="2029" y="3568"/>
                  </a:cubicBezTo>
                  <a:cubicBezTo>
                    <a:pt x="1505" y="3638"/>
                    <a:pt x="824" y="3304"/>
                    <a:pt x="407" y="2776"/>
                  </a:cubicBezTo>
                  <a:cubicBezTo>
                    <a:pt x="-14" y="2242"/>
                    <a:pt x="-112" y="1596"/>
                    <a:pt x="131" y="957"/>
                  </a:cubicBezTo>
                  <a:cubicBezTo>
                    <a:pt x="300" y="513"/>
                    <a:pt x="566" y="219"/>
                    <a:pt x="922" y="84"/>
                  </a:cubicBezTo>
                  <a:cubicBezTo>
                    <a:pt x="1572" y="-164"/>
                    <a:pt x="2307" y="212"/>
                    <a:pt x="2314" y="216"/>
                  </a:cubicBezTo>
                  <a:lnTo>
                    <a:pt x="2369" y="244"/>
                  </a:lnTo>
                  <a:lnTo>
                    <a:pt x="2308" y="252"/>
                  </a:lnTo>
                  <a:cubicBezTo>
                    <a:pt x="1566" y="356"/>
                    <a:pt x="1294" y="671"/>
                    <a:pt x="1197" y="918"/>
                  </a:cubicBezTo>
                  <a:cubicBezTo>
                    <a:pt x="1073" y="1232"/>
                    <a:pt x="1158" y="1618"/>
                    <a:pt x="1426" y="1950"/>
                  </a:cubicBezTo>
                  <a:cubicBezTo>
                    <a:pt x="1683" y="2267"/>
                    <a:pt x="2157" y="2573"/>
                    <a:pt x="2723" y="2478"/>
                  </a:cubicBezTo>
                  <a:cubicBezTo>
                    <a:pt x="3022" y="2428"/>
                    <a:pt x="3192" y="2325"/>
                    <a:pt x="3227" y="2172"/>
                  </a:cubicBezTo>
                  <a:cubicBezTo>
                    <a:pt x="3331" y="1728"/>
                    <a:pt x="2304" y="987"/>
                    <a:pt x="2294" y="980"/>
                  </a:cubicBezTo>
                  <a:lnTo>
                    <a:pt x="2260" y="955"/>
                  </a:lnTo>
                  <a:lnTo>
                    <a:pt x="2300" y="945"/>
                  </a:lnTo>
                  <a:cubicBezTo>
                    <a:pt x="3167" y="710"/>
                    <a:pt x="3792" y="1195"/>
                    <a:pt x="4396" y="1665"/>
                  </a:cubicBezTo>
                  <a:cubicBezTo>
                    <a:pt x="4844" y="2014"/>
                    <a:pt x="5308" y="2375"/>
                    <a:pt x="5875" y="2453"/>
                  </a:cubicBezTo>
                  <a:cubicBezTo>
                    <a:pt x="6755" y="2573"/>
                    <a:pt x="7172" y="2225"/>
                    <a:pt x="7575" y="1888"/>
                  </a:cubicBezTo>
                  <a:cubicBezTo>
                    <a:pt x="7783" y="1714"/>
                    <a:pt x="7999" y="1534"/>
                    <a:pt x="8275" y="1419"/>
                  </a:cubicBezTo>
                  <a:cubicBezTo>
                    <a:pt x="8447" y="1348"/>
                    <a:pt x="8599" y="1347"/>
                    <a:pt x="8725" y="1416"/>
                  </a:cubicBezTo>
                  <a:cubicBezTo>
                    <a:pt x="8925" y="1525"/>
                    <a:pt x="9027" y="1792"/>
                    <a:pt x="9080" y="2027"/>
                  </a:cubicBezTo>
                  <a:cubicBezTo>
                    <a:pt x="9132" y="1792"/>
                    <a:pt x="9234" y="1525"/>
                    <a:pt x="9434" y="1416"/>
                  </a:cubicBezTo>
                  <a:cubicBezTo>
                    <a:pt x="9560" y="1347"/>
                    <a:pt x="9712" y="1348"/>
                    <a:pt x="9884" y="1419"/>
                  </a:cubicBezTo>
                  <a:cubicBezTo>
                    <a:pt x="10160" y="1534"/>
                    <a:pt x="10376" y="1714"/>
                    <a:pt x="10584" y="1888"/>
                  </a:cubicBezTo>
                  <a:cubicBezTo>
                    <a:pt x="10987" y="2225"/>
                    <a:pt x="11405" y="2573"/>
                    <a:pt x="12284" y="2453"/>
                  </a:cubicBezTo>
                  <a:cubicBezTo>
                    <a:pt x="12851" y="2375"/>
                    <a:pt x="13315" y="2014"/>
                    <a:pt x="13763" y="1665"/>
                  </a:cubicBezTo>
                  <a:cubicBezTo>
                    <a:pt x="14367" y="1196"/>
                    <a:pt x="14991" y="709"/>
                    <a:pt x="15859" y="945"/>
                  </a:cubicBezTo>
                  <a:lnTo>
                    <a:pt x="15899" y="955"/>
                  </a:lnTo>
                  <a:lnTo>
                    <a:pt x="15865" y="980"/>
                  </a:lnTo>
                  <a:cubicBezTo>
                    <a:pt x="15855" y="987"/>
                    <a:pt x="14828" y="1727"/>
                    <a:pt x="14932" y="2172"/>
                  </a:cubicBezTo>
                  <a:cubicBezTo>
                    <a:pt x="14967" y="2325"/>
                    <a:pt x="15137" y="2428"/>
                    <a:pt x="15437" y="2478"/>
                  </a:cubicBezTo>
                  <a:cubicBezTo>
                    <a:pt x="16001" y="2573"/>
                    <a:pt x="16476" y="2267"/>
                    <a:pt x="16733" y="1950"/>
                  </a:cubicBezTo>
                  <a:cubicBezTo>
                    <a:pt x="17001" y="1618"/>
                    <a:pt x="17086" y="1232"/>
                    <a:pt x="16962" y="918"/>
                  </a:cubicBezTo>
                  <a:cubicBezTo>
                    <a:pt x="16865" y="671"/>
                    <a:pt x="16593" y="356"/>
                    <a:pt x="15851" y="252"/>
                  </a:cubicBezTo>
                  <a:lnTo>
                    <a:pt x="15790" y="244"/>
                  </a:lnTo>
                  <a:lnTo>
                    <a:pt x="15845" y="215"/>
                  </a:lnTo>
                  <a:cubicBezTo>
                    <a:pt x="15852" y="212"/>
                    <a:pt x="16587" y="-164"/>
                    <a:pt x="17237" y="84"/>
                  </a:cubicBezTo>
                  <a:cubicBezTo>
                    <a:pt x="17593" y="219"/>
                    <a:pt x="17859" y="513"/>
                    <a:pt x="18028" y="957"/>
                  </a:cubicBezTo>
                  <a:cubicBezTo>
                    <a:pt x="18271" y="1596"/>
                    <a:pt x="18173" y="2242"/>
                    <a:pt x="17751" y="2776"/>
                  </a:cubicBezTo>
                  <a:cubicBezTo>
                    <a:pt x="17335" y="3304"/>
                    <a:pt x="16653" y="3638"/>
                    <a:pt x="16130" y="3568"/>
                  </a:cubicBezTo>
                  <a:cubicBezTo>
                    <a:pt x="15850" y="3532"/>
                    <a:pt x="15604" y="3453"/>
                    <a:pt x="15365" y="3376"/>
                  </a:cubicBezTo>
                  <a:cubicBezTo>
                    <a:pt x="14822" y="3202"/>
                    <a:pt x="14393" y="3064"/>
                    <a:pt x="13939" y="3562"/>
                  </a:cubicBezTo>
                  <a:cubicBezTo>
                    <a:pt x="13494" y="4050"/>
                    <a:pt x="12905" y="4131"/>
                    <a:pt x="12562" y="4131"/>
                  </a:cubicBezTo>
                  <a:moveTo>
                    <a:pt x="12348" y="4080"/>
                  </a:moveTo>
                  <a:cubicBezTo>
                    <a:pt x="12566" y="4105"/>
                    <a:pt x="13354" y="4145"/>
                    <a:pt x="13910" y="3536"/>
                  </a:cubicBezTo>
                  <a:cubicBezTo>
                    <a:pt x="14381" y="3019"/>
                    <a:pt x="14842" y="3167"/>
                    <a:pt x="15377" y="3339"/>
                  </a:cubicBezTo>
                  <a:cubicBezTo>
                    <a:pt x="15614" y="3415"/>
                    <a:pt x="15859" y="3494"/>
                    <a:pt x="16135" y="3530"/>
                  </a:cubicBezTo>
                  <a:cubicBezTo>
                    <a:pt x="16646" y="3596"/>
                    <a:pt x="17313" y="3269"/>
                    <a:pt x="17721" y="2752"/>
                  </a:cubicBezTo>
                  <a:cubicBezTo>
                    <a:pt x="18133" y="2229"/>
                    <a:pt x="18230" y="1596"/>
                    <a:pt x="17991" y="971"/>
                  </a:cubicBezTo>
                  <a:cubicBezTo>
                    <a:pt x="17826" y="538"/>
                    <a:pt x="17568" y="252"/>
                    <a:pt x="17223" y="121"/>
                  </a:cubicBezTo>
                  <a:cubicBezTo>
                    <a:pt x="16694" y="-81"/>
                    <a:pt x="16105" y="142"/>
                    <a:pt x="15921" y="223"/>
                  </a:cubicBezTo>
                  <a:cubicBezTo>
                    <a:pt x="16633" y="338"/>
                    <a:pt x="16900" y="655"/>
                    <a:pt x="16999" y="904"/>
                  </a:cubicBezTo>
                  <a:cubicBezTo>
                    <a:pt x="17128" y="1231"/>
                    <a:pt x="17040" y="1632"/>
                    <a:pt x="16763" y="1975"/>
                  </a:cubicBezTo>
                  <a:cubicBezTo>
                    <a:pt x="16428" y="2390"/>
                    <a:pt x="15917" y="2597"/>
                    <a:pt x="15430" y="2517"/>
                  </a:cubicBezTo>
                  <a:cubicBezTo>
                    <a:pt x="15113" y="2464"/>
                    <a:pt x="14933" y="2351"/>
                    <a:pt x="14893" y="2181"/>
                  </a:cubicBezTo>
                  <a:cubicBezTo>
                    <a:pt x="14794" y="1753"/>
                    <a:pt x="15626" y="1108"/>
                    <a:pt x="15809" y="972"/>
                  </a:cubicBezTo>
                  <a:cubicBezTo>
                    <a:pt x="14982" y="768"/>
                    <a:pt x="14402" y="1219"/>
                    <a:pt x="13787" y="1697"/>
                  </a:cubicBezTo>
                  <a:cubicBezTo>
                    <a:pt x="13335" y="2049"/>
                    <a:pt x="12867" y="2413"/>
                    <a:pt x="12290" y="2492"/>
                  </a:cubicBezTo>
                  <a:cubicBezTo>
                    <a:pt x="11392" y="2615"/>
                    <a:pt x="10968" y="2261"/>
                    <a:pt x="10559" y="1919"/>
                  </a:cubicBezTo>
                  <a:cubicBezTo>
                    <a:pt x="10353" y="1746"/>
                    <a:pt x="10140" y="1568"/>
                    <a:pt x="9869" y="1456"/>
                  </a:cubicBezTo>
                  <a:cubicBezTo>
                    <a:pt x="9708" y="1389"/>
                    <a:pt x="9568" y="1387"/>
                    <a:pt x="9453" y="1450"/>
                  </a:cubicBezTo>
                  <a:cubicBezTo>
                    <a:pt x="9239" y="1568"/>
                    <a:pt x="9142" y="1885"/>
                    <a:pt x="9098" y="2131"/>
                  </a:cubicBezTo>
                  <a:lnTo>
                    <a:pt x="9080" y="2240"/>
                  </a:lnTo>
                  <a:lnTo>
                    <a:pt x="9061" y="2131"/>
                  </a:lnTo>
                  <a:cubicBezTo>
                    <a:pt x="9017" y="1885"/>
                    <a:pt x="8920" y="1568"/>
                    <a:pt x="8706" y="1450"/>
                  </a:cubicBezTo>
                  <a:cubicBezTo>
                    <a:pt x="8591" y="1387"/>
                    <a:pt x="8451" y="1389"/>
                    <a:pt x="8290" y="1456"/>
                  </a:cubicBezTo>
                  <a:cubicBezTo>
                    <a:pt x="8019" y="1568"/>
                    <a:pt x="7806" y="1746"/>
                    <a:pt x="7600" y="1919"/>
                  </a:cubicBezTo>
                  <a:cubicBezTo>
                    <a:pt x="7191" y="2261"/>
                    <a:pt x="6767" y="2616"/>
                    <a:pt x="5870" y="2492"/>
                  </a:cubicBezTo>
                  <a:cubicBezTo>
                    <a:pt x="5293" y="2413"/>
                    <a:pt x="4824" y="2049"/>
                    <a:pt x="4372" y="1697"/>
                  </a:cubicBezTo>
                  <a:cubicBezTo>
                    <a:pt x="3758" y="1219"/>
                    <a:pt x="3177" y="768"/>
                    <a:pt x="2350" y="972"/>
                  </a:cubicBezTo>
                  <a:cubicBezTo>
                    <a:pt x="2533" y="1108"/>
                    <a:pt x="3365" y="1753"/>
                    <a:pt x="3266" y="2181"/>
                  </a:cubicBezTo>
                  <a:cubicBezTo>
                    <a:pt x="3226" y="2351"/>
                    <a:pt x="3046" y="2464"/>
                    <a:pt x="2729" y="2517"/>
                  </a:cubicBezTo>
                  <a:cubicBezTo>
                    <a:pt x="2242" y="2597"/>
                    <a:pt x="1732" y="2390"/>
                    <a:pt x="1396" y="1975"/>
                  </a:cubicBezTo>
                  <a:cubicBezTo>
                    <a:pt x="1119" y="1632"/>
                    <a:pt x="1031" y="1231"/>
                    <a:pt x="1160" y="904"/>
                  </a:cubicBezTo>
                  <a:cubicBezTo>
                    <a:pt x="1259" y="655"/>
                    <a:pt x="1526" y="338"/>
                    <a:pt x="2238" y="223"/>
                  </a:cubicBezTo>
                  <a:cubicBezTo>
                    <a:pt x="2054" y="142"/>
                    <a:pt x="1465" y="-81"/>
                    <a:pt x="936" y="121"/>
                  </a:cubicBezTo>
                  <a:cubicBezTo>
                    <a:pt x="591" y="252"/>
                    <a:pt x="333" y="538"/>
                    <a:pt x="168" y="971"/>
                  </a:cubicBezTo>
                  <a:cubicBezTo>
                    <a:pt x="-71" y="1596"/>
                    <a:pt x="26" y="2229"/>
                    <a:pt x="438" y="2752"/>
                  </a:cubicBezTo>
                  <a:cubicBezTo>
                    <a:pt x="846" y="3269"/>
                    <a:pt x="1513" y="3596"/>
                    <a:pt x="2024" y="3530"/>
                  </a:cubicBezTo>
                  <a:cubicBezTo>
                    <a:pt x="2300" y="3494"/>
                    <a:pt x="2545" y="3415"/>
                    <a:pt x="2782" y="3339"/>
                  </a:cubicBezTo>
                  <a:cubicBezTo>
                    <a:pt x="3317" y="3167"/>
                    <a:pt x="3778" y="3019"/>
                    <a:pt x="4249" y="3536"/>
                  </a:cubicBezTo>
                  <a:cubicBezTo>
                    <a:pt x="4805" y="4145"/>
                    <a:pt x="5594" y="4105"/>
                    <a:pt x="5811" y="4080"/>
                  </a:cubicBezTo>
                  <a:cubicBezTo>
                    <a:pt x="5609" y="3967"/>
                    <a:pt x="4904" y="3546"/>
                    <a:pt x="4928" y="3250"/>
                  </a:cubicBezTo>
                  <a:cubicBezTo>
                    <a:pt x="4935" y="3158"/>
                    <a:pt x="5009" y="3087"/>
                    <a:pt x="5148" y="3039"/>
                  </a:cubicBezTo>
                  <a:cubicBezTo>
                    <a:pt x="5467" y="2929"/>
                    <a:pt x="5767" y="3052"/>
                    <a:pt x="6085" y="3182"/>
                  </a:cubicBezTo>
                  <a:cubicBezTo>
                    <a:pt x="6513" y="3357"/>
                    <a:pt x="6999" y="3556"/>
                    <a:pt x="7648" y="3236"/>
                  </a:cubicBezTo>
                  <a:cubicBezTo>
                    <a:pt x="8562" y="2787"/>
                    <a:pt x="8947" y="2558"/>
                    <a:pt x="9070" y="2480"/>
                  </a:cubicBezTo>
                  <a:lnTo>
                    <a:pt x="9080" y="2473"/>
                  </a:lnTo>
                  <a:lnTo>
                    <a:pt x="9090" y="2480"/>
                  </a:lnTo>
                  <a:cubicBezTo>
                    <a:pt x="9213" y="2558"/>
                    <a:pt x="9598" y="2788"/>
                    <a:pt x="10511" y="3236"/>
                  </a:cubicBezTo>
                  <a:cubicBezTo>
                    <a:pt x="11160" y="3556"/>
                    <a:pt x="11645" y="3357"/>
                    <a:pt x="12074" y="3182"/>
                  </a:cubicBezTo>
                  <a:cubicBezTo>
                    <a:pt x="12392" y="3052"/>
                    <a:pt x="12693" y="2929"/>
                    <a:pt x="13011" y="3039"/>
                  </a:cubicBezTo>
                  <a:cubicBezTo>
                    <a:pt x="13150" y="3087"/>
                    <a:pt x="13224" y="3158"/>
                    <a:pt x="13232" y="3250"/>
                  </a:cubicBezTo>
                  <a:cubicBezTo>
                    <a:pt x="13255" y="3546"/>
                    <a:pt x="12550" y="3967"/>
                    <a:pt x="12348" y="4080"/>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51" name="Google Shape;551;p26"/>
            <p:cNvSpPr/>
            <p:nvPr/>
          </p:nvSpPr>
          <p:spPr>
            <a:xfrm>
              <a:off x="4579880" y="3567447"/>
              <a:ext cx="1941666" cy="843126"/>
            </a:xfrm>
            <a:custGeom>
              <a:rect b="b" l="l" r="r" t="t"/>
              <a:pathLst>
                <a:path extrusionOk="0" h="2582" w="5946">
                  <a:moveTo>
                    <a:pt x="0" y="2512"/>
                  </a:moveTo>
                  <a:cubicBezTo>
                    <a:pt x="0" y="2512"/>
                    <a:pt x="3882" y="3237"/>
                    <a:pt x="5946" y="9"/>
                  </a:cubicBezTo>
                  <a:cubicBezTo>
                    <a:pt x="5946" y="9"/>
                    <a:pt x="1925" y="-294"/>
                    <a:pt x="0" y="2512"/>
                  </a:cubicBezTo>
                  <a:close/>
                </a:path>
              </a:pathLst>
            </a:custGeom>
            <a:solidFill>
              <a:schemeClr val="dk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52" name="Google Shape;552;p26"/>
            <p:cNvSpPr/>
            <p:nvPr/>
          </p:nvSpPr>
          <p:spPr>
            <a:xfrm>
              <a:off x="4569104" y="3560916"/>
              <a:ext cx="1963545" cy="855861"/>
            </a:xfrm>
            <a:custGeom>
              <a:rect b="b" l="l" r="r" t="t"/>
              <a:pathLst>
                <a:path extrusionOk="0" h="2621" w="6013">
                  <a:moveTo>
                    <a:pt x="983" y="2621"/>
                  </a:moveTo>
                  <a:cubicBezTo>
                    <a:pt x="410" y="2621"/>
                    <a:pt x="35" y="2553"/>
                    <a:pt x="30" y="2552"/>
                  </a:cubicBezTo>
                  <a:lnTo>
                    <a:pt x="0" y="2546"/>
                  </a:lnTo>
                  <a:lnTo>
                    <a:pt x="17" y="2521"/>
                  </a:lnTo>
                  <a:cubicBezTo>
                    <a:pt x="1014" y="1066"/>
                    <a:pt x="2583" y="461"/>
                    <a:pt x="3723" y="209"/>
                  </a:cubicBezTo>
                  <a:cubicBezTo>
                    <a:pt x="4958" y="-64"/>
                    <a:pt x="5970" y="9"/>
                    <a:pt x="5980" y="9"/>
                  </a:cubicBezTo>
                  <a:lnTo>
                    <a:pt x="6013" y="12"/>
                  </a:lnTo>
                  <a:lnTo>
                    <a:pt x="5995" y="40"/>
                  </a:lnTo>
                  <a:cubicBezTo>
                    <a:pt x="4926" y="1713"/>
                    <a:pt x="3360" y="2307"/>
                    <a:pt x="2235" y="2510"/>
                  </a:cubicBezTo>
                  <a:cubicBezTo>
                    <a:pt x="1769" y="2595"/>
                    <a:pt x="1338" y="2621"/>
                    <a:pt x="983" y="2621"/>
                  </a:cubicBezTo>
                  <a:moveTo>
                    <a:pt x="66" y="2518"/>
                  </a:moveTo>
                  <a:cubicBezTo>
                    <a:pt x="239" y="2545"/>
                    <a:pt x="1137" y="2670"/>
                    <a:pt x="2229" y="2471"/>
                  </a:cubicBezTo>
                  <a:cubicBezTo>
                    <a:pt x="3340" y="2270"/>
                    <a:pt x="4883" y="1686"/>
                    <a:pt x="5944" y="47"/>
                  </a:cubicBezTo>
                  <a:cubicBezTo>
                    <a:pt x="5760" y="37"/>
                    <a:pt x="4835" y="4"/>
                    <a:pt x="3731" y="248"/>
                  </a:cubicBezTo>
                  <a:cubicBezTo>
                    <a:pt x="2604" y="496"/>
                    <a:pt x="1058" y="1092"/>
                    <a:pt x="66" y="2518"/>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53" name="Google Shape;553;p26"/>
            <p:cNvSpPr/>
            <p:nvPr/>
          </p:nvSpPr>
          <p:spPr>
            <a:xfrm>
              <a:off x="4629516" y="3721900"/>
              <a:ext cx="1538704" cy="672346"/>
            </a:xfrm>
            <a:custGeom>
              <a:rect b="b" l="l" r="r" t="t"/>
              <a:pathLst>
                <a:path extrusionOk="0" h="2059" w="4712">
                  <a:moveTo>
                    <a:pt x="19" y="2059"/>
                  </a:moveTo>
                  <a:cubicBezTo>
                    <a:pt x="10" y="2059"/>
                    <a:pt x="1" y="2053"/>
                    <a:pt x="0" y="2043"/>
                  </a:cubicBezTo>
                  <a:cubicBezTo>
                    <a:pt x="-3" y="2033"/>
                    <a:pt x="4" y="2022"/>
                    <a:pt x="15" y="2020"/>
                  </a:cubicBezTo>
                  <a:cubicBezTo>
                    <a:pt x="1794" y="1647"/>
                    <a:pt x="4654" y="19"/>
                    <a:pt x="4683" y="2"/>
                  </a:cubicBezTo>
                  <a:cubicBezTo>
                    <a:pt x="4692" y="-3"/>
                    <a:pt x="4704" y="0"/>
                    <a:pt x="4709" y="9"/>
                  </a:cubicBezTo>
                  <a:cubicBezTo>
                    <a:pt x="4715" y="19"/>
                    <a:pt x="4712" y="31"/>
                    <a:pt x="4702" y="36"/>
                  </a:cubicBezTo>
                  <a:cubicBezTo>
                    <a:pt x="4674" y="53"/>
                    <a:pt x="1808" y="1685"/>
                    <a:pt x="23" y="2059"/>
                  </a:cubicBezTo>
                  <a:cubicBezTo>
                    <a:pt x="21" y="2059"/>
                    <a:pt x="20" y="2059"/>
                    <a:pt x="19" y="2059"/>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54" name="Google Shape;554;p26"/>
            <p:cNvSpPr/>
            <p:nvPr/>
          </p:nvSpPr>
          <p:spPr>
            <a:xfrm>
              <a:off x="4579880" y="3129230"/>
              <a:ext cx="1173947" cy="1258485"/>
            </a:xfrm>
            <a:custGeom>
              <a:rect b="b" l="l" r="r" t="t"/>
              <a:pathLst>
                <a:path extrusionOk="0" h="3854" w="3595">
                  <a:moveTo>
                    <a:pt x="3595" y="0"/>
                  </a:moveTo>
                  <a:cubicBezTo>
                    <a:pt x="3595" y="0"/>
                    <a:pt x="2477" y="2962"/>
                    <a:pt x="0" y="3854"/>
                  </a:cubicBezTo>
                  <a:cubicBezTo>
                    <a:pt x="0" y="3854"/>
                    <a:pt x="100" y="368"/>
                    <a:pt x="3595" y="0"/>
                  </a:cubicBezTo>
                  <a:close/>
                </a:path>
              </a:pathLst>
            </a:custGeom>
            <a:solidFill>
              <a:schemeClr val="dk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55" name="Google Shape;555;p26"/>
            <p:cNvSpPr/>
            <p:nvPr/>
          </p:nvSpPr>
          <p:spPr>
            <a:xfrm>
              <a:off x="4573349" y="3121720"/>
              <a:ext cx="1190275" cy="1275465"/>
            </a:xfrm>
            <a:custGeom>
              <a:rect b="b" l="l" r="r" t="t"/>
              <a:pathLst>
                <a:path extrusionOk="0" h="3906" w="3645">
                  <a:moveTo>
                    <a:pt x="0" y="3906"/>
                  </a:moveTo>
                  <a:lnTo>
                    <a:pt x="0" y="3877"/>
                  </a:lnTo>
                  <a:cubicBezTo>
                    <a:pt x="1" y="3868"/>
                    <a:pt x="30" y="2990"/>
                    <a:pt x="489" y="2079"/>
                  </a:cubicBezTo>
                  <a:cubicBezTo>
                    <a:pt x="913" y="1238"/>
                    <a:pt x="1799" y="194"/>
                    <a:pt x="3613" y="3"/>
                  </a:cubicBezTo>
                  <a:lnTo>
                    <a:pt x="3645" y="0"/>
                  </a:lnTo>
                  <a:lnTo>
                    <a:pt x="3633" y="30"/>
                  </a:lnTo>
                  <a:cubicBezTo>
                    <a:pt x="3622" y="59"/>
                    <a:pt x="2484" y="3010"/>
                    <a:pt x="26" y="3896"/>
                  </a:cubicBezTo>
                  <a:lnTo>
                    <a:pt x="0" y="3906"/>
                  </a:lnTo>
                  <a:moveTo>
                    <a:pt x="3585" y="46"/>
                  </a:moveTo>
                  <a:cubicBezTo>
                    <a:pt x="1810" y="244"/>
                    <a:pt x="941" y="1269"/>
                    <a:pt x="524" y="2097"/>
                  </a:cubicBezTo>
                  <a:cubicBezTo>
                    <a:pt x="116" y="2907"/>
                    <a:pt x="50" y="3690"/>
                    <a:pt x="40" y="3849"/>
                  </a:cubicBezTo>
                  <a:cubicBezTo>
                    <a:pt x="2330" y="3006"/>
                    <a:pt x="3458" y="358"/>
                    <a:pt x="3585" y="46"/>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56" name="Google Shape;556;p26"/>
            <p:cNvSpPr/>
            <p:nvPr/>
          </p:nvSpPr>
          <p:spPr>
            <a:xfrm>
              <a:off x="4573349" y="3507363"/>
              <a:ext cx="670081" cy="886883"/>
            </a:xfrm>
            <a:custGeom>
              <a:rect b="b" l="l" r="r" t="t"/>
              <a:pathLst>
                <a:path extrusionOk="0" h="2716" w="2052">
                  <a:moveTo>
                    <a:pt x="20" y="2716"/>
                  </a:moveTo>
                  <a:cubicBezTo>
                    <a:pt x="18" y="2716"/>
                    <a:pt x="16" y="2716"/>
                    <a:pt x="14" y="2715"/>
                  </a:cubicBezTo>
                  <a:cubicBezTo>
                    <a:pt x="3" y="2711"/>
                    <a:pt x="-2" y="2700"/>
                    <a:pt x="2" y="2690"/>
                  </a:cubicBezTo>
                  <a:cubicBezTo>
                    <a:pt x="232" y="2022"/>
                    <a:pt x="1944" y="88"/>
                    <a:pt x="2017" y="6"/>
                  </a:cubicBezTo>
                  <a:cubicBezTo>
                    <a:pt x="2024" y="-2"/>
                    <a:pt x="2037" y="-2"/>
                    <a:pt x="2045" y="5"/>
                  </a:cubicBezTo>
                  <a:cubicBezTo>
                    <a:pt x="2053" y="12"/>
                    <a:pt x="2054" y="25"/>
                    <a:pt x="2047" y="33"/>
                  </a:cubicBezTo>
                  <a:cubicBezTo>
                    <a:pt x="2029" y="53"/>
                    <a:pt x="267" y="2042"/>
                    <a:pt x="38" y="2703"/>
                  </a:cubicBezTo>
                  <a:cubicBezTo>
                    <a:pt x="35" y="2711"/>
                    <a:pt x="27" y="2716"/>
                    <a:pt x="20" y="2716"/>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57" name="Google Shape;557;p26"/>
            <p:cNvSpPr/>
            <p:nvPr/>
          </p:nvSpPr>
          <p:spPr>
            <a:xfrm>
              <a:off x="6997012" y="2993390"/>
              <a:ext cx="1630791" cy="1317589"/>
            </a:xfrm>
            <a:custGeom>
              <a:rect b="b" l="l" r="r" t="t"/>
              <a:pathLst>
                <a:path extrusionOk="0" h="4035" w="4994">
                  <a:moveTo>
                    <a:pt x="997" y="3875"/>
                  </a:moveTo>
                  <a:cubicBezTo>
                    <a:pt x="2289" y="3286"/>
                    <a:pt x="2963" y="1593"/>
                    <a:pt x="2963" y="1593"/>
                  </a:cubicBezTo>
                  <a:cubicBezTo>
                    <a:pt x="3018" y="2311"/>
                    <a:pt x="4177" y="2661"/>
                    <a:pt x="4674" y="2250"/>
                  </a:cubicBezTo>
                  <a:cubicBezTo>
                    <a:pt x="5171" y="1840"/>
                    <a:pt x="5208" y="305"/>
                    <a:pt x="3920" y="29"/>
                  </a:cubicBezTo>
                  <a:cubicBezTo>
                    <a:pt x="2632" y="-247"/>
                    <a:pt x="2098" y="1520"/>
                    <a:pt x="1658" y="2451"/>
                  </a:cubicBezTo>
                  <a:cubicBezTo>
                    <a:pt x="1218" y="3383"/>
                    <a:pt x="773" y="3452"/>
                    <a:pt x="530" y="3448"/>
                  </a:cubicBezTo>
                  <a:cubicBezTo>
                    <a:pt x="288" y="3444"/>
                    <a:pt x="415" y="3188"/>
                    <a:pt x="415" y="3188"/>
                  </a:cubicBezTo>
                  <a:cubicBezTo>
                    <a:pt x="357" y="3085"/>
                    <a:pt x="152" y="2932"/>
                    <a:pt x="152" y="2932"/>
                  </a:cubicBezTo>
                  <a:cubicBezTo>
                    <a:pt x="-27" y="3258"/>
                    <a:pt x="-294" y="4464"/>
                    <a:pt x="997" y="3875"/>
                  </a:cubicBezTo>
                  <a:moveTo>
                    <a:pt x="3377" y="989"/>
                  </a:moveTo>
                  <a:cubicBezTo>
                    <a:pt x="3956" y="121"/>
                    <a:pt x="4656" y="1207"/>
                    <a:pt x="4177" y="1281"/>
                  </a:cubicBezTo>
                  <a:cubicBezTo>
                    <a:pt x="3699" y="1354"/>
                    <a:pt x="3377" y="989"/>
                    <a:pt x="3377" y="989"/>
                  </a:cubicBezTo>
                  <a:close/>
                </a:path>
              </a:pathLst>
            </a:custGeom>
            <a:solidFill>
              <a:schemeClr val="accent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58" name="Google Shape;558;p26"/>
            <p:cNvSpPr/>
            <p:nvPr/>
          </p:nvSpPr>
          <p:spPr>
            <a:xfrm>
              <a:off x="6990808" y="2987186"/>
              <a:ext cx="1643526" cy="1330324"/>
            </a:xfrm>
            <a:custGeom>
              <a:rect b="b" l="l" r="r" t="t"/>
              <a:pathLst>
                <a:path extrusionOk="0" h="4074" w="5033">
                  <a:moveTo>
                    <a:pt x="434" y="4074"/>
                  </a:moveTo>
                  <a:cubicBezTo>
                    <a:pt x="299" y="4074"/>
                    <a:pt x="194" y="4034"/>
                    <a:pt x="120" y="3954"/>
                  </a:cubicBezTo>
                  <a:cubicBezTo>
                    <a:pt x="-114" y="3703"/>
                    <a:pt x="47" y="3135"/>
                    <a:pt x="154" y="2941"/>
                  </a:cubicBezTo>
                  <a:cubicBezTo>
                    <a:pt x="157" y="2936"/>
                    <a:pt x="162" y="2933"/>
                    <a:pt x="167" y="2932"/>
                  </a:cubicBezTo>
                  <a:cubicBezTo>
                    <a:pt x="172" y="2931"/>
                    <a:pt x="178" y="2932"/>
                    <a:pt x="183" y="2935"/>
                  </a:cubicBezTo>
                  <a:cubicBezTo>
                    <a:pt x="191" y="2941"/>
                    <a:pt x="391" y="3092"/>
                    <a:pt x="451" y="3197"/>
                  </a:cubicBezTo>
                  <a:cubicBezTo>
                    <a:pt x="455" y="3203"/>
                    <a:pt x="455" y="3210"/>
                    <a:pt x="452" y="3216"/>
                  </a:cubicBezTo>
                  <a:cubicBezTo>
                    <a:pt x="451" y="3217"/>
                    <a:pt x="394" y="3333"/>
                    <a:pt x="435" y="3399"/>
                  </a:cubicBezTo>
                  <a:cubicBezTo>
                    <a:pt x="453" y="3430"/>
                    <a:pt x="492" y="3446"/>
                    <a:pt x="550" y="3447"/>
                  </a:cubicBezTo>
                  <a:cubicBezTo>
                    <a:pt x="707" y="3452"/>
                    <a:pt x="1188" y="3458"/>
                    <a:pt x="1659" y="2462"/>
                  </a:cubicBezTo>
                  <a:cubicBezTo>
                    <a:pt x="1721" y="2331"/>
                    <a:pt x="1784" y="2184"/>
                    <a:pt x="1851" y="2029"/>
                  </a:cubicBezTo>
                  <a:cubicBezTo>
                    <a:pt x="2260" y="1083"/>
                    <a:pt x="2820" y="-211"/>
                    <a:pt x="3943" y="29"/>
                  </a:cubicBezTo>
                  <a:cubicBezTo>
                    <a:pt x="4678" y="187"/>
                    <a:pt x="4913" y="723"/>
                    <a:pt x="4988" y="1028"/>
                  </a:cubicBezTo>
                  <a:cubicBezTo>
                    <a:pt x="5106" y="1513"/>
                    <a:pt x="4985" y="2053"/>
                    <a:pt x="4705" y="2284"/>
                  </a:cubicBezTo>
                  <a:cubicBezTo>
                    <a:pt x="4450" y="2496"/>
                    <a:pt x="3987" y="2522"/>
                    <a:pt x="3579" y="2349"/>
                  </a:cubicBezTo>
                  <a:cubicBezTo>
                    <a:pt x="3245" y="2207"/>
                    <a:pt x="3023" y="1963"/>
                    <a:pt x="2972" y="1686"/>
                  </a:cubicBezTo>
                  <a:cubicBezTo>
                    <a:pt x="2910" y="1825"/>
                    <a:pt x="2751" y="2165"/>
                    <a:pt x="2500" y="2543"/>
                  </a:cubicBezTo>
                  <a:cubicBezTo>
                    <a:pt x="2197" y="2999"/>
                    <a:pt x="1696" y="3606"/>
                    <a:pt x="1025" y="3912"/>
                  </a:cubicBezTo>
                  <a:lnTo>
                    <a:pt x="1016" y="3894"/>
                  </a:lnTo>
                  <a:lnTo>
                    <a:pt x="1025" y="3912"/>
                  </a:lnTo>
                  <a:cubicBezTo>
                    <a:pt x="788" y="4020"/>
                    <a:pt x="591" y="4074"/>
                    <a:pt x="434" y="4074"/>
                  </a:cubicBezTo>
                  <a:moveTo>
                    <a:pt x="178" y="2981"/>
                  </a:moveTo>
                  <a:cubicBezTo>
                    <a:pt x="76" y="3184"/>
                    <a:pt x="-64" y="3699"/>
                    <a:pt x="148" y="3927"/>
                  </a:cubicBezTo>
                  <a:cubicBezTo>
                    <a:pt x="296" y="4086"/>
                    <a:pt x="585" y="4069"/>
                    <a:pt x="1008" y="3876"/>
                  </a:cubicBezTo>
                  <a:lnTo>
                    <a:pt x="1008" y="3876"/>
                  </a:lnTo>
                  <a:cubicBezTo>
                    <a:pt x="1671" y="3574"/>
                    <a:pt x="2167" y="2973"/>
                    <a:pt x="2467" y="2522"/>
                  </a:cubicBezTo>
                  <a:cubicBezTo>
                    <a:pt x="2792" y="2033"/>
                    <a:pt x="2962" y="1609"/>
                    <a:pt x="2963" y="1605"/>
                  </a:cubicBezTo>
                  <a:cubicBezTo>
                    <a:pt x="2967" y="1597"/>
                    <a:pt x="2975" y="1592"/>
                    <a:pt x="2985" y="1593"/>
                  </a:cubicBezTo>
                  <a:cubicBezTo>
                    <a:pt x="2994" y="1594"/>
                    <a:pt x="3001" y="1602"/>
                    <a:pt x="3001" y="1611"/>
                  </a:cubicBezTo>
                  <a:cubicBezTo>
                    <a:pt x="3024" y="1902"/>
                    <a:pt x="3245" y="2165"/>
                    <a:pt x="3594" y="2313"/>
                  </a:cubicBezTo>
                  <a:cubicBezTo>
                    <a:pt x="3989" y="2481"/>
                    <a:pt x="4436" y="2456"/>
                    <a:pt x="4680" y="2254"/>
                  </a:cubicBezTo>
                  <a:cubicBezTo>
                    <a:pt x="4945" y="2036"/>
                    <a:pt x="5063" y="1501"/>
                    <a:pt x="4949" y="1037"/>
                  </a:cubicBezTo>
                  <a:cubicBezTo>
                    <a:pt x="4877" y="741"/>
                    <a:pt x="4649" y="221"/>
                    <a:pt x="3934" y="68"/>
                  </a:cubicBezTo>
                  <a:cubicBezTo>
                    <a:pt x="2842" y="-166"/>
                    <a:pt x="2291" y="1112"/>
                    <a:pt x="1887" y="2044"/>
                  </a:cubicBezTo>
                  <a:cubicBezTo>
                    <a:pt x="1820" y="2200"/>
                    <a:pt x="1756" y="2348"/>
                    <a:pt x="1695" y="2479"/>
                  </a:cubicBezTo>
                  <a:cubicBezTo>
                    <a:pt x="1213" y="3498"/>
                    <a:pt x="712" y="3488"/>
                    <a:pt x="549" y="3486"/>
                  </a:cubicBezTo>
                  <a:cubicBezTo>
                    <a:pt x="477" y="3485"/>
                    <a:pt x="427" y="3463"/>
                    <a:pt x="401" y="3420"/>
                  </a:cubicBezTo>
                  <a:cubicBezTo>
                    <a:pt x="357" y="3347"/>
                    <a:pt x="398" y="3241"/>
                    <a:pt x="412" y="3208"/>
                  </a:cubicBezTo>
                  <a:cubicBezTo>
                    <a:pt x="361" y="3128"/>
                    <a:pt x="227" y="3019"/>
                    <a:pt x="178" y="2981"/>
                  </a:cubicBezTo>
                  <a:moveTo>
                    <a:pt x="4070" y="1329"/>
                  </a:moveTo>
                  <a:cubicBezTo>
                    <a:pt x="3658" y="1329"/>
                    <a:pt x="3384" y="1024"/>
                    <a:pt x="3381" y="1021"/>
                  </a:cubicBezTo>
                  <a:cubicBezTo>
                    <a:pt x="3376" y="1014"/>
                    <a:pt x="3375" y="1004"/>
                    <a:pt x="3380" y="997"/>
                  </a:cubicBezTo>
                  <a:cubicBezTo>
                    <a:pt x="3638" y="610"/>
                    <a:pt x="3899" y="632"/>
                    <a:pt x="4031" y="679"/>
                  </a:cubicBezTo>
                  <a:cubicBezTo>
                    <a:pt x="4252" y="758"/>
                    <a:pt x="4389" y="988"/>
                    <a:pt x="4374" y="1145"/>
                  </a:cubicBezTo>
                  <a:cubicBezTo>
                    <a:pt x="4365" y="1241"/>
                    <a:pt x="4303" y="1303"/>
                    <a:pt x="4199" y="1319"/>
                  </a:cubicBezTo>
                  <a:cubicBezTo>
                    <a:pt x="4155" y="1326"/>
                    <a:pt x="4112" y="1329"/>
                    <a:pt x="4070" y="1329"/>
                  </a:cubicBezTo>
                  <a:moveTo>
                    <a:pt x="3421" y="1006"/>
                  </a:moveTo>
                  <a:cubicBezTo>
                    <a:pt x="3479" y="1065"/>
                    <a:pt x="3778" y="1344"/>
                    <a:pt x="4193" y="1280"/>
                  </a:cubicBezTo>
                  <a:cubicBezTo>
                    <a:pt x="4278" y="1267"/>
                    <a:pt x="4327" y="1219"/>
                    <a:pt x="4335" y="1141"/>
                  </a:cubicBezTo>
                  <a:cubicBezTo>
                    <a:pt x="4348" y="999"/>
                    <a:pt x="4216" y="786"/>
                    <a:pt x="4018" y="716"/>
                  </a:cubicBezTo>
                  <a:cubicBezTo>
                    <a:pt x="3898" y="674"/>
                    <a:pt x="3662" y="655"/>
                    <a:pt x="3421" y="1006"/>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59" name="Google Shape;559;p26"/>
            <p:cNvSpPr/>
            <p:nvPr/>
          </p:nvSpPr>
          <p:spPr>
            <a:xfrm>
              <a:off x="7964583" y="3316338"/>
              <a:ext cx="135192" cy="197230"/>
            </a:xfrm>
            <a:custGeom>
              <a:rect b="b" l="l" r="r" t="t"/>
              <a:pathLst>
                <a:path extrusionOk="0" h="604" w="414">
                  <a:moveTo>
                    <a:pt x="0" y="604"/>
                  </a:moveTo>
                  <a:cubicBezTo>
                    <a:pt x="0" y="604"/>
                    <a:pt x="198" y="236"/>
                    <a:pt x="414" y="0"/>
                  </a:cubicBezTo>
                  <a:lnTo>
                    <a:pt x="0" y="604"/>
                  </a:lnTo>
                  <a:close/>
                </a:path>
              </a:pathLst>
            </a:custGeom>
            <a:solidFill>
              <a:srgbClr val="000000">
                <a:alpha val="25000"/>
              </a:srgbClr>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60" name="Google Shape;560;p26"/>
            <p:cNvSpPr/>
            <p:nvPr/>
          </p:nvSpPr>
          <p:spPr>
            <a:xfrm>
              <a:off x="7958052" y="3310133"/>
              <a:ext cx="148254" cy="209965"/>
            </a:xfrm>
            <a:custGeom>
              <a:rect b="b" l="l" r="r" t="t"/>
              <a:pathLst>
                <a:path extrusionOk="0" h="643" w="454">
                  <a:moveTo>
                    <a:pt x="20" y="643"/>
                  </a:moveTo>
                  <a:cubicBezTo>
                    <a:pt x="17" y="643"/>
                    <a:pt x="13" y="642"/>
                    <a:pt x="10" y="641"/>
                  </a:cubicBezTo>
                  <a:cubicBezTo>
                    <a:pt x="1" y="636"/>
                    <a:pt x="-3" y="624"/>
                    <a:pt x="2" y="614"/>
                  </a:cubicBezTo>
                  <a:cubicBezTo>
                    <a:pt x="4" y="610"/>
                    <a:pt x="205" y="241"/>
                    <a:pt x="420" y="6"/>
                  </a:cubicBezTo>
                  <a:cubicBezTo>
                    <a:pt x="427" y="-2"/>
                    <a:pt x="439" y="-3"/>
                    <a:pt x="447" y="4"/>
                  </a:cubicBezTo>
                  <a:cubicBezTo>
                    <a:pt x="455" y="12"/>
                    <a:pt x="456" y="24"/>
                    <a:pt x="449" y="32"/>
                  </a:cubicBezTo>
                  <a:cubicBezTo>
                    <a:pt x="237" y="264"/>
                    <a:pt x="39" y="629"/>
                    <a:pt x="37" y="633"/>
                  </a:cubicBezTo>
                  <a:cubicBezTo>
                    <a:pt x="33" y="639"/>
                    <a:pt x="27" y="643"/>
                    <a:pt x="20" y="64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61" name="Google Shape;561;p26"/>
            <p:cNvSpPr/>
            <p:nvPr/>
          </p:nvSpPr>
          <p:spPr>
            <a:xfrm>
              <a:off x="4715726" y="775858"/>
              <a:ext cx="2075878" cy="1184034"/>
            </a:xfrm>
            <a:custGeom>
              <a:rect b="b" l="l" r="r" t="t"/>
              <a:pathLst>
                <a:path extrusionOk="0" h="3626" w="6357">
                  <a:moveTo>
                    <a:pt x="123" y="1479"/>
                  </a:moveTo>
                  <a:cubicBezTo>
                    <a:pt x="123" y="1479"/>
                    <a:pt x="883" y="424"/>
                    <a:pt x="2159" y="130"/>
                  </a:cubicBezTo>
                  <a:cubicBezTo>
                    <a:pt x="3435" y="-165"/>
                    <a:pt x="4760" y="105"/>
                    <a:pt x="5520" y="326"/>
                  </a:cubicBezTo>
                  <a:cubicBezTo>
                    <a:pt x="6281" y="547"/>
                    <a:pt x="6379" y="693"/>
                    <a:pt x="6354" y="890"/>
                  </a:cubicBezTo>
                  <a:cubicBezTo>
                    <a:pt x="6330" y="1086"/>
                    <a:pt x="6085" y="1258"/>
                    <a:pt x="6134" y="1479"/>
                  </a:cubicBezTo>
                  <a:cubicBezTo>
                    <a:pt x="6183" y="1700"/>
                    <a:pt x="6330" y="2019"/>
                    <a:pt x="6060" y="2362"/>
                  </a:cubicBezTo>
                  <a:cubicBezTo>
                    <a:pt x="5790" y="2706"/>
                    <a:pt x="5766" y="2878"/>
                    <a:pt x="5667" y="3295"/>
                  </a:cubicBezTo>
                  <a:cubicBezTo>
                    <a:pt x="5569" y="3712"/>
                    <a:pt x="5186" y="3814"/>
                    <a:pt x="3917" y="3136"/>
                  </a:cubicBezTo>
                  <a:cubicBezTo>
                    <a:pt x="2648" y="2457"/>
                    <a:pt x="0" y="2240"/>
                    <a:pt x="0" y="2240"/>
                  </a:cubicBezTo>
                  <a:lnTo>
                    <a:pt x="123" y="1479"/>
                  </a:lnTo>
                  <a:close/>
                </a:path>
              </a:pathLst>
            </a:custGeom>
            <a:solidFill>
              <a:schemeClr val="accent4"/>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62" name="Google Shape;562;p26"/>
            <p:cNvSpPr/>
            <p:nvPr/>
          </p:nvSpPr>
          <p:spPr>
            <a:xfrm>
              <a:off x="4709521" y="769981"/>
              <a:ext cx="2088940" cy="1196443"/>
            </a:xfrm>
            <a:custGeom>
              <a:rect b="b" l="l" r="r" t="t"/>
              <a:pathLst>
                <a:path extrusionOk="0" h="3664" w="6397">
                  <a:moveTo>
                    <a:pt x="5271" y="3664"/>
                  </a:moveTo>
                  <a:cubicBezTo>
                    <a:pt x="4984" y="3664"/>
                    <a:pt x="4547" y="3503"/>
                    <a:pt x="3927" y="3171"/>
                  </a:cubicBezTo>
                  <a:cubicBezTo>
                    <a:pt x="2676" y="2502"/>
                    <a:pt x="44" y="2279"/>
                    <a:pt x="17" y="2277"/>
                  </a:cubicBezTo>
                  <a:cubicBezTo>
                    <a:pt x="12" y="2277"/>
                    <a:pt x="7" y="2274"/>
                    <a:pt x="4" y="2270"/>
                  </a:cubicBezTo>
                  <a:cubicBezTo>
                    <a:pt x="0" y="2266"/>
                    <a:pt x="-1" y="2260"/>
                    <a:pt x="0" y="2255"/>
                  </a:cubicBezTo>
                  <a:lnTo>
                    <a:pt x="122" y="1494"/>
                  </a:lnTo>
                  <a:cubicBezTo>
                    <a:pt x="123" y="1491"/>
                    <a:pt x="124" y="1488"/>
                    <a:pt x="126" y="1486"/>
                  </a:cubicBezTo>
                  <a:cubicBezTo>
                    <a:pt x="133" y="1475"/>
                    <a:pt x="905" y="421"/>
                    <a:pt x="2174" y="129"/>
                  </a:cubicBezTo>
                  <a:cubicBezTo>
                    <a:pt x="3480" y="-173"/>
                    <a:pt x="4846" y="123"/>
                    <a:pt x="5545" y="325"/>
                  </a:cubicBezTo>
                  <a:cubicBezTo>
                    <a:pt x="6296" y="543"/>
                    <a:pt x="6420" y="694"/>
                    <a:pt x="6393" y="911"/>
                  </a:cubicBezTo>
                  <a:cubicBezTo>
                    <a:pt x="6382" y="998"/>
                    <a:pt x="6330" y="1080"/>
                    <a:pt x="6280" y="1159"/>
                  </a:cubicBezTo>
                  <a:cubicBezTo>
                    <a:pt x="6214" y="1264"/>
                    <a:pt x="6145" y="1373"/>
                    <a:pt x="6172" y="1493"/>
                  </a:cubicBezTo>
                  <a:cubicBezTo>
                    <a:pt x="6179" y="1525"/>
                    <a:pt x="6188" y="1558"/>
                    <a:pt x="6198" y="1594"/>
                  </a:cubicBezTo>
                  <a:cubicBezTo>
                    <a:pt x="6254" y="1804"/>
                    <a:pt x="6331" y="2091"/>
                    <a:pt x="6094" y="2393"/>
                  </a:cubicBezTo>
                  <a:cubicBezTo>
                    <a:pt x="5848" y="2707"/>
                    <a:pt x="5810" y="2870"/>
                    <a:pt x="5727" y="3227"/>
                  </a:cubicBezTo>
                  <a:lnTo>
                    <a:pt x="5706" y="3317"/>
                  </a:lnTo>
                  <a:cubicBezTo>
                    <a:pt x="5669" y="3472"/>
                    <a:pt x="5596" y="3573"/>
                    <a:pt x="5483" y="3624"/>
                  </a:cubicBezTo>
                  <a:cubicBezTo>
                    <a:pt x="5424" y="3651"/>
                    <a:pt x="5354" y="3664"/>
                    <a:pt x="5271" y="3664"/>
                  </a:cubicBezTo>
                  <a:moveTo>
                    <a:pt x="42" y="2240"/>
                  </a:moveTo>
                  <a:cubicBezTo>
                    <a:pt x="296" y="2263"/>
                    <a:pt x="2747" y="2496"/>
                    <a:pt x="3945" y="3137"/>
                  </a:cubicBezTo>
                  <a:cubicBezTo>
                    <a:pt x="4733" y="3558"/>
                    <a:pt x="5217" y="3701"/>
                    <a:pt x="5467" y="3588"/>
                  </a:cubicBezTo>
                  <a:cubicBezTo>
                    <a:pt x="5568" y="3542"/>
                    <a:pt x="5634" y="3451"/>
                    <a:pt x="5667" y="3308"/>
                  </a:cubicBezTo>
                  <a:lnTo>
                    <a:pt x="5688" y="3218"/>
                  </a:lnTo>
                  <a:cubicBezTo>
                    <a:pt x="5770" y="2866"/>
                    <a:pt x="5811" y="2689"/>
                    <a:pt x="6063" y="2368"/>
                  </a:cubicBezTo>
                  <a:cubicBezTo>
                    <a:pt x="6288" y="2082"/>
                    <a:pt x="6217" y="1817"/>
                    <a:pt x="6160" y="1604"/>
                  </a:cubicBezTo>
                  <a:cubicBezTo>
                    <a:pt x="6150" y="1568"/>
                    <a:pt x="6141" y="1534"/>
                    <a:pt x="6133" y="1501"/>
                  </a:cubicBezTo>
                  <a:cubicBezTo>
                    <a:pt x="6103" y="1366"/>
                    <a:pt x="6176" y="1250"/>
                    <a:pt x="6247" y="1138"/>
                  </a:cubicBezTo>
                  <a:cubicBezTo>
                    <a:pt x="6297" y="1059"/>
                    <a:pt x="6344" y="984"/>
                    <a:pt x="6354" y="906"/>
                  </a:cubicBezTo>
                  <a:cubicBezTo>
                    <a:pt x="6375" y="739"/>
                    <a:pt x="6328" y="593"/>
                    <a:pt x="5534" y="363"/>
                  </a:cubicBezTo>
                  <a:cubicBezTo>
                    <a:pt x="4839" y="161"/>
                    <a:pt x="3480" y="-133"/>
                    <a:pt x="2183" y="167"/>
                  </a:cubicBezTo>
                  <a:cubicBezTo>
                    <a:pt x="966" y="448"/>
                    <a:pt x="211" y="1437"/>
                    <a:pt x="160" y="1505"/>
                  </a:cubicBezTo>
                  <a:lnTo>
                    <a:pt x="42" y="2240"/>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63" name="Google Shape;563;p26"/>
            <p:cNvSpPr/>
            <p:nvPr/>
          </p:nvSpPr>
          <p:spPr>
            <a:xfrm>
              <a:off x="4797690" y="1056030"/>
              <a:ext cx="1202357" cy="265477"/>
            </a:xfrm>
            <a:custGeom>
              <a:rect b="b" l="l" r="r" t="t"/>
              <a:pathLst>
                <a:path extrusionOk="0" h="813" w="3682">
                  <a:moveTo>
                    <a:pt x="19" y="813"/>
                  </a:moveTo>
                  <a:cubicBezTo>
                    <a:pt x="13" y="813"/>
                    <a:pt x="6" y="809"/>
                    <a:pt x="2" y="803"/>
                  </a:cubicBezTo>
                  <a:cubicBezTo>
                    <a:pt x="-3" y="794"/>
                    <a:pt x="-1" y="782"/>
                    <a:pt x="9" y="776"/>
                  </a:cubicBezTo>
                  <a:cubicBezTo>
                    <a:pt x="1615" y="-246"/>
                    <a:pt x="3645" y="35"/>
                    <a:pt x="3665" y="37"/>
                  </a:cubicBezTo>
                  <a:cubicBezTo>
                    <a:pt x="3676" y="39"/>
                    <a:pt x="3683" y="49"/>
                    <a:pt x="3682" y="60"/>
                  </a:cubicBezTo>
                  <a:cubicBezTo>
                    <a:pt x="3680" y="71"/>
                    <a:pt x="3670" y="78"/>
                    <a:pt x="3659" y="76"/>
                  </a:cubicBezTo>
                  <a:cubicBezTo>
                    <a:pt x="3639" y="74"/>
                    <a:pt x="1624" y="-205"/>
                    <a:pt x="30" y="809"/>
                  </a:cubicBezTo>
                  <a:cubicBezTo>
                    <a:pt x="26" y="812"/>
                    <a:pt x="23" y="813"/>
                    <a:pt x="19" y="81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64" name="Google Shape;564;p26"/>
            <p:cNvSpPr/>
            <p:nvPr/>
          </p:nvSpPr>
          <p:spPr>
            <a:xfrm>
              <a:off x="4833611" y="1278403"/>
              <a:ext cx="1334610" cy="114942"/>
            </a:xfrm>
            <a:custGeom>
              <a:rect b="b" l="l" r="r" t="t"/>
              <a:pathLst>
                <a:path extrusionOk="0" h="352" w="4087">
                  <a:moveTo>
                    <a:pt x="4067" y="352"/>
                  </a:moveTo>
                  <a:cubicBezTo>
                    <a:pt x="4066" y="352"/>
                    <a:pt x="4064" y="352"/>
                    <a:pt x="4062" y="352"/>
                  </a:cubicBezTo>
                  <a:cubicBezTo>
                    <a:pt x="4039" y="345"/>
                    <a:pt x="1693" y="-308"/>
                    <a:pt x="26" y="293"/>
                  </a:cubicBezTo>
                  <a:cubicBezTo>
                    <a:pt x="15" y="296"/>
                    <a:pt x="4" y="291"/>
                    <a:pt x="1" y="281"/>
                  </a:cubicBezTo>
                  <a:cubicBezTo>
                    <a:pt x="-3" y="271"/>
                    <a:pt x="2" y="260"/>
                    <a:pt x="13" y="256"/>
                  </a:cubicBezTo>
                  <a:cubicBezTo>
                    <a:pt x="1692" y="-349"/>
                    <a:pt x="4049" y="307"/>
                    <a:pt x="4073" y="314"/>
                  </a:cubicBezTo>
                  <a:cubicBezTo>
                    <a:pt x="4083" y="317"/>
                    <a:pt x="4089" y="328"/>
                    <a:pt x="4086" y="338"/>
                  </a:cubicBezTo>
                  <a:cubicBezTo>
                    <a:pt x="4084" y="347"/>
                    <a:pt x="4076" y="352"/>
                    <a:pt x="4067" y="352"/>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65" name="Google Shape;565;p26"/>
            <p:cNvSpPr/>
            <p:nvPr/>
          </p:nvSpPr>
          <p:spPr>
            <a:xfrm>
              <a:off x="4715726" y="1387141"/>
              <a:ext cx="1595523" cy="1379305"/>
            </a:xfrm>
            <a:custGeom>
              <a:rect b="b" l="l" r="r" t="t"/>
              <a:pathLst>
                <a:path extrusionOk="0" h="4224" w="4886">
                  <a:moveTo>
                    <a:pt x="0" y="368"/>
                  </a:moveTo>
                  <a:lnTo>
                    <a:pt x="1393" y="3378"/>
                  </a:lnTo>
                  <a:cubicBezTo>
                    <a:pt x="1393" y="3378"/>
                    <a:pt x="1865" y="4292"/>
                    <a:pt x="2257" y="4219"/>
                  </a:cubicBezTo>
                  <a:cubicBezTo>
                    <a:pt x="2650" y="4145"/>
                    <a:pt x="3092" y="3973"/>
                    <a:pt x="3288" y="3703"/>
                  </a:cubicBezTo>
                  <a:cubicBezTo>
                    <a:pt x="3485" y="3434"/>
                    <a:pt x="3583" y="3139"/>
                    <a:pt x="3975" y="3066"/>
                  </a:cubicBezTo>
                  <a:cubicBezTo>
                    <a:pt x="4368" y="2992"/>
                    <a:pt x="5030" y="2355"/>
                    <a:pt x="4858" y="2036"/>
                  </a:cubicBezTo>
                  <a:cubicBezTo>
                    <a:pt x="4686" y="1717"/>
                    <a:pt x="2774" y="270"/>
                    <a:pt x="589" y="0"/>
                  </a:cubicBezTo>
                  <a:lnTo>
                    <a:pt x="0" y="368"/>
                  </a:lnTo>
                  <a:close/>
                </a:path>
              </a:pathLst>
            </a:custGeom>
            <a:solidFill>
              <a:schemeClr val="accent4"/>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66" name="Google Shape;566;p26"/>
            <p:cNvSpPr/>
            <p:nvPr/>
          </p:nvSpPr>
          <p:spPr>
            <a:xfrm>
              <a:off x="4709521" y="1380284"/>
              <a:ext cx="1607932" cy="1392040"/>
            </a:xfrm>
            <a:custGeom>
              <a:rect b="b" l="l" r="r" t="t"/>
              <a:pathLst>
                <a:path extrusionOk="0" h="4263" w="4924">
                  <a:moveTo>
                    <a:pt x="2230" y="4263"/>
                  </a:moveTo>
                  <a:cubicBezTo>
                    <a:pt x="1841" y="4263"/>
                    <a:pt x="1413" y="3445"/>
                    <a:pt x="1394" y="3408"/>
                  </a:cubicBezTo>
                  <a:lnTo>
                    <a:pt x="1" y="397"/>
                  </a:lnTo>
                  <a:cubicBezTo>
                    <a:pt x="-3" y="388"/>
                    <a:pt x="0" y="377"/>
                    <a:pt x="9" y="372"/>
                  </a:cubicBezTo>
                  <a:lnTo>
                    <a:pt x="598" y="4"/>
                  </a:lnTo>
                  <a:cubicBezTo>
                    <a:pt x="602" y="2"/>
                    <a:pt x="606" y="0"/>
                    <a:pt x="611" y="1"/>
                  </a:cubicBezTo>
                  <a:cubicBezTo>
                    <a:pt x="2778" y="269"/>
                    <a:pt x="4707" y="1700"/>
                    <a:pt x="4894" y="2048"/>
                  </a:cubicBezTo>
                  <a:cubicBezTo>
                    <a:pt x="4941" y="2135"/>
                    <a:pt x="4933" y="2251"/>
                    <a:pt x="4869" y="2384"/>
                  </a:cubicBezTo>
                  <a:cubicBezTo>
                    <a:pt x="4721" y="2694"/>
                    <a:pt x="4289" y="3052"/>
                    <a:pt x="3997" y="3107"/>
                  </a:cubicBezTo>
                  <a:cubicBezTo>
                    <a:pt x="3694" y="3164"/>
                    <a:pt x="3575" y="3351"/>
                    <a:pt x="3436" y="3567"/>
                  </a:cubicBezTo>
                  <a:cubicBezTo>
                    <a:pt x="3400" y="3623"/>
                    <a:pt x="3364" y="3680"/>
                    <a:pt x="3323" y="3736"/>
                  </a:cubicBezTo>
                  <a:cubicBezTo>
                    <a:pt x="3150" y="3973"/>
                    <a:pt x="2760" y="4169"/>
                    <a:pt x="2280" y="4259"/>
                  </a:cubicBezTo>
                  <a:cubicBezTo>
                    <a:pt x="2264" y="4262"/>
                    <a:pt x="2247" y="4263"/>
                    <a:pt x="2231" y="4263"/>
                  </a:cubicBezTo>
                  <a:lnTo>
                    <a:pt x="2230" y="4263"/>
                  </a:lnTo>
                  <a:moveTo>
                    <a:pt x="44" y="396"/>
                  </a:moveTo>
                  <a:lnTo>
                    <a:pt x="1429" y="3391"/>
                  </a:lnTo>
                  <a:cubicBezTo>
                    <a:pt x="1434" y="3399"/>
                    <a:pt x="1899" y="4291"/>
                    <a:pt x="2273" y="4220"/>
                  </a:cubicBezTo>
                  <a:cubicBezTo>
                    <a:pt x="2743" y="4132"/>
                    <a:pt x="3124" y="3942"/>
                    <a:pt x="3291" y="3713"/>
                  </a:cubicBezTo>
                  <a:cubicBezTo>
                    <a:pt x="3331" y="3657"/>
                    <a:pt x="3368" y="3601"/>
                    <a:pt x="3403" y="3546"/>
                  </a:cubicBezTo>
                  <a:cubicBezTo>
                    <a:pt x="3540" y="3331"/>
                    <a:pt x="3670" y="3128"/>
                    <a:pt x="3990" y="3068"/>
                  </a:cubicBezTo>
                  <a:cubicBezTo>
                    <a:pt x="4272" y="3015"/>
                    <a:pt x="4690" y="2668"/>
                    <a:pt x="4834" y="2367"/>
                  </a:cubicBezTo>
                  <a:cubicBezTo>
                    <a:pt x="4892" y="2246"/>
                    <a:pt x="4900" y="2142"/>
                    <a:pt x="4860" y="2066"/>
                  </a:cubicBezTo>
                  <a:cubicBezTo>
                    <a:pt x="4674" y="1723"/>
                    <a:pt x="2765" y="310"/>
                    <a:pt x="613" y="41"/>
                  </a:cubicBezTo>
                  <a:lnTo>
                    <a:pt x="44" y="396"/>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67" name="Google Shape;567;p26"/>
            <p:cNvSpPr/>
            <p:nvPr/>
          </p:nvSpPr>
          <p:spPr>
            <a:xfrm>
              <a:off x="4797690" y="1445591"/>
              <a:ext cx="835968" cy="488504"/>
            </a:xfrm>
            <a:custGeom>
              <a:rect b="b" l="l" r="r" t="t"/>
              <a:pathLst>
                <a:path extrusionOk="0" h="1496" w="2560">
                  <a:moveTo>
                    <a:pt x="2540" y="1496"/>
                  </a:moveTo>
                  <a:cubicBezTo>
                    <a:pt x="2535" y="1496"/>
                    <a:pt x="2530" y="1495"/>
                    <a:pt x="2526" y="1491"/>
                  </a:cubicBezTo>
                  <a:cubicBezTo>
                    <a:pt x="2517" y="1482"/>
                    <a:pt x="1590" y="580"/>
                    <a:pt x="13" y="39"/>
                  </a:cubicBezTo>
                  <a:cubicBezTo>
                    <a:pt x="2" y="35"/>
                    <a:pt x="-3" y="24"/>
                    <a:pt x="0" y="14"/>
                  </a:cubicBezTo>
                  <a:cubicBezTo>
                    <a:pt x="4" y="3"/>
                    <a:pt x="15" y="-2"/>
                    <a:pt x="25" y="2"/>
                  </a:cubicBezTo>
                  <a:cubicBezTo>
                    <a:pt x="1612" y="546"/>
                    <a:pt x="2544" y="1454"/>
                    <a:pt x="2554" y="1463"/>
                  </a:cubicBezTo>
                  <a:cubicBezTo>
                    <a:pt x="2561" y="1470"/>
                    <a:pt x="2561" y="1483"/>
                    <a:pt x="2554" y="1491"/>
                  </a:cubicBezTo>
                  <a:cubicBezTo>
                    <a:pt x="2550" y="1494"/>
                    <a:pt x="2545" y="1496"/>
                    <a:pt x="2540" y="1496"/>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68" name="Google Shape;568;p26"/>
            <p:cNvSpPr/>
            <p:nvPr/>
          </p:nvSpPr>
          <p:spPr>
            <a:xfrm>
              <a:off x="4763729" y="1466817"/>
              <a:ext cx="869603" cy="918230"/>
            </a:xfrm>
            <a:custGeom>
              <a:rect b="b" l="l" r="r" t="t"/>
              <a:pathLst>
                <a:path extrusionOk="0" h="2812" w="2663">
                  <a:moveTo>
                    <a:pt x="2644" y="2812"/>
                  </a:moveTo>
                  <a:cubicBezTo>
                    <a:pt x="2637" y="2812"/>
                    <a:pt x="2631" y="2808"/>
                    <a:pt x="2627" y="2802"/>
                  </a:cubicBezTo>
                  <a:cubicBezTo>
                    <a:pt x="2612" y="2779"/>
                    <a:pt x="1122" y="461"/>
                    <a:pt x="12" y="39"/>
                  </a:cubicBezTo>
                  <a:cubicBezTo>
                    <a:pt x="2" y="35"/>
                    <a:pt x="-3" y="23"/>
                    <a:pt x="1" y="13"/>
                  </a:cubicBezTo>
                  <a:cubicBezTo>
                    <a:pt x="5" y="3"/>
                    <a:pt x="16" y="-2"/>
                    <a:pt x="26" y="2"/>
                  </a:cubicBezTo>
                  <a:cubicBezTo>
                    <a:pt x="1148" y="429"/>
                    <a:pt x="2645" y="2758"/>
                    <a:pt x="2660" y="2781"/>
                  </a:cubicBezTo>
                  <a:cubicBezTo>
                    <a:pt x="2666" y="2790"/>
                    <a:pt x="2663" y="2803"/>
                    <a:pt x="2654" y="2808"/>
                  </a:cubicBezTo>
                  <a:cubicBezTo>
                    <a:pt x="2651" y="2811"/>
                    <a:pt x="2647" y="2812"/>
                    <a:pt x="2644" y="2812"/>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69" name="Google Shape;569;p26"/>
            <p:cNvSpPr/>
            <p:nvPr/>
          </p:nvSpPr>
          <p:spPr>
            <a:xfrm>
              <a:off x="3922206" y="1579473"/>
              <a:ext cx="1315017" cy="1313344"/>
            </a:xfrm>
            <a:custGeom>
              <a:rect b="b" l="l" r="r" t="t"/>
              <a:pathLst>
                <a:path extrusionOk="0" h="4022" w="4027">
                  <a:moveTo>
                    <a:pt x="2455" y="0"/>
                  </a:moveTo>
                  <a:lnTo>
                    <a:pt x="1572" y="0"/>
                  </a:lnTo>
                  <a:cubicBezTo>
                    <a:pt x="1572" y="0"/>
                    <a:pt x="-47" y="2943"/>
                    <a:pt x="2" y="3531"/>
                  </a:cubicBezTo>
                  <a:cubicBezTo>
                    <a:pt x="51" y="4120"/>
                    <a:pt x="1082" y="3948"/>
                    <a:pt x="1450" y="3801"/>
                  </a:cubicBezTo>
                  <a:cubicBezTo>
                    <a:pt x="1818" y="3654"/>
                    <a:pt x="2014" y="4022"/>
                    <a:pt x="2014" y="4022"/>
                  </a:cubicBezTo>
                  <a:cubicBezTo>
                    <a:pt x="2014" y="4022"/>
                    <a:pt x="2209" y="3654"/>
                    <a:pt x="2577" y="3801"/>
                  </a:cubicBezTo>
                  <a:cubicBezTo>
                    <a:pt x="2945" y="3948"/>
                    <a:pt x="3976" y="4120"/>
                    <a:pt x="4025" y="3531"/>
                  </a:cubicBezTo>
                  <a:cubicBezTo>
                    <a:pt x="4074" y="2944"/>
                    <a:pt x="2455" y="0"/>
                    <a:pt x="2455" y="0"/>
                  </a:cubicBezTo>
                  <a:close/>
                </a:path>
              </a:pathLst>
            </a:custGeom>
            <a:solidFill>
              <a:schemeClr val="accent4"/>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70" name="Google Shape;570;p26"/>
            <p:cNvSpPr/>
            <p:nvPr/>
          </p:nvSpPr>
          <p:spPr>
            <a:xfrm>
              <a:off x="3916002" y="1572942"/>
              <a:ext cx="1327426" cy="1326405"/>
            </a:xfrm>
            <a:custGeom>
              <a:rect b="b" l="l" r="r" t="t"/>
              <a:pathLst>
                <a:path extrusionOk="0" h="4062" w="4065">
                  <a:moveTo>
                    <a:pt x="2033" y="4062"/>
                  </a:moveTo>
                  <a:cubicBezTo>
                    <a:pt x="2026" y="4062"/>
                    <a:pt x="2019" y="4058"/>
                    <a:pt x="2016" y="4051"/>
                  </a:cubicBezTo>
                  <a:cubicBezTo>
                    <a:pt x="2008" y="4037"/>
                    <a:pt x="1823" y="3701"/>
                    <a:pt x="1476" y="3840"/>
                  </a:cubicBezTo>
                  <a:cubicBezTo>
                    <a:pt x="1193" y="3953"/>
                    <a:pt x="528" y="4079"/>
                    <a:pt x="197" y="3874"/>
                  </a:cubicBezTo>
                  <a:cubicBezTo>
                    <a:pt x="79" y="3801"/>
                    <a:pt x="13" y="3693"/>
                    <a:pt x="2" y="3553"/>
                  </a:cubicBezTo>
                  <a:cubicBezTo>
                    <a:pt x="-47" y="2966"/>
                    <a:pt x="1508" y="131"/>
                    <a:pt x="1574" y="10"/>
                  </a:cubicBezTo>
                  <a:cubicBezTo>
                    <a:pt x="1578" y="4"/>
                    <a:pt x="1584" y="0"/>
                    <a:pt x="1591" y="0"/>
                  </a:cubicBezTo>
                  <a:lnTo>
                    <a:pt x="2474" y="0"/>
                  </a:lnTo>
                  <a:cubicBezTo>
                    <a:pt x="2481" y="0"/>
                    <a:pt x="2487" y="4"/>
                    <a:pt x="2491" y="10"/>
                  </a:cubicBezTo>
                  <a:cubicBezTo>
                    <a:pt x="2557" y="131"/>
                    <a:pt x="4112" y="2966"/>
                    <a:pt x="4063" y="3553"/>
                  </a:cubicBezTo>
                  <a:cubicBezTo>
                    <a:pt x="4052" y="3693"/>
                    <a:pt x="3986" y="3801"/>
                    <a:pt x="3868" y="3874"/>
                  </a:cubicBezTo>
                  <a:cubicBezTo>
                    <a:pt x="3537" y="4079"/>
                    <a:pt x="2872" y="3953"/>
                    <a:pt x="2589" y="3840"/>
                  </a:cubicBezTo>
                  <a:cubicBezTo>
                    <a:pt x="2240" y="3700"/>
                    <a:pt x="2057" y="4037"/>
                    <a:pt x="2050" y="4051"/>
                  </a:cubicBezTo>
                  <a:cubicBezTo>
                    <a:pt x="2046" y="4058"/>
                    <a:pt x="2039" y="4062"/>
                    <a:pt x="2033" y="4062"/>
                  </a:cubicBezTo>
                  <a:moveTo>
                    <a:pt x="1637" y="3767"/>
                  </a:moveTo>
                  <a:cubicBezTo>
                    <a:pt x="1852" y="3767"/>
                    <a:pt x="1987" y="3937"/>
                    <a:pt x="2033" y="4005"/>
                  </a:cubicBezTo>
                  <a:cubicBezTo>
                    <a:pt x="2089" y="3919"/>
                    <a:pt x="2286" y="3677"/>
                    <a:pt x="2604" y="3803"/>
                  </a:cubicBezTo>
                  <a:cubicBezTo>
                    <a:pt x="2880" y="3914"/>
                    <a:pt x="3528" y="4038"/>
                    <a:pt x="3847" y="3841"/>
                  </a:cubicBezTo>
                  <a:cubicBezTo>
                    <a:pt x="3954" y="3775"/>
                    <a:pt x="4014" y="3677"/>
                    <a:pt x="4024" y="3550"/>
                  </a:cubicBezTo>
                  <a:cubicBezTo>
                    <a:pt x="4071" y="2992"/>
                    <a:pt x="2566" y="230"/>
                    <a:pt x="2462" y="39"/>
                  </a:cubicBezTo>
                  <a:lnTo>
                    <a:pt x="1603" y="39"/>
                  </a:lnTo>
                  <a:cubicBezTo>
                    <a:pt x="1499" y="230"/>
                    <a:pt x="-6" y="2992"/>
                    <a:pt x="41" y="3550"/>
                  </a:cubicBezTo>
                  <a:cubicBezTo>
                    <a:pt x="51" y="3677"/>
                    <a:pt x="111" y="3775"/>
                    <a:pt x="218" y="3841"/>
                  </a:cubicBezTo>
                  <a:cubicBezTo>
                    <a:pt x="537" y="4038"/>
                    <a:pt x="1185" y="3914"/>
                    <a:pt x="1461" y="3803"/>
                  </a:cubicBezTo>
                  <a:cubicBezTo>
                    <a:pt x="1525" y="3778"/>
                    <a:pt x="1584" y="3767"/>
                    <a:pt x="1637" y="3767"/>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71" name="Google Shape;571;p26"/>
            <p:cNvSpPr/>
            <p:nvPr/>
          </p:nvSpPr>
          <p:spPr>
            <a:xfrm>
              <a:off x="4629190" y="1572942"/>
              <a:ext cx="94700" cy="1009988"/>
            </a:xfrm>
            <a:custGeom>
              <a:rect b="b" l="l" r="r" t="t"/>
              <a:pathLst>
                <a:path extrusionOk="0" h="3093" w="290">
                  <a:moveTo>
                    <a:pt x="265" y="3093"/>
                  </a:moveTo>
                  <a:cubicBezTo>
                    <a:pt x="264" y="3093"/>
                    <a:pt x="263" y="3093"/>
                    <a:pt x="261" y="3092"/>
                  </a:cubicBezTo>
                  <a:cubicBezTo>
                    <a:pt x="251" y="3090"/>
                    <a:pt x="244" y="3080"/>
                    <a:pt x="246" y="3069"/>
                  </a:cubicBezTo>
                  <a:cubicBezTo>
                    <a:pt x="294" y="2818"/>
                    <a:pt x="3" y="49"/>
                    <a:pt x="0" y="22"/>
                  </a:cubicBezTo>
                  <a:cubicBezTo>
                    <a:pt x="-1" y="11"/>
                    <a:pt x="7" y="1"/>
                    <a:pt x="18" y="0"/>
                  </a:cubicBezTo>
                  <a:cubicBezTo>
                    <a:pt x="28" y="1"/>
                    <a:pt x="38" y="7"/>
                    <a:pt x="39" y="18"/>
                  </a:cubicBezTo>
                  <a:cubicBezTo>
                    <a:pt x="51" y="132"/>
                    <a:pt x="333" y="2820"/>
                    <a:pt x="284" y="3077"/>
                  </a:cubicBezTo>
                  <a:cubicBezTo>
                    <a:pt x="283" y="3086"/>
                    <a:pt x="274" y="3093"/>
                    <a:pt x="265" y="309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72" name="Google Shape;572;p26"/>
            <p:cNvSpPr/>
            <p:nvPr/>
          </p:nvSpPr>
          <p:spPr>
            <a:xfrm>
              <a:off x="4435545" y="1572942"/>
              <a:ext cx="94700" cy="1009988"/>
            </a:xfrm>
            <a:custGeom>
              <a:rect b="b" l="l" r="r" t="t"/>
              <a:pathLst>
                <a:path extrusionOk="0" h="3093" w="290">
                  <a:moveTo>
                    <a:pt x="25" y="3093"/>
                  </a:moveTo>
                  <a:cubicBezTo>
                    <a:pt x="16" y="3093"/>
                    <a:pt x="7" y="3086"/>
                    <a:pt x="6" y="3077"/>
                  </a:cubicBezTo>
                  <a:cubicBezTo>
                    <a:pt x="-43" y="2820"/>
                    <a:pt x="239" y="132"/>
                    <a:pt x="251" y="18"/>
                  </a:cubicBezTo>
                  <a:cubicBezTo>
                    <a:pt x="252" y="7"/>
                    <a:pt x="262" y="1"/>
                    <a:pt x="272" y="0"/>
                  </a:cubicBezTo>
                  <a:cubicBezTo>
                    <a:pt x="283" y="1"/>
                    <a:pt x="291" y="11"/>
                    <a:pt x="290" y="22"/>
                  </a:cubicBezTo>
                  <a:cubicBezTo>
                    <a:pt x="287" y="49"/>
                    <a:pt x="-4" y="2818"/>
                    <a:pt x="44" y="3069"/>
                  </a:cubicBezTo>
                  <a:cubicBezTo>
                    <a:pt x="46" y="3080"/>
                    <a:pt x="39" y="3090"/>
                    <a:pt x="29" y="3092"/>
                  </a:cubicBezTo>
                  <a:cubicBezTo>
                    <a:pt x="27" y="3093"/>
                    <a:pt x="26" y="3093"/>
                    <a:pt x="25" y="309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73" name="Google Shape;573;p26"/>
            <p:cNvSpPr/>
            <p:nvPr/>
          </p:nvSpPr>
          <p:spPr>
            <a:xfrm>
              <a:off x="4087115" y="1036111"/>
              <a:ext cx="985201" cy="772267"/>
            </a:xfrm>
            <a:custGeom>
              <a:rect b="b" l="l" r="r" t="t"/>
              <a:pathLst>
                <a:path extrusionOk="0" h="2365" w="3017">
                  <a:moveTo>
                    <a:pt x="2961" y="657"/>
                  </a:moveTo>
                  <a:cubicBezTo>
                    <a:pt x="2746" y="-226"/>
                    <a:pt x="1509" y="37"/>
                    <a:pt x="1509" y="37"/>
                  </a:cubicBezTo>
                  <a:cubicBezTo>
                    <a:pt x="1509" y="37"/>
                    <a:pt x="271" y="-226"/>
                    <a:pt x="56" y="657"/>
                  </a:cubicBezTo>
                  <a:cubicBezTo>
                    <a:pt x="-158" y="1540"/>
                    <a:pt x="223" y="2100"/>
                    <a:pt x="1509" y="2365"/>
                  </a:cubicBezTo>
                  <a:cubicBezTo>
                    <a:pt x="2794" y="2100"/>
                    <a:pt x="3175" y="1540"/>
                    <a:pt x="2961" y="657"/>
                  </a:cubicBezTo>
                  <a:close/>
                </a:path>
              </a:pathLst>
            </a:custGeom>
            <a:solidFill>
              <a:schemeClr val="accent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74" name="Google Shape;574;p26"/>
            <p:cNvSpPr/>
            <p:nvPr/>
          </p:nvSpPr>
          <p:spPr>
            <a:xfrm>
              <a:off x="4080584" y="1030233"/>
              <a:ext cx="998263" cy="784349"/>
            </a:xfrm>
            <a:custGeom>
              <a:rect b="b" l="l" r="r" t="t"/>
              <a:pathLst>
                <a:path extrusionOk="0" h="2402" w="3057">
                  <a:moveTo>
                    <a:pt x="1529" y="2402"/>
                  </a:moveTo>
                  <a:cubicBezTo>
                    <a:pt x="1528" y="2402"/>
                    <a:pt x="1526" y="2402"/>
                    <a:pt x="1525" y="2402"/>
                  </a:cubicBezTo>
                  <a:cubicBezTo>
                    <a:pt x="821" y="2257"/>
                    <a:pt x="374" y="2020"/>
                    <a:pt x="157" y="1678"/>
                  </a:cubicBezTo>
                  <a:cubicBezTo>
                    <a:pt x="-11" y="1414"/>
                    <a:pt x="-43" y="1084"/>
                    <a:pt x="57" y="670"/>
                  </a:cubicBezTo>
                  <a:cubicBezTo>
                    <a:pt x="267" y="-195"/>
                    <a:pt x="1449" y="19"/>
                    <a:pt x="1529" y="35"/>
                  </a:cubicBezTo>
                  <a:cubicBezTo>
                    <a:pt x="1607" y="19"/>
                    <a:pt x="2790" y="-196"/>
                    <a:pt x="3000" y="670"/>
                  </a:cubicBezTo>
                  <a:lnTo>
                    <a:pt x="3000" y="670"/>
                  </a:lnTo>
                  <a:cubicBezTo>
                    <a:pt x="3100" y="1084"/>
                    <a:pt x="3068" y="1414"/>
                    <a:pt x="2900" y="1678"/>
                  </a:cubicBezTo>
                  <a:cubicBezTo>
                    <a:pt x="2684" y="2020"/>
                    <a:pt x="2236" y="2257"/>
                    <a:pt x="1532" y="2402"/>
                  </a:cubicBezTo>
                  <a:cubicBezTo>
                    <a:pt x="1531" y="2402"/>
                    <a:pt x="1529" y="2402"/>
                    <a:pt x="1529" y="2402"/>
                  </a:cubicBezTo>
                  <a:moveTo>
                    <a:pt x="1135" y="39"/>
                  </a:moveTo>
                  <a:cubicBezTo>
                    <a:pt x="759" y="39"/>
                    <a:pt x="227" y="139"/>
                    <a:pt x="95" y="679"/>
                  </a:cubicBezTo>
                  <a:cubicBezTo>
                    <a:pt x="-2" y="1082"/>
                    <a:pt x="29" y="1402"/>
                    <a:pt x="190" y="1657"/>
                  </a:cubicBezTo>
                  <a:cubicBezTo>
                    <a:pt x="400" y="1989"/>
                    <a:pt x="838" y="2220"/>
                    <a:pt x="1529" y="2363"/>
                  </a:cubicBezTo>
                  <a:cubicBezTo>
                    <a:pt x="2219" y="2220"/>
                    <a:pt x="2657" y="1989"/>
                    <a:pt x="2867" y="1657"/>
                  </a:cubicBezTo>
                  <a:cubicBezTo>
                    <a:pt x="3028" y="1402"/>
                    <a:pt x="3059" y="1083"/>
                    <a:pt x="2962" y="680"/>
                  </a:cubicBezTo>
                  <a:lnTo>
                    <a:pt x="2962" y="680"/>
                  </a:lnTo>
                  <a:cubicBezTo>
                    <a:pt x="2754" y="-175"/>
                    <a:pt x="1544" y="71"/>
                    <a:pt x="1532" y="74"/>
                  </a:cubicBezTo>
                  <a:cubicBezTo>
                    <a:pt x="1529" y="74"/>
                    <a:pt x="1528" y="74"/>
                    <a:pt x="1525" y="74"/>
                  </a:cubicBezTo>
                  <a:cubicBezTo>
                    <a:pt x="1520" y="73"/>
                    <a:pt x="1354" y="39"/>
                    <a:pt x="1135" y="39"/>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75" name="Google Shape;575;p26"/>
            <p:cNvSpPr/>
            <p:nvPr/>
          </p:nvSpPr>
          <p:spPr>
            <a:xfrm>
              <a:off x="4333334" y="1422081"/>
              <a:ext cx="492764" cy="386297"/>
            </a:xfrm>
            <a:custGeom>
              <a:rect b="b" l="l" r="r" t="t"/>
              <a:pathLst>
                <a:path extrusionOk="0" h="1183" w="1509">
                  <a:moveTo>
                    <a:pt x="1480" y="329"/>
                  </a:moveTo>
                  <a:cubicBezTo>
                    <a:pt x="1373" y="-113"/>
                    <a:pt x="755" y="19"/>
                    <a:pt x="755" y="19"/>
                  </a:cubicBezTo>
                  <a:cubicBezTo>
                    <a:pt x="755" y="19"/>
                    <a:pt x="136" y="-113"/>
                    <a:pt x="29" y="329"/>
                  </a:cubicBezTo>
                  <a:cubicBezTo>
                    <a:pt x="-79" y="770"/>
                    <a:pt x="112" y="1050"/>
                    <a:pt x="755" y="1183"/>
                  </a:cubicBezTo>
                  <a:cubicBezTo>
                    <a:pt x="1397" y="1050"/>
                    <a:pt x="1588" y="770"/>
                    <a:pt x="1480" y="329"/>
                  </a:cubicBezTo>
                  <a:close/>
                </a:path>
              </a:pathLst>
            </a:custGeom>
            <a:solidFill>
              <a:schemeClr val="accent5"/>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76" name="Google Shape;576;p26"/>
            <p:cNvSpPr/>
            <p:nvPr/>
          </p:nvSpPr>
          <p:spPr>
            <a:xfrm>
              <a:off x="4327130" y="1415876"/>
              <a:ext cx="505173" cy="398705"/>
            </a:xfrm>
            <a:custGeom>
              <a:rect b="b" l="l" r="r" t="t"/>
              <a:pathLst>
                <a:path extrusionOk="0" h="1221" w="1547">
                  <a:moveTo>
                    <a:pt x="774" y="1221"/>
                  </a:moveTo>
                  <a:cubicBezTo>
                    <a:pt x="773" y="1221"/>
                    <a:pt x="771" y="1221"/>
                    <a:pt x="770" y="1221"/>
                  </a:cubicBezTo>
                  <a:cubicBezTo>
                    <a:pt x="415" y="1148"/>
                    <a:pt x="189" y="1028"/>
                    <a:pt x="80" y="855"/>
                  </a:cubicBezTo>
                  <a:cubicBezTo>
                    <a:pt x="-6" y="720"/>
                    <a:pt x="-22" y="553"/>
                    <a:pt x="29" y="343"/>
                  </a:cubicBezTo>
                  <a:cubicBezTo>
                    <a:pt x="134" y="-93"/>
                    <a:pt x="719" y="7"/>
                    <a:pt x="774" y="18"/>
                  </a:cubicBezTo>
                  <a:cubicBezTo>
                    <a:pt x="828" y="7"/>
                    <a:pt x="1413" y="-93"/>
                    <a:pt x="1518" y="343"/>
                  </a:cubicBezTo>
                  <a:lnTo>
                    <a:pt x="1518" y="343"/>
                  </a:lnTo>
                  <a:cubicBezTo>
                    <a:pt x="1569" y="553"/>
                    <a:pt x="1553" y="720"/>
                    <a:pt x="1467" y="855"/>
                  </a:cubicBezTo>
                  <a:cubicBezTo>
                    <a:pt x="1358" y="1028"/>
                    <a:pt x="1132" y="1148"/>
                    <a:pt x="777" y="1221"/>
                  </a:cubicBezTo>
                  <a:cubicBezTo>
                    <a:pt x="776" y="1221"/>
                    <a:pt x="774" y="1221"/>
                    <a:pt x="774" y="1221"/>
                  </a:cubicBezTo>
                  <a:moveTo>
                    <a:pt x="577" y="40"/>
                  </a:moveTo>
                  <a:cubicBezTo>
                    <a:pt x="392" y="40"/>
                    <a:pt x="131" y="89"/>
                    <a:pt x="67" y="352"/>
                  </a:cubicBezTo>
                  <a:cubicBezTo>
                    <a:pt x="19" y="551"/>
                    <a:pt x="34" y="709"/>
                    <a:pt x="113" y="834"/>
                  </a:cubicBezTo>
                  <a:cubicBezTo>
                    <a:pt x="216" y="997"/>
                    <a:pt x="433" y="1111"/>
                    <a:pt x="774" y="1181"/>
                  </a:cubicBezTo>
                  <a:cubicBezTo>
                    <a:pt x="1115" y="1111"/>
                    <a:pt x="1331" y="997"/>
                    <a:pt x="1434" y="834"/>
                  </a:cubicBezTo>
                  <a:cubicBezTo>
                    <a:pt x="1513" y="709"/>
                    <a:pt x="1529" y="551"/>
                    <a:pt x="1480" y="352"/>
                  </a:cubicBezTo>
                  <a:lnTo>
                    <a:pt x="1480" y="352"/>
                  </a:lnTo>
                  <a:cubicBezTo>
                    <a:pt x="1379" y="-65"/>
                    <a:pt x="783" y="56"/>
                    <a:pt x="777" y="57"/>
                  </a:cubicBezTo>
                  <a:cubicBezTo>
                    <a:pt x="774" y="57"/>
                    <a:pt x="773" y="57"/>
                    <a:pt x="770" y="57"/>
                  </a:cubicBezTo>
                  <a:cubicBezTo>
                    <a:pt x="768" y="56"/>
                    <a:pt x="685" y="40"/>
                    <a:pt x="577" y="40"/>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77" name="Google Shape;577;p26"/>
            <p:cNvSpPr/>
            <p:nvPr/>
          </p:nvSpPr>
          <p:spPr>
            <a:xfrm>
              <a:off x="531625" y="2993390"/>
              <a:ext cx="1630791" cy="1317589"/>
            </a:xfrm>
            <a:custGeom>
              <a:rect b="b" l="l" r="r" t="t"/>
              <a:pathLst>
                <a:path extrusionOk="0" h="4035" w="4994">
                  <a:moveTo>
                    <a:pt x="4842" y="2932"/>
                  </a:moveTo>
                  <a:cubicBezTo>
                    <a:pt x="4842" y="2932"/>
                    <a:pt x="4638" y="3085"/>
                    <a:pt x="4579" y="3188"/>
                  </a:cubicBezTo>
                  <a:cubicBezTo>
                    <a:pt x="4579" y="3188"/>
                    <a:pt x="4706" y="3444"/>
                    <a:pt x="4464" y="3448"/>
                  </a:cubicBezTo>
                  <a:cubicBezTo>
                    <a:pt x="4221" y="3452"/>
                    <a:pt x="3776" y="3383"/>
                    <a:pt x="3336" y="2451"/>
                  </a:cubicBezTo>
                  <a:cubicBezTo>
                    <a:pt x="2896" y="1520"/>
                    <a:pt x="2363" y="-247"/>
                    <a:pt x="1074" y="29"/>
                  </a:cubicBezTo>
                  <a:cubicBezTo>
                    <a:pt x="-214" y="305"/>
                    <a:pt x="-177" y="1840"/>
                    <a:pt x="320" y="2250"/>
                  </a:cubicBezTo>
                  <a:cubicBezTo>
                    <a:pt x="817" y="2661"/>
                    <a:pt x="1976" y="2311"/>
                    <a:pt x="2031" y="1593"/>
                  </a:cubicBezTo>
                  <a:cubicBezTo>
                    <a:pt x="2031" y="1593"/>
                    <a:pt x="2705" y="3286"/>
                    <a:pt x="3997" y="3875"/>
                  </a:cubicBezTo>
                  <a:cubicBezTo>
                    <a:pt x="5288" y="4464"/>
                    <a:pt x="5021" y="3258"/>
                    <a:pt x="4842" y="2932"/>
                  </a:cubicBezTo>
                  <a:moveTo>
                    <a:pt x="817" y="1281"/>
                  </a:moveTo>
                  <a:cubicBezTo>
                    <a:pt x="338" y="1207"/>
                    <a:pt x="1038" y="121"/>
                    <a:pt x="1617" y="989"/>
                  </a:cubicBezTo>
                  <a:cubicBezTo>
                    <a:pt x="1617" y="989"/>
                    <a:pt x="1295" y="1354"/>
                    <a:pt x="817" y="1281"/>
                  </a:cubicBezTo>
                  <a:close/>
                </a:path>
              </a:pathLst>
            </a:custGeom>
            <a:solidFill>
              <a:schemeClr val="accent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78" name="Google Shape;578;p26"/>
            <p:cNvSpPr/>
            <p:nvPr/>
          </p:nvSpPr>
          <p:spPr>
            <a:xfrm>
              <a:off x="525094" y="2987186"/>
              <a:ext cx="1643526" cy="1330324"/>
            </a:xfrm>
            <a:custGeom>
              <a:rect b="b" l="l" r="r" t="t"/>
              <a:pathLst>
                <a:path extrusionOk="0" h="4074" w="5033">
                  <a:moveTo>
                    <a:pt x="4599" y="4074"/>
                  </a:moveTo>
                  <a:cubicBezTo>
                    <a:pt x="4442" y="4074"/>
                    <a:pt x="4245" y="4020"/>
                    <a:pt x="4008" y="3912"/>
                  </a:cubicBezTo>
                  <a:cubicBezTo>
                    <a:pt x="3337" y="3606"/>
                    <a:pt x="2836" y="2999"/>
                    <a:pt x="2533" y="2543"/>
                  </a:cubicBezTo>
                  <a:cubicBezTo>
                    <a:pt x="2282" y="2165"/>
                    <a:pt x="2123" y="1825"/>
                    <a:pt x="2061" y="1686"/>
                  </a:cubicBezTo>
                  <a:cubicBezTo>
                    <a:pt x="2010" y="1963"/>
                    <a:pt x="1788" y="2207"/>
                    <a:pt x="1454" y="2349"/>
                  </a:cubicBezTo>
                  <a:cubicBezTo>
                    <a:pt x="1046" y="2522"/>
                    <a:pt x="583" y="2496"/>
                    <a:pt x="328" y="2284"/>
                  </a:cubicBezTo>
                  <a:cubicBezTo>
                    <a:pt x="48" y="2053"/>
                    <a:pt x="-73" y="1513"/>
                    <a:pt x="45" y="1028"/>
                  </a:cubicBezTo>
                  <a:cubicBezTo>
                    <a:pt x="120" y="723"/>
                    <a:pt x="355" y="187"/>
                    <a:pt x="1090" y="29"/>
                  </a:cubicBezTo>
                  <a:cubicBezTo>
                    <a:pt x="2213" y="-211"/>
                    <a:pt x="2773" y="1083"/>
                    <a:pt x="3182" y="2029"/>
                  </a:cubicBezTo>
                  <a:cubicBezTo>
                    <a:pt x="3249" y="2184"/>
                    <a:pt x="3312" y="2331"/>
                    <a:pt x="3374" y="2462"/>
                  </a:cubicBezTo>
                  <a:cubicBezTo>
                    <a:pt x="3845" y="3458"/>
                    <a:pt x="4325" y="3451"/>
                    <a:pt x="4483" y="3447"/>
                  </a:cubicBezTo>
                  <a:cubicBezTo>
                    <a:pt x="4541" y="3446"/>
                    <a:pt x="4580" y="3430"/>
                    <a:pt x="4598" y="3399"/>
                  </a:cubicBezTo>
                  <a:cubicBezTo>
                    <a:pt x="4632" y="3344"/>
                    <a:pt x="4597" y="3248"/>
                    <a:pt x="4581" y="3216"/>
                  </a:cubicBezTo>
                  <a:cubicBezTo>
                    <a:pt x="4578" y="3210"/>
                    <a:pt x="4579" y="3203"/>
                    <a:pt x="4582" y="3197"/>
                  </a:cubicBezTo>
                  <a:cubicBezTo>
                    <a:pt x="4642" y="3092"/>
                    <a:pt x="4842" y="2942"/>
                    <a:pt x="4850" y="2935"/>
                  </a:cubicBezTo>
                  <a:cubicBezTo>
                    <a:pt x="4855" y="2932"/>
                    <a:pt x="4861" y="2931"/>
                    <a:pt x="4866" y="2932"/>
                  </a:cubicBezTo>
                  <a:cubicBezTo>
                    <a:pt x="4871" y="2933"/>
                    <a:pt x="4876" y="2936"/>
                    <a:pt x="4879" y="2941"/>
                  </a:cubicBezTo>
                  <a:cubicBezTo>
                    <a:pt x="4985" y="3136"/>
                    <a:pt x="5147" y="3703"/>
                    <a:pt x="4913" y="3954"/>
                  </a:cubicBezTo>
                  <a:cubicBezTo>
                    <a:pt x="4839" y="4034"/>
                    <a:pt x="4734" y="4074"/>
                    <a:pt x="4599" y="4074"/>
                  </a:cubicBezTo>
                  <a:moveTo>
                    <a:pt x="2051" y="1593"/>
                  </a:moveTo>
                  <a:cubicBezTo>
                    <a:pt x="2059" y="1593"/>
                    <a:pt x="2067" y="1598"/>
                    <a:pt x="2070" y="1605"/>
                  </a:cubicBezTo>
                  <a:cubicBezTo>
                    <a:pt x="2071" y="1609"/>
                    <a:pt x="2241" y="2033"/>
                    <a:pt x="2566" y="2522"/>
                  </a:cubicBezTo>
                  <a:cubicBezTo>
                    <a:pt x="2866" y="2973"/>
                    <a:pt x="3362" y="3574"/>
                    <a:pt x="4025" y="3876"/>
                  </a:cubicBezTo>
                  <a:cubicBezTo>
                    <a:pt x="4447" y="4069"/>
                    <a:pt x="4737" y="4086"/>
                    <a:pt x="4885" y="3927"/>
                  </a:cubicBezTo>
                  <a:cubicBezTo>
                    <a:pt x="5097" y="3699"/>
                    <a:pt x="4957" y="3184"/>
                    <a:pt x="4855" y="2981"/>
                  </a:cubicBezTo>
                  <a:cubicBezTo>
                    <a:pt x="4806" y="3019"/>
                    <a:pt x="4672" y="3128"/>
                    <a:pt x="4621" y="3208"/>
                  </a:cubicBezTo>
                  <a:cubicBezTo>
                    <a:pt x="4636" y="3241"/>
                    <a:pt x="4676" y="3347"/>
                    <a:pt x="4632" y="3420"/>
                  </a:cubicBezTo>
                  <a:cubicBezTo>
                    <a:pt x="4606" y="3463"/>
                    <a:pt x="4556" y="3485"/>
                    <a:pt x="4484" y="3486"/>
                  </a:cubicBezTo>
                  <a:cubicBezTo>
                    <a:pt x="4320" y="3488"/>
                    <a:pt x="3820" y="3498"/>
                    <a:pt x="3339" y="2479"/>
                  </a:cubicBezTo>
                  <a:cubicBezTo>
                    <a:pt x="3277" y="2348"/>
                    <a:pt x="3213" y="2200"/>
                    <a:pt x="3145" y="2044"/>
                  </a:cubicBezTo>
                  <a:cubicBezTo>
                    <a:pt x="2742" y="1111"/>
                    <a:pt x="2190" y="-166"/>
                    <a:pt x="1099" y="68"/>
                  </a:cubicBezTo>
                  <a:cubicBezTo>
                    <a:pt x="384" y="221"/>
                    <a:pt x="156" y="741"/>
                    <a:pt x="84" y="1037"/>
                  </a:cubicBezTo>
                  <a:cubicBezTo>
                    <a:pt x="-30" y="1501"/>
                    <a:pt x="88" y="2036"/>
                    <a:pt x="353" y="2254"/>
                  </a:cubicBezTo>
                  <a:cubicBezTo>
                    <a:pt x="598" y="2456"/>
                    <a:pt x="1044" y="2480"/>
                    <a:pt x="1439" y="2313"/>
                  </a:cubicBezTo>
                  <a:cubicBezTo>
                    <a:pt x="1788" y="2164"/>
                    <a:pt x="2009" y="1902"/>
                    <a:pt x="2032" y="1611"/>
                  </a:cubicBezTo>
                  <a:cubicBezTo>
                    <a:pt x="2032" y="1602"/>
                    <a:pt x="2039" y="1594"/>
                    <a:pt x="2048" y="1593"/>
                  </a:cubicBezTo>
                  <a:cubicBezTo>
                    <a:pt x="2049" y="1593"/>
                    <a:pt x="2050" y="1593"/>
                    <a:pt x="2051" y="1593"/>
                  </a:cubicBezTo>
                  <a:moveTo>
                    <a:pt x="963" y="1329"/>
                  </a:moveTo>
                  <a:cubicBezTo>
                    <a:pt x="921" y="1329"/>
                    <a:pt x="878" y="1326"/>
                    <a:pt x="834" y="1319"/>
                  </a:cubicBezTo>
                  <a:cubicBezTo>
                    <a:pt x="730" y="1303"/>
                    <a:pt x="669" y="1241"/>
                    <a:pt x="659" y="1145"/>
                  </a:cubicBezTo>
                  <a:cubicBezTo>
                    <a:pt x="644" y="988"/>
                    <a:pt x="782" y="758"/>
                    <a:pt x="1002" y="679"/>
                  </a:cubicBezTo>
                  <a:cubicBezTo>
                    <a:pt x="1135" y="632"/>
                    <a:pt x="1395" y="611"/>
                    <a:pt x="1653" y="997"/>
                  </a:cubicBezTo>
                  <a:cubicBezTo>
                    <a:pt x="1658" y="1004"/>
                    <a:pt x="1657" y="1014"/>
                    <a:pt x="1652" y="1021"/>
                  </a:cubicBezTo>
                  <a:cubicBezTo>
                    <a:pt x="1649" y="1024"/>
                    <a:pt x="1375" y="1329"/>
                    <a:pt x="963" y="1329"/>
                  </a:cubicBezTo>
                  <a:moveTo>
                    <a:pt x="1145" y="693"/>
                  </a:moveTo>
                  <a:cubicBezTo>
                    <a:pt x="1094" y="693"/>
                    <a:pt x="1050" y="704"/>
                    <a:pt x="1015" y="716"/>
                  </a:cubicBezTo>
                  <a:cubicBezTo>
                    <a:pt x="817" y="786"/>
                    <a:pt x="685" y="999"/>
                    <a:pt x="698" y="1141"/>
                  </a:cubicBezTo>
                  <a:cubicBezTo>
                    <a:pt x="706" y="1219"/>
                    <a:pt x="755" y="1267"/>
                    <a:pt x="840" y="1280"/>
                  </a:cubicBezTo>
                  <a:cubicBezTo>
                    <a:pt x="1256" y="1344"/>
                    <a:pt x="1554" y="1065"/>
                    <a:pt x="1612" y="1006"/>
                  </a:cubicBezTo>
                  <a:cubicBezTo>
                    <a:pt x="1441" y="756"/>
                    <a:pt x="1272" y="693"/>
                    <a:pt x="1145" y="69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79" name="Google Shape;579;p26"/>
            <p:cNvSpPr/>
            <p:nvPr/>
          </p:nvSpPr>
          <p:spPr>
            <a:xfrm>
              <a:off x="1059659" y="3316338"/>
              <a:ext cx="135192" cy="197230"/>
            </a:xfrm>
            <a:custGeom>
              <a:rect b="b" l="l" r="r" t="t"/>
              <a:pathLst>
                <a:path extrusionOk="0" h="604" w="414">
                  <a:moveTo>
                    <a:pt x="414" y="604"/>
                  </a:moveTo>
                  <a:cubicBezTo>
                    <a:pt x="414" y="604"/>
                    <a:pt x="216" y="236"/>
                    <a:pt x="0" y="0"/>
                  </a:cubicBezTo>
                  <a:lnTo>
                    <a:pt x="414" y="604"/>
                  </a:lnTo>
                  <a:close/>
                </a:path>
              </a:pathLst>
            </a:custGeom>
            <a:solidFill>
              <a:srgbClr val="000000">
                <a:alpha val="25000"/>
              </a:srgbClr>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80" name="Google Shape;580;p26"/>
            <p:cNvSpPr/>
            <p:nvPr/>
          </p:nvSpPr>
          <p:spPr>
            <a:xfrm>
              <a:off x="1053128" y="3310133"/>
              <a:ext cx="148254" cy="209965"/>
            </a:xfrm>
            <a:custGeom>
              <a:rect b="b" l="l" r="r" t="t"/>
              <a:pathLst>
                <a:path extrusionOk="0" h="643" w="454">
                  <a:moveTo>
                    <a:pt x="434" y="643"/>
                  </a:moveTo>
                  <a:cubicBezTo>
                    <a:pt x="427" y="643"/>
                    <a:pt x="421" y="639"/>
                    <a:pt x="417" y="633"/>
                  </a:cubicBezTo>
                  <a:cubicBezTo>
                    <a:pt x="415" y="629"/>
                    <a:pt x="217" y="264"/>
                    <a:pt x="5" y="32"/>
                  </a:cubicBezTo>
                  <a:cubicBezTo>
                    <a:pt x="-2" y="24"/>
                    <a:pt x="-1" y="12"/>
                    <a:pt x="7" y="4"/>
                  </a:cubicBezTo>
                  <a:cubicBezTo>
                    <a:pt x="15" y="-3"/>
                    <a:pt x="27" y="-2"/>
                    <a:pt x="34" y="5"/>
                  </a:cubicBezTo>
                  <a:cubicBezTo>
                    <a:pt x="249" y="241"/>
                    <a:pt x="450" y="610"/>
                    <a:pt x="452" y="614"/>
                  </a:cubicBezTo>
                  <a:cubicBezTo>
                    <a:pt x="457" y="624"/>
                    <a:pt x="453" y="636"/>
                    <a:pt x="444" y="641"/>
                  </a:cubicBezTo>
                  <a:cubicBezTo>
                    <a:pt x="441" y="642"/>
                    <a:pt x="438" y="643"/>
                    <a:pt x="434" y="64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81" name="Google Shape;581;p26"/>
            <p:cNvSpPr/>
            <p:nvPr/>
          </p:nvSpPr>
          <p:spPr>
            <a:xfrm>
              <a:off x="2637880" y="3567447"/>
              <a:ext cx="1941993" cy="843126"/>
            </a:xfrm>
            <a:custGeom>
              <a:rect b="b" l="l" r="r" t="t"/>
              <a:pathLst>
                <a:path extrusionOk="0" h="2582" w="5947">
                  <a:moveTo>
                    <a:pt x="5947" y="2512"/>
                  </a:moveTo>
                  <a:cubicBezTo>
                    <a:pt x="5947" y="2512"/>
                    <a:pt x="2064" y="3237"/>
                    <a:pt x="0" y="9"/>
                  </a:cubicBezTo>
                  <a:cubicBezTo>
                    <a:pt x="0" y="9"/>
                    <a:pt x="4021" y="-294"/>
                    <a:pt x="5947" y="2512"/>
                  </a:cubicBezTo>
                  <a:close/>
                </a:path>
              </a:pathLst>
            </a:custGeom>
            <a:solidFill>
              <a:schemeClr val="dk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82" name="Google Shape;582;p26"/>
            <p:cNvSpPr/>
            <p:nvPr/>
          </p:nvSpPr>
          <p:spPr>
            <a:xfrm>
              <a:off x="2626778" y="3560916"/>
              <a:ext cx="1963545" cy="855861"/>
            </a:xfrm>
            <a:custGeom>
              <a:rect b="b" l="l" r="r" t="t"/>
              <a:pathLst>
                <a:path extrusionOk="0" h="2621" w="6013">
                  <a:moveTo>
                    <a:pt x="5030" y="2621"/>
                  </a:moveTo>
                  <a:cubicBezTo>
                    <a:pt x="4675" y="2621"/>
                    <a:pt x="4244" y="2595"/>
                    <a:pt x="3778" y="2510"/>
                  </a:cubicBezTo>
                  <a:cubicBezTo>
                    <a:pt x="2653" y="2307"/>
                    <a:pt x="1088" y="1713"/>
                    <a:pt x="18" y="39"/>
                  </a:cubicBezTo>
                  <a:lnTo>
                    <a:pt x="0" y="12"/>
                  </a:lnTo>
                  <a:lnTo>
                    <a:pt x="33" y="9"/>
                  </a:lnTo>
                  <a:cubicBezTo>
                    <a:pt x="43" y="9"/>
                    <a:pt x="1056" y="-64"/>
                    <a:pt x="2290" y="209"/>
                  </a:cubicBezTo>
                  <a:cubicBezTo>
                    <a:pt x="3430" y="461"/>
                    <a:pt x="4999" y="1066"/>
                    <a:pt x="5996" y="2521"/>
                  </a:cubicBezTo>
                  <a:lnTo>
                    <a:pt x="6013" y="2546"/>
                  </a:lnTo>
                  <a:lnTo>
                    <a:pt x="5984" y="2552"/>
                  </a:lnTo>
                  <a:cubicBezTo>
                    <a:pt x="5979" y="2553"/>
                    <a:pt x="5603" y="2621"/>
                    <a:pt x="5030" y="2621"/>
                  </a:cubicBezTo>
                  <a:moveTo>
                    <a:pt x="69" y="47"/>
                  </a:moveTo>
                  <a:cubicBezTo>
                    <a:pt x="1131" y="1686"/>
                    <a:pt x="2673" y="2270"/>
                    <a:pt x="3784" y="2471"/>
                  </a:cubicBezTo>
                  <a:cubicBezTo>
                    <a:pt x="4876" y="2670"/>
                    <a:pt x="5774" y="2546"/>
                    <a:pt x="5947" y="2518"/>
                  </a:cubicBezTo>
                  <a:cubicBezTo>
                    <a:pt x="4955" y="1092"/>
                    <a:pt x="3408" y="496"/>
                    <a:pt x="2281" y="247"/>
                  </a:cubicBezTo>
                  <a:cubicBezTo>
                    <a:pt x="1177" y="4"/>
                    <a:pt x="253" y="37"/>
                    <a:pt x="69" y="47"/>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83" name="Google Shape;583;p26"/>
            <p:cNvSpPr/>
            <p:nvPr/>
          </p:nvSpPr>
          <p:spPr>
            <a:xfrm>
              <a:off x="2991209" y="3721900"/>
              <a:ext cx="1538704" cy="672346"/>
            </a:xfrm>
            <a:custGeom>
              <a:rect b="b" l="l" r="r" t="t"/>
              <a:pathLst>
                <a:path extrusionOk="0" h="2059" w="4712">
                  <a:moveTo>
                    <a:pt x="4693" y="2059"/>
                  </a:moveTo>
                  <a:cubicBezTo>
                    <a:pt x="4692" y="2059"/>
                    <a:pt x="4691" y="2059"/>
                    <a:pt x="4689" y="2059"/>
                  </a:cubicBezTo>
                  <a:cubicBezTo>
                    <a:pt x="2904" y="1685"/>
                    <a:pt x="38" y="53"/>
                    <a:pt x="10" y="36"/>
                  </a:cubicBezTo>
                  <a:cubicBezTo>
                    <a:pt x="0" y="31"/>
                    <a:pt x="-3" y="19"/>
                    <a:pt x="3" y="9"/>
                  </a:cubicBezTo>
                  <a:cubicBezTo>
                    <a:pt x="8" y="0"/>
                    <a:pt x="20" y="-3"/>
                    <a:pt x="29" y="2"/>
                  </a:cubicBezTo>
                  <a:cubicBezTo>
                    <a:pt x="58" y="19"/>
                    <a:pt x="2918" y="1647"/>
                    <a:pt x="4697" y="2020"/>
                  </a:cubicBezTo>
                  <a:cubicBezTo>
                    <a:pt x="4708" y="2022"/>
                    <a:pt x="4715" y="2033"/>
                    <a:pt x="4712" y="2043"/>
                  </a:cubicBezTo>
                  <a:cubicBezTo>
                    <a:pt x="4710" y="2053"/>
                    <a:pt x="4702" y="2059"/>
                    <a:pt x="4693" y="2059"/>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84" name="Google Shape;584;p26"/>
            <p:cNvSpPr/>
            <p:nvPr/>
          </p:nvSpPr>
          <p:spPr>
            <a:xfrm>
              <a:off x="3405602" y="3129230"/>
              <a:ext cx="1174274" cy="1258485"/>
            </a:xfrm>
            <a:custGeom>
              <a:rect b="b" l="l" r="r" t="t"/>
              <a:pathLst>
                <a:path extrusionOk="0" h="3854" w="3596">
                  <a:moveTo>
                    <a:pt x="0" y="0"/>
                  </a:moveTo>
                  <a:cubicBezTo>
                    <a:pt x="0" y="0"/>
                    <a:pt x="1118" y="2962"/>
                    <a:pt x="3596" y="3854"/>
                  </a:cubicBezTo>
                  <a:cubicBezTo>
                    <a:pt x="3596" y="3854"/>
                    <a:pt x="3495" y="368"/>
                    <a:pt x="0" y="0"/>
                  </a:cubicBezTo>
                  <a:close/>
                </a:path>
              </a:pathLst>
            </a:custGeom>
            <a:solidFill>
              <a:schemeClr val="dk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85" name="Google Shape;585;p26"/>
            <p:cNvSpPr/>
            <p:nvPr/>
          </p:nvSpPr>
          <p:spPr>
            <a:xfrm>
              <a:off x="3395806" y="3121720"/>
              <a:ext cx="1190601" cy="1275465"/>
            </a:xfrm>
            <a:custGeom>
              <a:rect b="b" l="l" r="r" t="t"/>
              <a:pathLst>
                <a:path extrusionOk="0" h="3906" w="3646">
                  <a:moveTo>
                    <a:pt x="3646" y="3906"/>
                  </a:moveTo>
                  <a:lnTo>
                    <a:pt x="3619" y="3896"/>
                  </a:lnTo>
                  <a:cubicBezTo>
                    <a:pt x="1161" y="3010"/>
                    <a:pt x="23" y="59"/>
                    <a:pt x="12" y="30"/>
                  </a:cubicBezTo>
                  <a:lnTo>
                    <a:pt x="0" y="0"/>
                  </a:lnTo>
                  <a:lnTo>
                    <a:pt x="32" y="3"/>
                  </a:lnTo>
                  <a:cubicBezTo>
                    <a:pt x="1846" y="194"/>
                    <a:pt x="2732" y="1238"/>
                    <a:pt x="3156" y="2079"/>
                  </a:cubicBezTo>
                  <a:cubicBezTo>
                    <a:pt x="3615" y="2990"/>
                    <a:pt x="3645" y="3868"/>
                    <a:pt x="3645" y="3877"/>
                  </a:cubicBezTo>
                  <a:lnTo>
                    <a:pt x="3646" y="3906"/>
                  </a:lnTo>
                  <a:moveTo>
                    <a:pt x="60" y="46"/>
                  </a:moveTo>
                  <a:cubicBezTo>
                    <a:pt x="187" y="358"/>
                    <a:pt x="1316" y="3006"/>
                    <a:pt x="3605" y="3849"/>
                  </a:cubicBezTo>
                  <a:cubicBezTo>
                    <a:pt x="3595" y="3690"/>
                    <a:pt x="3529" y="2906"/>
                    <a:pt x="3120" y="2096"/>
                  </a:cubicBezTo>
                  <a:cubicBezTo>
                    <a:pt x="2703" y="1268"/>
                    <a:pt x="1834" y="244"/>
                    <a:pt x="60" y="46"/>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86" name="Google Shape;586;p26"/>
            <p:cNvSpPr/>
            <p:nvPr/>
          </p:nvSpPr>
          <p:spPr>
            <a:xfrm>
              <a:off x="3916002" y="3507363"/>
              <a:ext cx="670081" cy="886883"/>
            </a:xfrm>
            <a:custGeom>
              <a:rect b="b" l="l" r="r" t="t"/>
              <a:pathLst>
                <a:path extrusionOk="0" h="2716" w="2052">
                  <a:moveTo>
                    <a:pt x="2033" y="2716"/>
                  </a:moveTo>
                  <a:cubicBezTo>
                    <a:pt x="2025" y="2716"/>
                    <a:pt x="2017" y="2711"/>
                    <a:pt x="2015" y="2703"/>
                  </a:cubicBezTo>
                  <a:cubicBezTo>
                    <a:pt x="1785" y="2042"/>
                    <a:pt x="23" y="52"/>
                    <a:pt x="5" y="33"/>
                  </a:cubicBezTo>
                  <a:cubicBezTo>
                    <a:pt x="-2" y="24"/>
                    <a:pt x="-1" y="12"/>
                    <a:pt x="7" y="5"/>
                  </a:cubicBezTo>
                  <a:cubicBezTo>
                    <a:pt x="15" y="-2"/>
                    <a:pt x="28" y="-2"/>
                    <a:pt x="35" y="6"/>
                  </a:cubicBezTo>
                  <a:cubicBezTo>
                    <a:pt x="108" y="88"/>
                    <a:pt x="1820" y="2022"/>
                    <a:pt x="2051" y="2690"/>
                  </a:cubicBezTo>
                  <a:cubicBezTo>
                    <a:pt x="2054" y="2700"/>
                    <a:pt x="2049" y="2711"/>
                    <a:pt x="2038" y="2715"/>
                  </a:cubicBezTo>
                  <a:cubicBezTo>
                    <a:pt x="2036" y="2716"/>
                    <a:pt x="2034" y="2716"/>
                    <a:pt x="2033" y="2716"/>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grpSp>
      <p:grpSp>
        <p:nvGrpSpPr>
          <p:cNvPr id="587" name="Google Shape;587;p26"/>
          <p:cNvGrpSpPr/>
          <p:nvPr/>
        </p:nvGrpSpPr>
        <p:grpSpPr>
          <a:xfrm rot="5400000">
            <a:off x="-41550" y="2218471"/>
            <a:ext cx="1113399" cy="706559"/>
            <a:chOff x="525094" y="-1306"/>
            <a:chExt cx="8109240" cy="5142349"/>
          </a:xfrm>
        </p:grpSpPr>
        <p:sp>
          <p:nvSpPr>
            <p:cNvPr id="588" name="Google Shape;588;p26"/>
            <p:cNvSpPr/>
            <p:nvPr/>
          </p:nvSpPr>
          <p:spPr>
            <a:xfrm>
              <a:off x="4179855" y="173066"/>
              <a:ext cx="421250" cy="1088358"/>
            </a:xfrm>
            <a:custGeom>
              <a:rect b="b" l="l" r="r" t="t"/>
              <a:pathLst>
                <a:path extrusionOk="0" h="3333" w="1290">
                  <a:moveTo>
                    <a:pt x="1270" y="3333"/>
                  </a:moveTo>
                  <a:cubicBezTo>
                    <a:pt x="1262" y="3333"/>
                    <a:pt x="1254" y="3327"/>
                    <a:pt x="1252" y="3318"/>
                  </a:cubicBezTo>
                  <a:cubicBezTo>
                    <a:pt x="1246" y="3300"/>
                    <a:pt x="712" y="1494"/>
                    <a:pt x="7" y="825"/>
                  </a:cubicBezTo>
                  <a:cubicBezTo>
                    <a:pt x="-1" y="817"/>
                    <a:pt x="-2" y="805"/>
                    <a:pt x="6" y="797"/>
                  </a:cubicBezTo>
                  <a:cubicBezTo>
                    <a:pt x="13" y="789"/>
                    <a:pt x="26" y="788"/>
                    <a:pt x="34" y="796"/>
                  </a:cubicBezTo>
                  <a:cubicBezTo>
                    <a:pt x="638" y="1369"/>
                    <a:pt x="1116" y="2761"/>
                    <a:pt x="1251" y="3183"/>
                  </a:cubicBezTo>
                  <a:lnTo>
                    <a:pt x="1251" y="19"/>
                  </a:lnTo>
                  <a:cubicBezTo>
                    <a:pt x="1251" y="8"/>
                    <a:pt x="1260" y="0"/>
                    <a:pt x="1270" y="0"/>
                  </a:cubicBezTo>
                  <a:cubicBezTo>
                    <a:pt x="1281" y="0"/>
                    <a:pt x="1290" y="8"/>
                    <a:pt x="1290" y="19"/>
                  </a:cubicBezTo>
                  <a:lnTo>
                    <a:pt x="1290" y="3313"/>
                  </a:lnTo>
                  <a:cubicBezTo>
                    <a:pt x="1290" y="3323"/>
                    <a:pt x="1283" y="3331"/>
                    <a:pt x="1273" y="3332"/>
                  </a:cubicBezTo>
                  <a:cubicBezTo>
                    <a:pt x="1272" y="3332"/>
                    <a:pt x="1271" y="3333"/>
                    <a:pt x="1270" y="333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89" name="Google Shape;589;p26"/>
            <p:cNvSpPr/>
            <p:nvPr/>
          </p:nvSpPr>
          <p:spPr>
            <a:xfrm>
              <a:off x="4526979" y="5225"/>
              <a:ext cx="135845" cy="204088"/>
            </a:xfrm>
            <a:custGeom>
              <a:rect b="b" l="l" r="r" t="t"/>
              <a:pathLst>
                <a:path extrusionOk="0" h="625" w="416">
                  <a:moveTo>
                    <a:pt x="416" y="312"/>
                  </a:moveTo>
                  <a:cubicBezTo>
                    <a:pt x="416" y="485"/>
                    <a:pt x="322" y="625"/>
                    <a:pt x="207" y="625"/>
                  </a:cubicBezTo>
                  <a:cubicBezTo>
                    <a:pt x="93" y="625"/>
                    <a:pt x="0" y="484"/>
                    <a:pt x="0" y="312"/>
                  </a:cubicBezTo>
                  <a:cubicBezTo>
                    <a:pt x="0" y="139"/>
                    <a:pt x="93" y="0"/>
                    <a:pt x="207" y="0"/>
                  </a:cubicBezTo>
                  <a:cubicBezTo>
                    <a:pt x="322" y="0"/>
                    <a:pt x="416" y="140"/>
                    <a:pt x="416" y="312"/>
                  </a:cubicBezTo>
                  <a:close/>
                </a:path>
              </a:pathLst>
            </a:custGeom>
            <a:solidFill>
              <a:schemeClr val="accent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90" name="Google Shape;590;p26"/>
            <p:cNvSpPr/>
            <p:nvPr/>
          </p:nvSpPr>
          <p:spPr>
            <a:xfrm>
              <a:off x="4520448" y="-1306"/>
              <a:ext cx="148907" cy="217149"/>
            </a:xfrm>
            <a:custGeom>
              <a:rect b="b" l="l" r="r" t="t"/>
              <a:pathLst>
                <a:path extrusionOk="0" h="665" w="456">
                  <a:moveTo>
                    <a:pt x="227" y="665"/>
                  </a:moveTo>
                  <a:cubicBezTo>
                    <a:pt x="103" y="665"/>
                    <a:pt x="0" y="516"/>
                    <a:pt x="0" y="333"/>
                  </a:cubicBezTo>
                  <a:cubicBezTo>
                    <a:pt x="0" y="149"/>
                    <a:pt x="102" y="0"/>
                    <a:pt x="227" y="0"/>
                  </a:cubicBezTo>
                  <a:cubicBezTo>
                    <a:pt x="353" y="0"/>
                    <a:pt x="456" y="149"/>
                    <a:pt x="456" y="333"/>
                  </a:cubicBezTo>
                  <a:cubicBezTo>
                    <a:pt x="456" y="516"/>
                    <a:pt x="353" y="665"/>
                    <a:pt x="227" y="665"/>
                  </a:cubicBezTo>
                  <a:moveTo>
                    <a:pt x="227" y="39"/>
                  </a:moveTo>
                  <a:cubicBezTo>
                    <a:pt x="124" y="39"/>
                    <a:pt x="40" y="171"/>
                    <a:pt x="40" y="333"/>
                  </a:cubicBezTo>
                  <a:cubicBezTo>
                    <a:pt x="40" y="494"/>
                    <a:pt x="123" y="626"/>
                    <a:pt x="227" y="626"/>
                  </a:cubicBezTo>
                  <a:cubicBezTo>
                    <a:pt x="332" y="626"/>
                    <a:pt x="416" y="494"/>
                    <a:pt x="416" y="333"/>
                  </a:cubicBezTo>
                  <a:cubicBezTo>
                    <a:pt x="416" y="171"/>
                    <a:pt x="332" y="39"/>
                    <a:pt x="227" y="39"/>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91" name="Google Shape;591;p26"/>
            <p:cNvSpPr/>
            <p:nvPr/>
          </p:nvSpPr>
          <p:spPr>
            <a:xfrm>
              <a:off x="4047928" y="295518"/>
              <a:ext cx="173725" cy="173393"/>
            </a:xfrm>
            <a:custGeom>
              <a:rect b="b" l="l" r="r" t="t"/>
              <a:pathLst>
                <a:path extrusionOk="0" h="531" w="532">
                  <a:moveTo>
                    <a:pt x="414" y="118"/>
                  </a:moveTo>
                  <a:cubicBezTo>
                    <a:pt x="536" y="240"/>
                    <a:pt x="569" y="405"/>
                    <a:pt x="487" y="486"/>
                  </a:cubicBezTo>
                  <a:cubicBezTo>
                    <a:pt x="406" y="568"/>
                    <a:pt x="241" y="535"/>
                    <a:pt x="119" y="413"/>
                  </a:cubicBezTo>
                  <a:cubicBezTo>
                    <a:pt x="-3" y="290"/>
                    <a:pt x="-37" y="125"/>
                    <a:pt x="45" y="44"/>
                  </a:cubicBezTo>
                  <a:cubicBezTo>
                    <a:pt x="126" y="-37"/>
                    <a:pt x="291" y="-4"/>
                    <a:pt x="414" y="118"/>
                  </a:cubicBezTo>
                  <a:close/>
                </a:path>
              </a:pathLst>
            </a:custGeom>
            <a:solidFill>
              <a:schemeClr val="accent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92" name="Google Shape;592;p26"/>
            <p:cNvSpPr/>
            <p:nvPr/>
          </p:nvSpPr>
          <p:spPr>
            <a:xfrm>
              <a:off x="4041724" y="288661"/>
              <a:ext cx="186133" cy="186454"/>
            </a:xfrm>
            <a:custGeom>
              <a:rect b="b" l="l" r="r" t="t"/>
              <a:pathLst>
                <a:path extrusionOk="0" h="571" w="570">
                  <a:moveTo>
                    <a:pt x="388" y="571"/>
                  </a:moveTo>
                  <a:cubicBezTo>
                    <a:pt x="303" y="571"/>
                    <a:pt x="204" y="528"/>
                    <a:pt x="124" y="448"/>
                  </a:cubicBezTo>
                  <a:cubicBezTo>
                    <a:pt x="-6" y="318"/>
                    <a:pt x="-39" y="140"/>
                    <a:pt x="50" y="51"/>
                  </a:cubicBezTo>
                  <a:cubicBezTo>
                    <a:pt x="94" y="7"/>
                    <a:pt x="161" y="-9"/>
                    <a:pt x="237" y="6"/>
                  </a:cubicBezTo>
                  <a:cubicBezTo>
                    <a:pt x="310" y="21"/>
                    <a:pt x="385" y="63"/>
                    <a:pt x="446" y="125"/>
                  </a:cubicBezTo>
                  <a:cubicBezTo>
                    <a:pt x="576" y="254"/>
                    <a:pt x="609" y="432"/>
                    <a:pt x="520" y="521"/>
                  </a:cubicBezTo>
                  <a:cubicBezTo>
                    <a:pt x="487" y="555"/>
                    <a:pt x="440" y="571"/>
                    <a:pt x="388" y="571"/>
                  </a:cubicBezTo>
                  <a:moveTo>
                    <a:pt x="183" y="40"/>
                  </a:moveTo>
                  <a:cubicBezTo>
                    <a:pt x="140" y="40"/>
                    <a:pt x="103" y="53"/>
                    <a:pt x="78" y="79"/>
                  </a:cubicBezTo>
                  <a:cubicBezTo>
                    <a:pt x="4" y="152"/>
                    <a:pt x="37" y="305"/>
                    <a:pt x="152" y="420"/>
                  </a:cubicBezTo>
                  <a:cubicBezTo>
                    <a:pt x="208" y="476"/>
                    <a:pt x="275" y="514"/>
                    <a:pt x="341" y="528"/>
                  </a:cubicBezTo>
                  <a:cubicBezTo>
                    <a:pt x="404" y="540"/>
                    <a:pt x="458" y="528"/>
                    <a:pt x="492" y="493"/>
                  </a:cubicBezTo>
                  <a:cubicBezTo>
                    <a:pt x="566" y="420"/>
                    <a:pt x="533" y="267"/>
                    <a:pt x="419" y="153"/>
                  </a:cubicBezTo>
                  <a:lnTo>
                    <a:pt x="419" y="153"/>
                  </a:lnTo>
                  <a:cubicBezTo>
                    <a:pt x="362" y="96"/>
                    <a:pt x="295" y="58"/>
                    <a:pt x="229" y="45"/>
                  </a:cubicBezTo>
                  <a:cubicBezTo>
                    <a:pt x="213" y="41"/>
                    <a:pt x="197" y="40"/>
                    <a:pt x="183" y="40"/>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93" name="Google Shape;593;p26"/>
            <p:cNvSpPr/>
            <p:nvPr/>
          </p:nvSpPr>
          <p:spPr>
            <a:xfrm>
              <a:off x="4953781" y="173393"/>
              <a:ext cx="160989" cy="185475"/>
            </a:xfrm>
            <a:custGeom>
              <a:rect b="b" l="l" r="r" t="t"/>
              <a:pathLst>
                <a:path extrusionOk="0" h="568" w="493">
                  <a:moveTo>
                    <a:pt x="74" y="167"/>
                  </a:moveTo>
                  <a:cubicBezTo>
                    <a:pt x="171" y="24"/>
                    <a:pt x="327" y="-40"/>
                    <a:pt x="422" y="25"/>
                  </a:cubicBezTo>
                  <a:cubicBezTo>
                    <a:pt x="518" y="89"/>
                    <a:pt x="516" y="258"/>
                    <a:pt x="419" y="401"/>
                  </a:cubicBezTo>
                  <a:cubicBezTo>
                    <a:pt x="322" y="544"/>
                    <a:pt x="166" y="608"/>
                    <a:pt x="70" y="543"/>
                  </a:cubicBezTo>
                  <a:cubicBezTo>
                    <a:pt x="-25" y="478"/>
                    <a:pt x="-23" y="310"/>
                    <a:pt x="74" y="167"/>
                  </a:cubicBezTo>
                  <a:close/>
                </a:path>
              </a:pathLst>
            </a:custGeom>
            <a:solidFill>
              <a:schemeClr val="accent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94" name="Google Shape;594;p26"/>
            <p:cNvSpPr/>
            <p:nvPr/>
          </p:nvSpPr>
          <p:spPr>
            <a:xfrm>
              <a:off x="4947577" y="167188"/>
              <a:ext cx="173398" cy="198210"/>
            </a:xfrm>
            <a:custGeom>
              <a:rect b="b" l="l" r="r" t="t"/>
              <a:pathLst>
                <a:path extrusionOk="0" h="607" w="531">
                  <a:moveTo>
                    <a:pt x="176" y="607"/>
                  </a:moveTo>
                  <a:cubicBezTo>
                    <a:pt x="140" y="607"/>
                    <a:pt x="107" y="597"/>
                    <a:pt x="78" y="578"/>
                  </a:cubicBezTo>
                  <a:cubicBezTo>
                    <a:pt x="40" y="552"/>
                    <a:pt x="14" y="510"/>
                    <a:pt x="4" y="457"/>
                  </a:cubicBezTo>
                  <a:cubicBezTo>
                    <a:pt x="-12" y="371"/>
                    <a:pt x="15" y="266"/>
                    <a:pt x="76" y="175"/>
                  </a:cubicBezTo>
                  <a:cubicBezTo>
                    <a:pt x="179" y="23"/>
                    <a:pt x="348" y="-42"/>
                    <a:pt x="452" y="28"/>
                  </a:cubicBezTo>
                  <a:cubicBezTo>
                    <a:pt x="556" y="99"/>
                    <a:pt x="557" y="280"/>
                    <a:pt x="454" y="431"/>
                  </a:cubicBezTo>
                  <a:cubicBezTo>
                    <a:pt x="392" y="522"/>
                    <a:pt x="304" y="586"/>
                    <a:pt x="218" y="603"/>
                  </a:cubicBezTo>
                  <a:cubicBezTo>
                    <a:pt x="204" y="606"/>
                    <a:pt x="190" y="607"/>
                    <a:pt x="176" y="607"/>
                  </a:cubicBezTo>
                  <a:moveTo>
                    <a:pt x="354" y="38"/>
                  </a:moveTo>
                  <a:cubicBezTo>
                    <a:pt x="273" y="38"/>
                    <a:pt x="176" y="98"/>
                    <a:pt x="109" y="197"/>
                  </a:cubicBezTo>
                  <a:lnTo>
                    <a:pt x="109" y="197"/>
                  </a:lnTo>
                  <a:cubicBezTo>
                    <a:pt x="53" y="280"/>
                    <a:pt x="28" y="374"/>
                    <a:pt x="43" y="450"/>
                  </a:cubicBezTo>
                  <a:cubicBezTo>
                    <a:pt x="51" y="492"/>
                    <a:pt x="72" y="525"/>
                    <a:pt x="101" y="546"/>
                  </a:cubicBezTo>
                  <a:cubicBezTo>
                    <a:pt x="131" y="566"/>
                    <a:pt x="168" y="572"/>
                    <a:pt x="211" y="564"/>
                  </a:cubicBezTo>
                  <a:cubicBezTo>
                    <a:pt x="287" y="550"/>
                    <a:pt x="365" y="492"/>
                    <a:pt x="421" y="409"/>
                  </a:cubicBezTo>
                  <a:cubicBezTo>
                    <a:pt x="512" y="275"/>
                    <a:pt x="516" y="119"/>
                    <a:pt x="430" y="61"/>
                  </a:cubicBezTo>
                  <a:cubicBezTo>
                    <a:pt x="408" y="46"/>
                    <a:pt x="382" y="38"/>
                    <a:pt x="354" y="38"/>
                  </a:cubicBezTo>
                  <a:moveTo>
                    <a:pt x="93" y="186"/>
                  </a:moveTo>
                  <a:lnTo>
                    <a:pt x="93" y="186"/>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95" name="Google Shape;595;p26"/>
            <p:cNvSpPr/>
            <p:nvPr/>
          </p:nvSpPr>
          <p:spPr>
            <a:xfrm>
              <a:off x="4670335" y="335030"/>
              <a:ext cx="320346" cy="800023"/>
            </a:xfrm>
            <a:custGeom>
              <a:rect b="b" l="l" r="r" t="t"/>
              <a:pathLst>
                <a:path extrusionOk="0" h="2450" w="981">
                  <a:moveTo>
                    <a:pt x="19" y="2450"/>
                  </a:moveTo>
                  <a:cubicBezTo>
                    <a:pt x="18" y="2450"/>
                    <a:pt x="17" y="2450"/>
                    <a:pt x="15" y="2450"/>
                  </a:cubicBezTo>
                  <a:cubicBezTo>
                    <a:pt x="4" y="2448"/>
                    <a:pt x="-2" y="2437"/>
                    <a:pt x="0" y="2426"/>
                  </a:cubicBezTo>
                  <a:cubicBezTo>
                    <a:pt x="16" y="2349"/>
                    <a:pt x="409" y="519"/>
                    <a:pt x="947" y="6"/>
                  </a:cubicBezTo>
                  <a:cubicBezTo>
                    <a:pt x="955" y="-2"/>
                    <a:pt x="968" y="-2"/>
                    <a:pt x="975" y="7"/>
                  </a:cubicBezTo>
                  <a:cubicBezTo>
                    <a:pt x="983" y="14"/>
                    <a:pt x="982" y="27"/>
                    <a:pt x="975" y="34"/>
                  </a:cubicBezTo>
                  <a:cubicBezTo>
                    <a:pt x="445" y="539"/>
                    <a:pt x="42" y="2416"/>
                    <a:pt x="38" y="2435"/>
                  </a:cubicBezTo>
                  <a:cubicBezTo>
                    <a:pt x="36" y="2444"/>
                    <a:pt x="28" y="2450"/>
                    <a:pt x="19" y="2450"/>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96" name="Google Shape;596;p26"/>
            <p:cNvSpPr/>
            <p:nvPr/>
          </p:nvSpPr>
          <p:spPr>
            <a:xfrm>
              <a:off x="4175283" y="2690688"/>
              <a:ext cx="808864" cy="1759398"/>
            </a:xfrm>
            <a:custGeom>
              <a:rect b="b" l="l" r="r" t="t"/>
              <a:pathLst>
                <a:path extrusionOk="0" h="5388" w="2477">
                  <a:moveTo>
                    <a:pt x="2477" y="231"/>
                  </a:moveTo>
                  <a:lnTo>
                    <a:pt x="2181" y="0"/>
                  </a:lnTo>
                  <a:lnTo>
                    <a:pt x="1239" y="231"/>
                  </a:lnTo>
                  <a:lnTo>
                    <a:pt x="296" y="0"/>
                  </a:lnTo>
                  <a:lnTo>
                    <a:pt x="0" y="231"/>
                  </a:lnTo>
                  <a:cubicBezTo>
                    <a:pt x="0" y="231"/>
                    <a:pt x="0" y="1085"/>
                    <a:pt x="656" y="1798"/>
                  </a:cubicBezTo>
                  <a:cubicBezTo>
                    <a:pt x="1147" y="2331"/>
                    <a:pt x="1165" y="4167"/>
                    <a:pt x="859" y="4797"/>
                  </a:cubicBezTo>
                  <a:lnTo>
                    <a:pt x="1239" y="5388"/>
                  </a:lnTo>
                  <a:lnTo>
                    <a:pt x="1618" y="4797"/>
                  </a:lnTo>
                  <a:cubicBezTo>
                    <a:pt x="1312" y="4167"/>
                    <a:pt x="1330" y="2331"/>
                    <a:pt x="1821" y="1798"/>
                  </a:cubicBezTo>
                  <a:cubicBezTo>
                    <a:pt x="2477" y="1085"/>
                    <a:pt x="2477" y="231"/>
                    <a:pt x="2477" y="231"/>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97" name="Google Shape;597;p26"/>
            <p:cNvSpPr/>
            <p:nvPr/>
          </p:nvSpPr>
          <p:spPr>
            <a:xfrm>
              <a:off x="4168752" y="2683504"/>
              <a:ext cx="821926" cy="1778337"/>
            </a:xfrm>
            <a:custGeom>
              <a:rect b="b" l="l" r="r" t="t"/>
              <a:pathLst>
                <a:path extrusionOk="0" h="5446" w="2517">
                  <a:moveTo>
                    <a:pt x="1259" y="5446"/>
                  </a:moveTo>
                  <a:lnTo>
                    <a:pt x="856" y="4821"/>
                  </a:lnTo>
                  <a:lnTo>
                    <a:pt x="861" y="4811"/>
                  </a:lnTo>
                  <a:cubicBezTo>
                    <a:pt x="1009" y="4508"/>
                    <a:pt x="1085" y="3908"/>
                    <a:pt x="1057" y="3284"/>
                  </a:cubicBezTo>
                  <a:cubicBezTo>
                    <a:pt x="1026" y="2611"/>
                    <a:pt x="878" y="2068"/>
                    <a:pt x="662" y="1833"/>
                  </a:cubicBezTo>
                  <a:cubicBezTo>
                    <a:pt x="8" y="1123"/>
                    <a:pt x="0" y="262"/>
                    <a:pt x="0" y="253"/>
                  </a:cubicBezTo>
                  <a:lnTo>
                    <a:pt x="0" y="244"/>
                  </a:lnTo>
                  <a:lnTo>
                    <a:pt x="312" y="0"/>
                  </a:lnTo>
                  <a:lnTo>
                    <a:pt x="1259" y="233"/>
                  </a:lnTo>
                  <a:lnTo>
                    <a:pt x="2206" y="0"/>
                  </a:lnTo>
                  <a:lnTo>
                    <a:pt x="2517" y="244"/>
                  </a:lnTo>
                  <a:lnTo>
                    <a:pt x="2517" y="253"/>
                  </a:lnTo>
                  <a:cubicBezTo>
                    <a:pt x="2517" y="262"/>
                    <a:pt x="2509" y="1123"/>
                    <a:pt x="1856" y="1833"/>
                  </a:cubicBezTo>
                  <a:cubicBezTo>
                    <a:pt x="1639" y="2068"/>
                    <a:pt x="1491" y="2611"/>
                    <a:pt x="1460" y="3284"/>
                  </a:cubicBezTo>
                  <a:cubicBezTo>
                    <a:pt x="1432" y="3908"/>
                    <a:pt x="1508" y="4508"/>
                    <a:pt x="1656" y="4811"/>
                  </a:cubicBezTo>
                  <a:lnTo>
                    <a:pt x="1661" y="4821"/>
                  </a:lnTo>
                  <a:lnTo>
                    <a:pt x="1259" y="5446"/>
                  </a:lnTo>
                  <a:moveTo>
                    <a:pt x="901" y="4818"/>
                  </a:moveTo>
                  <a:lnTo>
                    <a:pt x="1259" y="5374"/>
                  </a:lnTo>
                  <a:lnTo>
                    <a:pt x="1616" y="4818"/>
                  </a:lnTo>
                  <a:cubicBezTo>
                    <a:pt x="1319" y="4188"/>
                    <a:pt x="1325" y="2352"/>
                    <a:pt x="1827" y="1806"/>
                  </a:cubicBezTo>
                  <a:cubicBezTo>
                    <a:pt x="2433" y="1148"/>
                    <a:pt x="2474" y="358"/>
                    <a:pt x="2477" y="263"/>
                  </a:cubicBezTo>
                  <a:lnTo>
                    <a:pt x="2196" y="43"/>
                  </a:lnTo>
                  <a:lnTo>
                    <a:pt x="1259" y="274"/>
                  </a:lnTo>
                  <a:lnTo>
                    <a:pt x="321" y="43"/>
                  </a:lnTo>
                  <a:lnTo>
                    <a:pt x="40" y="263"/>
                  </a:lnTo>
                  <a:cubicBezTo>
                    <a:pt x="43" y="358"/>
                    <a:pt x="84" y="1148"/>
                    <a:pt x="690" y="1806"/>
                  </a:cubicBezTo>
                  <a:cubicBezTo>
                    <a:pt x="1192" y="2352"/>
                    <a:pt x="1198" y="4188"/>
                    <a:pt x="901" y="4818"/>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98" name="Google Shape;598;p26"/>
            <p:cNvSpPr/>
            <p:nvPr/>
          </p:nvSpPr>
          <p:spPr>
            <a:xfrm>
              <a:off x="1636675" y="2686116"/>
              <a:ext cx="1072717" cy="1157911"/>
            </a:xfrm>
            <a:custGeom>
              <a:rect b="b" l="l" r="r" t="t"/>
              <a:pathLst>
                <a:path extrusionOk="0" h="3546" w="3285">
                  <a:moveTo>
                    <a:pt x="1279" y="3546"/>
                  </a:moveTo>
                  <a:cubicBezTo>
                    <a:pt x="1279" y="3546"/>
                    <a:pt x="830" y="3050"/>
                    <a:pt x="613" y="2332"/>
                  </a:cubicBezTo>
                  <a:cubicBezTo>
                    <a:pt x="395" y="1614"/>
                    <a:pt x="708" y="857"/>
                    <a:pt x="1352" y="942"/>
                  </a:cubicBezTo>
                  <a:cubicBezTo>
                    <a:pt x="1996" y="1026"/>
                    <a:pt x="1481" y="1927"/>
                    <a:pt x="2493" y="2074"/>
                  </a:cubicBezTo>
                  <a:cubicBezTo>
                    <a:pt x="3505" y="2222"/>
                    <a:pt x="3321" y="915"/>
                    <a:pt x="3155" y="547"/>
                  </a:cubicBezTo>
                  <a:cubicBezTo>
                    <a:pt x="3155" y="547"/>
                    <a:pt x="3174" y="1578"/>
                    <a:pt x="2530" y="1357"/>
                  </a:cubicBezTo>
                  <a:cubicBezTo>
                    <a:pt x="1886" y="1136"/>
                    <a:pt x="2253" y="-151"/>
                    <a:pt x="1223" y="14"/>
                  </a:cubicBezTo>
                  <a:cubicBezTo>
                    <a:pt x="192" y="180"/>
                    <a:pt x="-764" y="1688"/>
                    <a:pt x="911" y="3546"/>
                  </a:cubicBezTo>
                  <a:lnTo>
                    <a:pt x="1279" y="3546"/>
                  </a:lnTo>
                  <a:close/>
                </a:path>
              </a:pathLst>
            </a:custGeom>
            <a:solidFill>
              <a:schemeClr val="accent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599" name="Google Shape;599;p26"/>
            <p:cNvSpPr/>
            <p:nvPr/>
          </p:nvSpPr>
          <p:spPr>
            <a:xfrm>
              <a:off x="1630470" y="2679585"/>
              <a:ext cx="1085452" cy="1170972"/>
            </a:xfrm>
            <a:custGeom>
              <a:rect b="b" l="l" r="r" t="t"/>
              <a:pathLst>
                <a:path extrusionOk="0" h="3586" w="3324">
                  <a:moveTo>
                    <a:pt x="1298" y="3586"/>
                  </a:moveTo>
                  <a:lnTo>
                    <a:pt x="930" y="3586"/>
                  </a:lnTo>
                  <a:cubicBezTo>
                    <a:pt x="924" y="3586"/>
                    <a:pt x="919" y="3584"/>
                    <a:pt x="915" y="3580"/>
                  </a:cubicBezTo>
                  <a:cubicBezTo>
                    <a:pt x="-163" y="2384"/>
                    <a:pt x="-60" y="1458"/>
                    <a:pt x="97" y="1013"/>
                  </a:cubicBezTo>
                  <a:cubicBezTo>
                    <a:pt x="282" y="488"/>
                    <a:pt x="731" y="96"/>
                    <a:pt x="1239" y="14"/>
                  </a:cubicBezTo>
                  <a:cubicBezTo>
                    <a:pt x="1853" y="-84"/>
                    <a:pt x="1985" y="321"/>
                    <a:pt x="2113" y="713"/>
                  </a:cubicBezTo>
                  <a:cubicBezTo>
                    <a:pt x="2206" y="999"/>
                    <a:pt x="2294" y="1269"/>
                    <a:pt x="2555" y="1358"/>
                  </a:cubicBezTo>
                  <a:cubicBezTo>
                    <a:pt x="2695" y="1406"/>
                    <a:pt x="2812" y="1396"/>
                    <a:pt x="2905" y="1329"/>
                  </a:cubicBezTo>
                  <a:cubicBezTo>
                    <a:pt x="3162" y="1142"/>
                    <a:pt x="3155" y="573"/>
                    <a:pt x="3155" y="568"/>
                  </a:cubicBezTo>
                  <a:cubicBezTo>
                    <a:pt x="3155" y="558"/>
                    <a:pt x="3161" y="550"/>
                    <a:pt x="3170" y="548"/>
                  </a:cubicBezTo>
                  <a:cubicBezTo>
                    <a:pt x="3180" y="546"/>
                    <a:pt x="3189" y="551"/>
                    <a:pt x="3192" y="559"/>
                  </a:cubicBezTo>
                  <a:cubicBezTo>
                    <a:pt x="3300" y="798"/>
                    <a:pt x="3442" y="1522"/>
                    <a:pt x="3157" y="1900"/>
                  </a:cubicBezTo>
                  <a:cubicBezTo>
                    <a:pt x="3018" y="2084"/>
                    <a:pt x="2800" y="2156"/>
                    <a:pt x="2509" y="2114"/>
                  </a:cubicBezTo>
                  <a:cubicBezTo>
                    <a:pt x="1934" y="2030"/>
                    <a:pt x="1842" y="1709"/>
                    <a:pt x="1760" y="1425"/>
                  </a:cubicBezTo>
                  <a:cubicBezTo>
                    <a:pt x="1697" y="1206"/>
                    <a:pt x="1642" y="1017"/>
                    <a:pt x="1369" y="981"/>
                  </a:cubicBezTo>
                  <a:cubicBezTo>
                    <a:pt x="1143" y="952"/>
                    <a:pt x="950" y="1026"/>
                    <a:pt x="806" y="1195"/>
                  </a:cubicBezTo>
                  <a:cubicBezTo>
                    <a:pt x="580" y="1461"/>
                    <a:pt x="519" y="1913"/>
                    <a:pt x="650" y="2346"/>
                  </a:cubicBezTo>
                  <a:cubicBezTo>
                    <a:pt x="864" y="3052"/>
                    <a:pt x="1308" y="3548"/>
                    <a:pt x="1312" y="3553"/>
                  </a:cubicBezTo>
                  <a:cubicBezTo>
                    <a:pt x="1317" y="3559"/>
                    <a:pt x="1319" y="3567"/>
                    <a:pt x="1316" y="3574"/>
                  </a:cubicBezTo>
                  <a:cubicBezTo>
                    <a:pt x="1312" y="3582"/>
                    <a:pt x="1305" y="3586"/>
                    <a:pt x="1298" y="3586"/>
                  </a:cubicBezTo>
                  <a:moveTo>
                    <a:pt x="938" y="3547"/>
                  </a:moveTo>
                  <a:lnTo>
                    <a:pt x="1255" y="3547"/>
                  </a:lnTo>
                  <a:cubicBezTo>
                    <a:pt x="1153" y="3424"/>
                    <a:pt x="798" y="2968"/>
                    <a:pt x="613" y="2358"/>
                  </a:cubicBezTo>
                  <a:cubicBezTo>
                    <a:pt x="478" y="1912"/>
                    <a:pt x="542" y="1445"/>
                    <a:pt x="776" y="1169"/>
                  </a:cubicBezTo>
                  <a:cubicBezTo>
                    <a:pt x="929" y="989"/>
                    <a:pt x="1135" y="911"/>
                    <a:pt x="1374" y="942"/>
                  </a:cubicBezTo>
                  <a:cubicBezTo>
                    <a:pt x="1673" y="981"/>
                    <a:pt x="1733" y="1192"/>
                    <a:pt x="1798" y="1414"/>
                  </a:cubicBezTo>
                  <a:cubicBezTo>
                    <a:pt x="1876" y="1687"/>
                    <a:pt x="1965" y="1995"/>
                    <a:pt x="2515" y="2075"/>
                  </a:cubicBezTo>
                  <a:cubicBezTo>
                    <a:pt x="2790" y="2115"/>
                    <a:pt x="2996" y="2048"/>
                    <a:pt x="3125" y="1876"/>
                  </a:cubicBezTo>
                  <a:cubicBezTo>
                    <a:pt x="3370" y="1551"/>
                    <a:pt x="3287" y="957"/>
                    <a:pt x="3191" y="667"/>
                  </a:cubicBezTo>
                  <a:cubicBezTo>
                    <a:pt x="3182" y="845"/>
                    <a:pt x="3135" y="1210"/>
                    <a:pt x="2928" y="1361"/>
                  </a:cubicBezTo>
                  <a:cubicBezTo>
                    <a:pt x="2825" y="1436"/>
                    <a:pt x="2695" y="1448"/>
                    <a:pt x="2543" y="1395"/>
                  </a:cubicBezTo>
                  <a:cubicBezTo>
                    <a:pt x="2262" y="1299"/>
                    <a:pt x="2167" y="1007"/>
                    <a:pt x="2075" y="725"/>
                  </a:cubicBezTo>
                  <a:cubicBezTo>
                    <a:pt x="1947" y="332"/>
                    <a:pt x="1826" y="-40"/>
                    <a:pt x="1245" y="53"/>
                  </a:cubicBezTo>
                  <a:cubicBezTo>
                    <a:pt x="751" y="133"/>
                    <a:pt x="314" y="514"/>
                    <a:pt x="134" y="1026"/>
                  </a:cubicBezTo>
                  <a:cubicBezTo>
                    <a:pt x="-20" y="1462"/>
                    <a:pt x="-119" y="2369"/>
                    <a:pt x="938" y="3547"/>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00" name="Google Shape;600;p26"/>
            <p:cNvSpPr/>
            <p:nvPr/>
          </p:nvSpPr>
          <p:spPr>
            <a:xfrm>
              <a:off x="1127255" y="2576399"/>
              <a:ext cx="207686" cy="655039"/>
            </a:xfrm>
            <a:custGeom>
              <a:rect b="b" l="l" r="r" t="t"/>
              <a:pathLst>
                <a:path extrusionOk="0" h="2006" w="636">
                  <a:moveTo>
                    <a:pt x="605" y="1931"/>
                  </a:moveTo>
                  <a:cubicBezTo>
                    <a:pt x="605" y="1931"/>
                    <a:pt x="842" y="736"/>
                    <a:pt x="0" y="0"/>
                  </a:cubicBezTo>
                  <a:cubicBezTo>
                    <a:pt x="0" y="0"/>
                    <a:pt x="306" y="1004"/>
                    <a:pt x="118" y="1459"/>
                  </a:cubicBezTo>
                  <a:cubicBezTo>
                    <a:pt x="-69" y="1914"/>
                    <a:pt x="318" y="2006"/>
                    <a:pt x="318" y="2006"/>
                  </a:cubicBezTo>
                  <a:lnTo>
                    <a:pt x="605" y="1931"/>
                  </a:lnTo>
                  <a:close/>
                </a:path>
              </a:pathLst>
            </a:custGeom>
            <a:solidFill>
              <a:schemeClr val="accent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01" name="Google Shape;601;p26"/>
            <p:cNvSpPr/>
            <p:nvPr/>
          </p:nvSpPr>
          <p:spPr>
            <a:xfrm>
              <a:off x="1120724" y="2570194"/>
              <a:ext cx="219768" cy="667448"/>
            </a:xfrm>
            <a:custGeom>
              <a:rect b="b" l="l" r="r" t="t"/>
              <a:pathLst>
                <a:path extrusionOk="0" h="2044" w="673">
                  <a:moveTo>
                    <a:pt x="338" y="2044"/>
                  </a:moveTo>
                  <a:cubicBezTo>
                    <a:pt x="336" y="2044"/>
                    <a:pt x="335" y="2044"/>
                    <a:pt x="333" y="2044"/>
                  </a:cubicBezTo>
                  <a:cubicBezTo>
                    <a:pt x="327" y="2042"/>
                    <a:pt x="176" y="2005"/>
                    <a:pt x="104" y="1864"/>
                  </a:cubicBezTo>
                  <a:cubicBezTo>
                    <a:pt x="50" y="1759"/>
                    <a:pt x="56" y="1627"/>
                    <a:pt x="120" y="1470"/>
                  </a:cubicBezTo>
                  <a:cubicBezTo>
                    <a:pt x="302" y="1027"/>
                    <a:pt x="4" y="35"/>
                    <a:pt x="1" y="25"/>
                  </a:cubicBezTo>
                  <a:cubicBezTo>
                    <a:pt x="-1" y="16"/>
                    <a:pt x="2" y="7"/>
                    <a:pt x="9" y="2"/>
                  </a:cubicBezTo>
                  <a:cubicBezTo>
                    <a:pt x="17" y="-1"/>
                    <a:pt x="26" y="-1"/>
                    <a:pt x="33" y="4"/>
                  </a:cubicBezTo>
                  <a:cubicBezTo>
                    <a:pt x="873" y="739"/>
                    <a:pt x="646" y="1942"/>
                    <a:pt x="644" y="1954"/>
                  </a:cubicBezTo>
                  <a:cubicBezTo>
                    <a:pt x="643" y="1962"/>
                    <a:pt x="637" y="1968"/>
                    <a:pt x="630" y="1970"/>
                  </a:cubicBezTo>
                  <a:lnTo>
                    <a:pt x="343" y="2044"/>
                  </a:lnTo>
                  <a:cubicBezTo>
                    <a:pt x="341" y="2044"/>
                    <a:pt x="339" y="2044"/>
                    <a:pt x="338" y="2044"/>
                  </a:cubicBezTo>
                  <a:moveTo>
                    <a:pt x="58" y="80"/>
                  </a:moveTo>
                  <a:cubicBezTo>
                    <a:pt x="123" y="315"/>
                    <a:pt x="318" y="1092"/>
                    <a:pt x="157" y="1485"/>
                  </a:cubicBezTo>
                  <a:cubicBezTo>
                    <a:pt x="97" y="1631"/>
                    <a:pt x="91" y="1752"/>
                    <a:pt x="139" y="1846"/>
                  </a:cubicBezTo>
                  <a:cubicBezTo>
                    <a:pt x="196" y="1958"/>
                    <a:pt x="314" y="1997"/>
                    <a:pt x="338" y="2004"/>
                  </a:cubicBezTo>
                  <a:lnTo>
                    <a:pt x="608" y="1935"/>
                  </a:lnTo>
                  <a:cubicBezTo>
                    <a:pt x="629" y="1810"/>
                    <a:pt x="779" y="763"/>
                    <a:pt x="58" y="80"/>
                  </a:cubicBezTo>
                  <a:moveTo>
                    <a:pt x="625" y="1951"/>
                  </a:moveTo>
                  <a:lnTo>
                    <a:pt x="625" y="1951"/>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02" name="Google Shape;602;p26"/>
            <p:cNvSpPr/>
            <p:nvPr/>
          </p:nvSpPr>
          <p:spPr>
            <a:xfrm>
              <a:off x="1035494" y="4334815"/>
              <a:ext cx="1602381" cy="800023"/>
            </a:xfrm>
            <a:custGeom>
              <a:rect b="b" l="l" r="r" t="t"/>
              <a:pathLst>
                <a:path extrusionOk="0" h="2450" w="4907">
                  <a:moveTo>
                    <a:pt x="10" y="0"/>
                  </a:moveTo>
                  <a:cubicBezTo>
                    <a:pt x="10" y="0"/>
                    <a:pt x="208" y="1417"/>
                    <a:pt x="2004" y="795"/>
                  </a:cubicBezTo>
                  <a:lnTo>
                    <a:pt x="2586" y="953"/>
                  </a:lnTo>
                  <a:lnTo>
                    <a:pt x="4907" y="1579"/>
                  </a:lnTo>
                  <a:cubicBezTo>
                    <a:pt x="4907" y="1579"/>
                    <a:pt x="3800" y="2569"/>
                    <a:pt x="2255" y="2438"/>
                  </a:cubicBezTo>
                  <a:cubicBezTo>
                    <a:pt x="709" y="2306"/>
                    <a:pt x="-101" y="1006"/>
                    <a:pt x="10" y="0"/>
                  </a:cubicBezTo>
                  <a:close/>
                </a:path>
              </a:pathLst>
            </a:custGeom>
            <a:solidFill>
              <a:schemeClr val="accent5"/>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03" name="Google Shape;603;p26"/>
            <p:cNvSpPr/>
            <p:nvPr/>
          </p:nvSpPr>
          <p:spPr>
            <a:xfrm>
              <a:off x="1028963" y="4328284"/>
              <a:ext cx="1615116" cy="812758"/>
            </a:xfrm>
            <a:custGeom>
              <a:rect b="b" l="l" r="r" t="t"/>
              <a:pathLst>
                <a:path extrusionOk="0" h="2489" w="4946">
                  <a:moveTo>
                    <a:pt x="2555" y="2489"/>
                  </a:moveTo>
                  <a:cubicBezTo>
                    <a:pt x="2462" y="2489"/>
                    <a:pt x="2369" y="2485"/>
                    <a:pt x="2273" y="2477"/>
                  </a:cubicBezTo>
                  <a:cubicBezTo>
                    <a:pt x="1567" y="2417"/>
                    <a:pt x="945" y="2101"/>
                    <a:pt x="521" y="1585"/>
                  </a:cubicBezTo>
                  <a:cubicBezTo>
                    <a:pt x="144" y="1127"/>
                    <a:pt x="-47" y="541"/>
                    <a:pt x="10" y="18"/>
                  </a:cubicBezTo>
                  <a:cubicBezTo>
                    <a:pt x="12" y="8"/>
                    <a:pt x="20" y="1"/>
                    <a:pt x="30" y="0"/>
                  </a:cubicBezTo>
                  <a:lnTo>
                    <a:pt x="30" y="0"/>
                  </a:lnTo>
                  <a:cubicBezTo>
                    <a:pt x="40" y="0"/>
                    <a:pt x="48" y="8"/>
                    <a:pt x="49" y="17"/>
                  </a:cubicBezTo>
                  <a:cubicBezTo>
                    <a:pt x="50" y="22"/>
                    <a:pt x="125" y="524"/>
                    <a:pt x="559" y="789"/>
                  </a:cubicBezTo>
                  <a:cubicBezTo>
                    <a:pt x="915" y="1006"/>
                    <a:pt x="1405" y="1008"/>
                    <a:pt x="2018" y="796"/>
                  </a:cubicBezTo>
                  <a:cubicBezTo>
                    <a:pt x="2022" y="795"/>
                    <a:pt x="2026" y="795"/>
                    <a:pt x="2030" y="796"/>
                  </a:cubicBezTo>
                  <a:lnTo>
                    <a:pt x="2611" y="954"/>
                  </a:lnTo>
                  <a:lnTo>
                    <a:pt x="4933" y="1580"/>
                  </a:lnTo>
                  <a:cubicBezTo>
                    <a:pt x="4939" y="1582"/>
                    <a:pt x="4945" y="1588"/>
                    <a:pt x="4946" y="1595"/>
                  </a:cubicBezTo>
                  <a:cubicBezTo>
                    <a:pt x="4948" y="1602"/>
                    <a:pt x="4946" y="1609"/>
                    <a:pt x="4940" y="1614"/>
                  </a:cubicBezTo>
                  <a:cubicBezTo>
                    <a:pt x="4930" y="1623"/>
                    <a:pt x="3944" y="2489"/>
                    <a:pt x="2554" y="2489"/>
                  </a:cubicBezTo>
                  <a:lnTo>
                    <a:pt x="2555" y="2489"/>
                  </a:lnTo>
                  <a:moveTo>
                    <a:pt x="41" y="148"/>
                  </a:moveTo>
                  <a:cubicBezTo>
                    <a:pt x="25" y="627"/>
                    <a:pt x="211" y="1146"/>
                    <a:pt x="551" y="1560"/>
                  </a:cubicBezTo>
                  <a:cubicBezTo>
                    <a:pt x="968" y="2067"/>
                    <a:pt x="1581" y="2379"/>
                    <a:pt x="2276" y="2438"/>
                  </a:cubicBezTo>
                  <a:cubicBezTo>
                    <a:pt x="3660" y="2556"/>
                    <a:pt x="4704" y="1758"/>
                    <a:pt x="4886" y="1608"/>
                  </a:cubicBezTo>
                  <a:lnTo>
                    <a:pt x="2025" y="835"/>
                  </a:lnTo>
                  <a:cubicBezTo>
                    <a:pt x="1404" y="1050"/>
                    <a:pt x="903" y="1045"/>
                    <a:pt x="538" y="822"/>
                  </a:cubicBezTo>
                  <a:cubicBezTo>
                    <a:pt x="225" y="630"/>
                    <a:pt x="92" y="320"/>
                    <a:pt x="41" y="148"/>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04" name="Google Shape;604;p26"/>
            <p:cNvSpPr/>
            <p:nvPr/>
          </p:nvSpPr>
          <p:spPr>
            <a:xfrm>
              <a:off x="2367823" y="775858"/>
              <a:ext cx="2075878" cy="1184034"/>
            </a:xfrm>
            <a:custGeom>
              <a:rect b="b" l="l" r="r" t="t"/>
              <a:pathLst>
                <a:path extrusionOk="0" h="3626" w="6357">
                  <a:moveTo>
                    <a:pt x="6234" y="1479"/>
                  </a:moveTo>
                  <a:cubicBezTo>
                    <a:pt x="6234" y="1479"/>
                    <a:pt x="5474" y="424"/>
                    <a:pt x="4198" y="130"/>
                  </a:cubicBezTo>
                  <a:cubicBezTo>
                    <a:pt x="2922" y="-165"/>
                    <a:pt x="1597" y="105"/>
                    <a:pt x="837" y="326"/>
                  </a:cubicBezTo>
                  <a:cubicBezTo>
                    <a:pt x="76" y="547"/>
                    <a:pt x="-22" y="693"/>
                    <a:pt x="3" y="890"/>
                  </a:cubicBezTo>
                  <a:cubicBezTo>
                    <a:pt x="27" y="1086"/>
                    <a:pt x="272" y="1258"/>
                    <a:pt x="223" y="1479"/>
                  </a:cubicBezTo>
                  <a:cubicBezTo>
                    <a:pt x="174" y="1700"/>
                    <a:pt x="27" y="2019"/>
                    <a:pt x="297" y="2362"/>
                  </a:cubicBezTo>
                  <a:cubicBezTo>
                    <a:pt x="567" y="2706"/>
                    <a:pt x="591" y="2878"/>
                    <a:pt x="690" y="3295"/>
                  </a:cubicBezTo>
                  <a:cubicBezTo>
                    <a:pt x="788" y="3712"/>
                    <a:pt x="1171" y="3814"/>
                    <a:pt x="2440" y="3136"/>
                  </a:cubicBezTo>
                  <a:cubicBezTo>
                    <a:pt x="3709" y="2457"/>
                    <a:pt x="6357" y="2240"/>
                    <a:pt x="6357" y="2240"/>
                  </a:cubicBezTo>
                  <a:lnTo>
                    <a:pt x="6234" y="1479"/>
                  </a:lnTo>
                  <a:close/>
                </a:path>
              </a:pathLst>
            </a:custGeom>
            <a:solidFill>
              <a:schemeClr val="accent4"/>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05" name="Google Shape;605;p26"/>
            <p:cNvSpPr/>
            <p:nvPr/>
          </p:nvSpPr>
          <p:spPr>
            <a:xfrm>
              <a:off x="2360965" y="769981"/>
              <a:ext cx="2088940" cy="1196443"/>
            </a:xfrm>
            <a:custGeom>
              <a:rect b="b" l="l" r="r" t="t"/>
              <a:pathLst>
                <a:path extrusionOk="0" h="3664" w="6397">
                  <a:moveTo>
                    <a:pt x="1126" y="3664"/>
                  </a:moveTo>
                  <a:cubicBezTo>
                    <a:pt x="1043" y="3664"/>
                    <a:pt x="973" y="3651"/>
                    <a:pt x="914" y="3624"/>
                  </a:cubicBezTo>
                  <a:cubicBezTo>
                    <a:pt x="801" y="3573"/>
                    <a:pt x="728" y="3472"/>
                    <a:pt x="691" y="3317"/>
                  </a:cubicBezTo>
                  <a:lnTo>
                    <a:pt x="671" y="3227"/>
                  </a:lnTo>
                  <a:cubicBezTo>
                    <a:pt x="587" y="2870"/>
                    <a:pt x="549" y="2707"/>
                    <a:pt x="303" y="2393"/>
                  </a:cubicBezTo>
                  <a:cubicBezTo>
                    <a:pt x="66" y="2091"/>
                    <a:pt x="143" y="1804"/>
                    <a:pt x="200" y="1594"/>
                  </a:cubicBezTo>
                  <a:cubicBezTo>
                    <a:pt x="209" y="1558"/>
                    <a:pt x="218" y="1525"/>
                    <a:pt x="225" y="1493"/>
                  </a:cubicBezTo>
                  <a:cubicBezTo>
                    <a:pt x="252" y="1373"/>
                    <a:pt x="183" y="1264"/>
                    <a:pt x="117" y="1159"/>
                  </a:cubicBezTo>
                  <a:cubicBezTo>
                    <a:pt x="67" y="1080"/>
                    <a:pt x="15" y="998"/>
                    <a:pt x="4" y="911"/>
                  </a:cubicBezTo>
                  <a:cubicBezTo>
                    <a:pt x="-23" y="694"/>
                    <a:pt x="101" y="543"/>
                    <a:pt x="852" y="325"/>
                  </a:cubicBezTo>
                  <a:cubicBezTo>
                    <a:pt x="1551" y="123"/>
                    <a:pt x="2917" y="-173"/>
                    <a:pt x="4223" y="129"/>
                  </a:cubicBezTo>
                  <a:cubicBezTo>
                    <a:pt x="5492" y="421"/>
                    <a:pt x="6264" y="1475"/>
                    <a:pt x="6271" y="1486"/>
                  </a:cubicBezTo>
                  <a:cubicBezTo>
                    <a:pt x="6273" y="1488"/>
                    <a:pt x="6274" y="1491"/>
                    <a:pt x="6275" y="1494"/>
                  </a:cubicBezTo>
                  <a:lnTo>
                    <a:pt x="6397" y="2255"/>
                  </a:lnTo>
                  <a:cubicBezTo>
                    <a:pt x="6398" y="2260"/>
                    <a:pt x="6397" y="2266"/>
                    <a:pt x="6393" y="2270"/>
                  </a:cubicBezTo>
                  <a:cubicBezTo>
                    <a:pt x="6390" y="2274"/>
                    <a:pt x="6385" y="2277"/>
                    <a:pt x="6380" y="2277"/>
                  </a:cubicBezTo>
                  <a:cubicBezTo>
                    <a:pt x="6353" y="2280"/>
                    <a:pt x="3721" y="2502"/>
                    <a:pt x="2470" y="3171"/>
                  </a:cubicBezTo>
                  <a:cubicBezTo>
                    <a:pt x="1850" y="3503"/>
                    <a:pt x="1413" y="3664"/>
                    <a:pt x="1126" y="3664"/>
                  </a:cubicBezTo>
                  <a:moveTo>
                    <a:pt x="3024" y="39"/>
                  </a:moveTo>
                  <a:cubicBezTo>
                    <a:pt x="2146" y="39"/>
                    <a:pt x="1345" y="223"/>
                    <a:pt x="863" y="363"/>
                  </a:cubicBezTo>
                  <a:cubicBezTo>
                    <a:pt x="69" y="593"/>
                    <a:pt x="22" y="739"/>
                    <a:pt x="43" y="906"/>
                  </a:cubicBezTo>
                  <a:cubicBezTo>
                    <a:pt x="53" y="984"/>
                    <a:pt x="100" y="1059"/>
                    <a:pt x="150" y="1138"/>
                  </a:cubicBezTo>
                  <a:cubicBezTo>
                    <a:pt x="221" y="1250"/>
                    <a:pt x="294" y="1366"/>
                    <a:pt x="264" y="1501"/>
                  </a:cubicBezTo>
                  <a:cubicBezTo>
                    <a:pt x="257" y="1534"/>
                    <a:pt x="247" y="1568"/>
                    <a:pt x="238" y="1604"/>
                  </a:cubicBezTo>
                  <a:cubicBezTo>
                    <a:pt x="180" y="1817"/>
                    <a:pt x="109" y="2082"/>
                    <a:pt x="334" y="2368"/>
                  </a:cubicBezTo>
                  <a:cubicBezTo>
                    <a:pt x="586" y="2689"/>
                    <a:pt x="627" y="2866"/>
                    <a:pt x="709" y="3219"/>
                  </a:cubicBezTo>
                  <a:lnTo>
                    <a:pt x="730" y="3308"/>
                  </a:lnTo>
                  <a:cubicBezTo>
                    <a:pt x="763" y="3451"/>
                    <a:pt x="829" y="3542"/>
                    <a:pt x="930" y="3588"/>
                  </a:cubicBezTo>
                  <a:cubicBezTo>
                    <a:pt x="1181" y="3702"/>
                    <a:pt x="1664" y="3558"/>
                    <a:pt x="2452" y="3137"/>
                  </a:cubicBezTo>
                  <a:cubicBezTo>
                    <a:pt x="3650" y="2496"/>
                    <a:pt x="6101" y="2263"/>
                    <a:pt x="6355" y="2240"/>
                  </a:cubicBezTo>
                  <a:lnTo>
                    <a:pt x="6237" y="1505"/>
                  </a:lnTo>
                  <a:cubicBezTo>
                    <a:pt x="6186" y="1437"/>
                    <a:pt x="5431" y="448"/>
                    <a:pt x="4214" y="167"/>
                  </a:cubicBezTo>
                  <a:cubicBezTo>
                    <a:pt x="3817" y="75"/>
                    <a:pt x="3413" y="39"/>
                    <a:pt x="3024" y="39"/>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06" name="Google Shape;606;p26"/>
            <p:cNvSpPr/>
            <p:nvPr/>
          </p:nvSpPr>
          <p:spPr>
            <a:xfrm>
              <a:off x="3159383" y="1056030"/>
              <a:ext cx="1202357" cy="265477"/>
            </a:xfrm>
            <a:custGeom>
              <a:rect b="b" l="l" r="r" t="t"/>
              <a:pathLst>
                <a:path extrusionOk="0" h="813" w="3682">
                  <a:moveTo>
                    <a:pt x="3663" y="813"/>
                  </a:moveTo>
                  <a:cubicBezTo>
                    <a:pt x="3660" y="813"/>
                    <a:pt x="3656" y="812"/>
                    <a:pt x="3653" y="810"/>
                  </a:cubicBezTo>
                  <a:cubicBezTo>
                    <a:pt x="2058" y="-205"/>
                    <a:pt x="43" y="73"/>
                    <a:pt x="23" y="76"/>
                  </a:cubicBezTo>
                  <a:cubicBezTo>
                    <a:pt x="12" y="78"/>
                    <a:pt x="2" y="71"/>
                    <a:pt x="0" y="60"/>
                  </a:cubicBezTo>
                  <a:cubicBezTo>
                    <a:pt x="-1" y="49"/>
                    <a:pt x="6" y="39"/>
                    <a:pt x="17" y="38"/>
                  </a:cubicBezTo>
                  <a:cubicBezTo>
                    <a:pt x="37" y="35"/>
                    <a:pt x="2067" y="-246"/>
                    <a:pt x="3674" y="776"/>
                  </a:cubicBezTo>
                  <a:cubicBezTo>
                    <a:pt x="3683" y="782"/>
                    <a:pt x="3685" y="794"/>
                    <a:pt x="3680" y="803"/>
                  </a:cubicBezTo>
                  <a:cubicBezTo>
                    <a:pt x="3676" y="809"/>
                    <a:pt x="3670" y="813"/>
                    <a:pt x="3663" y="81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07" name="Google Shape;607;p26"/>
            <p:cNvSpPr/>
            <p:nvPr/>
          </p:nvSpPr>
          <p:spPr>
            <a:xfrm>
              <a:off x="2991209" y="1278403"/>
              <a:ext cx="1334610" cy="114942"/>
            </a:xfrm>
            <a:custGeom>
              <a:rect b="b" l="l" r="r" t="t"/>
              <a:pathLst>
                <a:path extrusionOk="0" h="352" w="4087">
                  <a:moveTo>
                    <a:pt x="20" y="352"/>
                  </a:moveTo>
                  <a:cubicBezTo>
                    <a:pt x="11" y="352"/>
                    <a:pt x="3" y="347"/>
                    <a:pt x="1" y="338"/>
                  </a:cubicBezTo>
                  <a:cubicBezTo>
                    <a:pt x="-2" y="328"/>
                    <a:pt x="4" y="317"/>
                    <a:pt x="14" y="314"/>
                  </a:cubicBezTo>
                  <a:cubicBezTo>
                    <a:pt x="38" y="307"/>
                    <a:pt x="2395" y="-349"/>
                    <a:pt x="4074" y="256"/>
                  </a:cubicBezTo>
                  <a:cubicBezTo>
                    <a:pt x="4085" y="260"/>
                    <a:pt x="4090" y="271"/>
                    <a:pt x="4086" y="281"/>
                  </a:cubicBezTo>
                  <a:cubicBezTo>
                    <a:pt x="4082" y="291"/>
                    <a:pt x="4071" y="297"/>
                    <a:pt x="4061" y="293"/>
                  </a:cubicBezTo>
                  <a:cubicBezTo>
                    <a:pt x="2393" y="-308"/>
                    <a:pt x="49" y="345"/>
                    <a:pt x="25" y="352"/>
                  </a:cubicBezTo>
                  <a:cubicBezTo>
                    <a:pt x="23" y="352"/>
                    <a:pt x="21" y="352"/>
                    <a:pt x="19" y="352"/>
                  </a:cubicBezTo>
                  <a:lnTo>
                    <a:pt x="20" y="352"/>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08" name="Google Shape;608;p26"/>
            <p:cNvSpPr/>
            <p:nvPr/>
          </p:nvSpPr>
          <p:spPr>
            <a:xfrm>
              <a:off x="2848179" y="1387141"/>
              <a:ext cx="1595523" cy="1379305"/>
            </a:xfrm>
            <a:custGeom>
              <a:rect b="b" l="l" r="r" t="t"/>
              <a:pathLst>
                <a:path extrusionOk="0" h="4224" w="4886">
                  <a:moveTo>
                    <a:pt x="4886" y="368"/>
                  </a:moveTo>
                  <a:lnTo>
                    <a:pt x="3493" y="3378"/>
                  </a:lnTo>
                  <a:cubicBezTo>
                    <a:pt x="3493" y="3378"/>
                    <a:pt x="3021" y="4292"/>
                    <a:pt x="2629" y="4219"/>
                  </a:cubicBezTo>
                  <a:cubicBezTo>
                    <a:pt x="2236" y="4145"/>
                    <a:pt x="1794" y="3973"/>
                    <a:pt x="1598" y="3703"/>
                  </a:cubicBezTo>
                  <a:cubicBezTo>
                    <a:pt x="1401" y="3434"/>
                    <a:pt x="1304" y="3140"/>
                    <a:pt x="911" y="3066"/>
                  </a:cubicBezTo>
                  <a:cubicBezTo>
                    <a:pt x="519" y="2993"/>
                    <a:pt x="-144" y="2355"/>
                    <a:pt x="28" y="2036"/>
                  </a:cubicBezTo>
                  <a:cubicBezTo>
                    <a:pt x="200" y="1717"/>
                    <a:pt x="2112" y="270"/>
                    <a:pt x="4297" y="0"/>
                  </a:cubicBezTo>
                  <a:lnTo>
                    <a:pt x="4886" y="368"/>
                  </a:lnTo>
                  <a:close/>
                </a:path>
              </a:pathLst>
            </a:custGeom>
            <a:solidFill>
              <a:schemeClr val="accent4"/>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09" name="Google Shape;609;p26"/>
            <p:cNvSpPr/>
            <p:nvPr/>
          </p:nvSpPr>
          <p:spPr>
            <a:xfrm>
              <a:off x="2841975" y="1380284"/>
              <a:ext cx="1607932" cy="1392040"/>
            </a:xfrm>
            <a:custGeom>
              <a:rect b="b" l="l" r="r" t="t"/>
              <a:pathLst>
                <a:path extrusionOk="0" h="4263" w="4924">
                  <a:moveTo>
                    <a:pt x="2694" y="4263"/>
                  </a:moveTo>
                  <a:cubicBezTo>
                    <a:pt x="2677" y="4263"/>
                    <a:pt x="2661" y="4262"/>
                    <a:pt x="2644" y="4259"/>
                  </a:cubicBezTo>
                  <a:cubicBezTo>
                    <a:pt x="2164" y="4169"/>
                    <a:pt x="1774" y="3973"/>
                    <a:pt x="1602" y="3736"/>
                  </a:cubicBezTo>
                  <a:cubicBezTo>
                    <a:pt x="1561" y="3680"/>
                    <a:pt x="1524" y="3623"/>
                    <a:pt x="1488" y="3567"/>
                  </a:cubicBezTo>
                  <a:cubicBezTo>
                    <a:pt x="1349" y="3351"/>
                    <a:pt x="1230" y="3164"/>
                    <a:pt x="927" y="3107"/>
                  </a:cubicBezTo>
                  <a:cubicBezTo>
                    <a:pt x="635" y="3052"/>
                    <a:pt x="203" y="2694"/>
                    <a:pt x="55" y="2384"/>
                  </a:cubicBezTo>
                  <a:cubicBezTo>
                    <a:pt x="-9" y="2251"/>
                    <a:pt x="-17" y="2135"/>
                    <a:pt x="30" y="2048"/>
                  </a:cubicBezTo>
                  <a:cubicBezTo>
                    <a:pt x="217" y="1700"/>
                    <a:pt x="2146" y="269"/>
                    <a:pt x="4313" y="1"/>
                  </a:cubicBezTo>
                  <a:cubicBezTo>
                    <a:pt x="4318" y="0"/>
                    <a:pt x="4322" y="2"/>
                    <a:pt x="4326" y="4"/>
                  </a:cubicBezTo>
                  <a:lnTo>
                    <a:pt x="4915" y="372"/>
                  </a:lnTo>
                  <a:cubicBezTo>
                    <a:pt x="4924" y="377"/>
                    <a:pt x="4927" y="388"/>
                    <a:pt x="4923" y="397"/>
                  </a:cubicBezTo>
                  <a:lnTo>
                    <a:pt x="3530" y="3407"/>
                  </a:lnTo>
                  <a:cubicBezTo>
                    <a:pt x="3511" y="3444"/>
                    <a:pt x="3084" y="4263"/>
                    <a:pt x="2694" y="4263"/>
                  </a:cubicBezTo>
                  <a:moveTo>
                    <a:pt x="4311" y="41"/>
                  </a:moveTo>
                  <a:cubicBezTo>
                    <a:pt x="2160" y="310"/>
                    <a:pt x="250" y="1723"/>
                    <a:pt x="64" y="2066"/>
                  </a:cubicBezTo>
                  <a:cubicBezTo>
                    <a:pt x="24" y="2142"/>
                    <a:pt x="32" y="2246"/>
                    <a:pt x="90" y="2367"/>
                  </a:cubicBezTo>
                  <a:cubicBezTo>
                    <a:pt x="234" y="2668"/>
                    <a:pt x="652" y="3015"/>
                    <a:pt x="934" y="3068"/>
                  </a:cubicBezTo>
                  <a:cubicBezTo>
                    <a:pt x="1254" y="3128"/>
                    <a:pt x="1384" y="3331"/>
                    <a:pt x="1521" y="3546"/>
                  </a:cubicBezTo>
                  <a:cubicBezTo>
                    <a:pt x="1556" y="3601"/>
                    <a:pt x="1593" y="3658"/>
                    <a:pt x="1633" y="3713"/>
                  </a:cubicBezTo>
                  <a:cubicBezTo>
                    <a:pt x="1800" y="3942"/>
                    <a:pt x="2181" y="4132"/>
                    <a:pt x="2651" y="4220"/>
                  </a:cubicBezTo>
                  <a:cubicBezTo>
                    <a:pt x="3027" y="4291"/>
                    <a:pt x="3490" y="3399"/>
                    <a:pt x="3495" y="3390"/>
                  </a:cubicBezTo>
                  <a:lnTo>
                    <a:pt x="4880" y="396"/>
                  </a:lnTo>
                  <a:lnTo>
                    <a:pt x="4311" y="41"/>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10" name="Google Shape;610;p26"/>
            <p:cNvSpPr/>
            <p:nvPr/>
          </p:nvSpPr>
          <p:spPr>
            <a:xfrm>
              <a:off x="3525773" y="1445591"/>
              <a:ext cx="835968" cy="488830"/>
            </a:xfrm>
            <a:custGeom>
              <a:rect b="b" l="l" r="r" t="t"/>
              <a:pathLst>
                <a:path extrusionOk="0" h="1497" w="2560">
                  <a:moveTo>
                    <a:pt x="20" y="1496"/>
                  </a:moveTo>
                  <a:cubicBezTo>
                    <a:pt x="15" y="1496"/>
                    <a:pt x="10" y="1494"/>
                    <a:pt x="6" y="1491"/>
                  </a:cubicBezTo>
                  <a:cubicBezTo>
                    <a:pt x="-1" y="1483"/>
                    <a:pt x="-1" y="1470"/>
                    <a:pt x="6" y="1463"/>
                  </a:cubicBezTo>
                  <a:cubicBezTo>
                    <a:pt x="16" y="1454"/>
                    <a:pt x="948" y="546"/>
                    <a:pt x="2535" y="2"/>
                  </a:cubicBezTo>
                  <a:cubicBezTo>
                    <a:pt x="2545" y="-2"/>
                    <a:pt x="2556" y="3"/>
                    <a:pt x="2560" y="14"/>
                  </a:cubicBezTo>
                  <a:cubicBezTo>
                    <a:pt x="2563" y="24"/>
                    <a:pt x="2558" y="35"/>
                    <a:pt x="2547" y="39"/>
                  </a:cubicBezTo>
                  <a:cubicBezTo>
                    <a:pt x="969" y="580"/>
                    <a:pt x="43" y="1482"/>
                    <a:pt x="34" y="1491"/>
                  </a:cubicBezTo>
                  <a:cubicBezTo>
                    <a:pt x="30" y="1495"/>
                    <a:pt x="25" y="1497"/>
                    <a:pt x="20" y="1497"/>
                  </a:cubicBezTo>
                  <a:lnTo>
                    <a:pt x="20" y="1496"/>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11" name="Google Shape;611;p26"/>
            <p:cNvSpPr/>
            <p:nvPr/>
          </p:nvSpPr>
          <p:spPr>
            <a:xfrm>
              <a:off x="3525773" y="1466817"/>
              <a:ext cx="869929" cy="918230"/>
            </a:xfrm>
            <a:custGeom>
              <a:rect b="b" l="l" r="r" t="t"/>
              <a:pathLst>
                <a:path extrusionOk="0" h="2812" w="2664">
                  <a:moveTo>
                    <a:pt x="20" y="2812"/>
                  </a:moveTo>
                  <a:cubicBezTo>
                    <a:pt x="17" y="2812"/>
                    <a:pt x="13" y="2811"/>
                    <a:pt x="10" y="2808"/>
                  </a:cubicBezTo>
                  <a:cubicBezTo>
                    <a:pt x="0" y="2803"/>
                    <a:pt x="-2" y="2790"/>
                    <a:pt x="4" y="2781"/>
                  </a:cubicBezTo>
                  <a:cubicBezTo>
                    <a:pt x="19" y="2758"/>
                    <a:pt x="1516" y="429"/>
                    <a:pt x="2638" y="2"/>
                  </a:cubicBezTo>
                  <a:cubicBezTo>
                    <a:pt x="2648" y="-2"/>
                    <a:pt x="2659" y="3"/>
                    <a:pt x="2663" y="13"/>
                  </a:cubicBezTo>
                  <a:cubicBezTo>
                    <a:pt x="2667" y="23"/>
                    <a:pt x="2662" y="35"/>
                    <a:pt x="2652" y="38"/>
                  </a:cubicBezTo>
                  <a:cubicBezTo>
                    <a:pt x="1542" y="461"/>
                    <a:pt x="52" y="2779"/>
                    <a:pt x="37" y="2802"/>
                  </a:cubicBezTo>
                  <a:cubicBezTo>
                    <a:pt x="33" y="2808"/>
                    <a:pt x="27" y="2812"/>
                    <a:pt x="20" y="2812"/>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12" name="Google Shape;612;p26"/>
            <p:cNvSpPr/>
            <p:nvPr/>
          </p:nvSpPr>
          <p:spPr>
            <a:xfrm>
              <a:off x="6450039" y="2686116"/>
              <a:ext cx="1072717" cy="1157911"/>
            </a:xfrm>
            <a:custGeom>
              <a:rect b="b" l="l" r="r" t="t"/>
              <a:pathLst>
                <a:path extrusionOk="0" h="3546" w="3285">
                  <a:moveTo>
                    <a:pt x="2006" y="3546"/>
                  </a:moveTo>
                  <a:cubicBezTo>
                    <a:pt x="2006" y="3546"/>
                    <a:pt x="2455" y="3050"/>
                    <a:pt x="2672" y="2332"/>
                  </a:cubicBezTo>
                  <a:cubicBezTo>
                    <a:pt x="2890" y="1614"/>
                    <a:pt x="2577" y="857"/>
                    <a:pt x="1933" y="942"/>
                  </a:cubicBezTo>
                  <a:cubicBezTo>
                    <a:pt x="1289" y="1026"/>
                    <a:pt x="1804" y="1927"/>
                    <a:pt x="792" y="2074"/>
                  </a:cubicBezTo>
                  <a:cubicBezTo>
                    <a:pt x="-220" y="2222"/>
                    <a:pt x="-36" y="915"/>
                    <a:pt x="130" y="547"/>
                  </a:cubicBezTo>
                  <a:cubicBezTo>
                    <a:pt x="130" y="547"/>
                    <a:pt x="111" y="1578"/>
                    <a:pt x="755" y="1357"/>
                  </a:cubicBezTo>
                  <a:cubicBezTo>
                    <a:pt x="1399" y="1136"/>
                    <a:pt x="1031" y="-152"/>
                    <a:pt x="2062" y="14"/>
                  </a:cubicBezTo>
                  <a:cubicBezTo>
                    <a:pt x="3092" y="179"/>
                    <a:pt x="4049" y="1688"/>
                    <a:pt x="2374" y="3546"/>
                  </a:cubicBezTo>
                  <a:lnTo>
                    <a:pt x="2006" y="3546"/>
                  </a:lnTo>
                  <a:close/>
                </a:path>
              </a:pathLst>
            </a:custGeom>
            <a:solidFill>
              <a:schemeClr val="accent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13" name="Google Shape;613;p26"/>
            <p:cNvSpPr/>
            <p:nvPr/>
          </p:nvSpPr>
          <p:spPr>
            <a:xfrm>
              <a:off x="6443508" y="2679585"/>
              <a:ext cx="1085452" cy="1170972"/>
            </a:xfrm>
            <a:custGeom>
              <a:rect b="b" l="l" r="r" t="t"/>
              <a:pathLst>
                <a:path extrusionOk="0" h="3586" w="3324">
                  <a:moveTo>
                    <a:pt x="2394" y="3586"/>
                  </a:moveTo>
                  <a:lnTo>
                    <a:pt x="2026" y="3586"/>
                  </a:lnTo>
                  <a:cubicBezTo>
                    <a:pt x="2019" y="3586"/>
                    <a:pt x="2012" y="3582"/>
                    <a:pt x="2008" y="3574"/>
                  </a:cubicBezTo>
                  <a:cubicBezTo>
                    <a:pt x="2005" y="3567"/>
                    <a:pt x="2007" y="3559"/>
                    <a:pt x="2012" y="3553"/>
                  </a:cubicBezTo>
                  <a:cubicBezTo>
                    <a:pt x="2016" y="3548"/>
                    <a:pt x="2460" y="3051"/>
                    <a:pt x="2674" y="2346"/>
                  </a:cubicBezTo>
                  <a:cubicBezTo>
                    <a:pt x="2805" y="1913"/>
                    <a:pt x="2744" y="1461"/>
                    <a:pt x="2518" y="1195"/>
                  </a:cubicBezTo>
                  <a:cubicBezTo>
                    <a:pt x="2375" y="1026"/>
                    <a:pt x="2181" y="952"/>
                    <a:pt x="1955" y="981"/>
                  </a:cubicBezTo>
                  <a:cubicBezTo>
                    <a:pt x="1682" y="1017"/>
                    <a:pt x="1627" y="1206"/>
                    <a:pt x="1564" y="1425"/>
                  </a:cubicBezTo>
                  <a:cubicBezTo>
                    <a:pt x="1482" y="1709"/>
                    <a:pt x="1390" y="2030"/>
                    <a:pt x="815" y="2114"/>
                  </a:cubicBezTo>
                  <a:cubicBezTo>
                    <a:pt x="524" y="2156"/>
                    <a:pt x="306" y="2084"/>
                    <a:pt x="167" y="1900"/>
                  </a:cubicBezTo>
                  <a:cubicBezTo>
                    <a:pt x="-118" y="1522"/>
                    <a:pt x="24" y="798"/>
                    <a:pt x="132" y="559"/>
                  </a:cubicBezTo>
                  <a:cubicBezTo>
                    <a:pt x="136" y="551"/>
                    <a:pt x="144" y="546"/>
                    <a:pt x="154" y="548"/>
                  </a:cubicBezTo>
                  <a:cubicBezTo>
                    <a:pt x="163" y="550"/>
                    <a:pt x="169" y="558"/>
                    <a:pt x="169" y="568"/>
                  </a:cubicBezTo>
                  <a:cubicBezTo>
                    <a:pt x="169" y="573"/>
                    <a:pt x="162" y="1142"/>
                    <a:pt x="419" y="1329"/>
                  </a:cubicBezTo>
                  <a:cubicBezTo>
                    <a:pt x="512" y="1396"/>
                    <a:pt x="629" y="1406"/>
                    <a:pt x="769" y="1358"/>
                  </a:cubicBezTo>
                  <a:cubicBezTo>
                    <a:pt x="1031" y="1269"/>
                    <a:pt x="1118" y="999"/>
                    <a:pt x="1212" y="713"/>
                  </a:cubicBezTo>
                  <a:cubicBezTo>
                    <a:pt x="1339" y="321"/>
                    <a:pt x="1473" y="-83"/>
                    <a:pt x="2085" y="14"/>
                  </a:cubicBezTo>
                  <a:cubicBezTo>
                    <a:pt x="2594" y="96"/>
                    <a:pt x="3042" y="488"/>
                    <a:pt x="3227" y="1013"/>
                  </a:cubicBezTo>
                  <a:cubicBezTo>
                    <a:pt x="3384" y="1458"/>
                    <a:pt x="3487" y="2384"/>
                    <a:pt x="2409" y="3580"/>
                  </a:cubicBezTo>
                  <a:cubicBezTo>
                    <a:pt x="2405" y="3584"/>
                    <a:pt x="2400" y="3586"/>
                    <a:pt x="2395" y="3586"/>
                  </a:cubicBezTo>
                  <a:lnTo>
                    <a:pt x="2394" y="3586"/>
                  </a:lnTo>
                  <a:moveTo>
                    <a:pt x="2069" y="3547"/>
                  </a:moveTo>
                  <a:lnTo>
                    <a:pt x="2386" y="3547"/>
                  </a:lnTo>
                  <a:cubicBezTo>
                    <a:pt x="3443" y="2369"/>
                    <a:pt x="3344" y="1462"/>
                    <a:pt x="3190" y="1026"/>
                  </a:cubicBezTo>
                  <a:cubicBezTo>
                    <a:pt x="3010" y="515"/>
                    <a:pt x="2573" y="133"/>
                    <a:pt x="2079" y="53"/>
                  </a:cubicBezTo>
                  <a:cubicBezTo>
                    <a:pt x="1499" y="-40"/>
                    <a:pt x="1377" y="331"/>
                    <a:pt x="1249" y="725"/>
                  </a:cubicBezTo>
                  <a:cubicBezTo>
                    <a:pt x="1157" y="1007"/>
                    <a:pt x="1062" y="1299"/>
                    <a:pt x="782" y="1395"/>
                  </a:cubicBezTo>
                  <a:cubicBezTo>
                    <a:pt x="629" y="1448"/>
                    <a:pt x="499" y="1436"/>
                    <a:pt x="396" y="1361"/>
                  </a:cubicBezTo>
                  <a:cubicBezTo>
                    <a:pt x="189" y="1210"/>
                    <a:pt x="143" y="846"/>
                    <a:pt x="133" y="667"/>
                  </a:cubicBezTo>
                  <a:cubicBezTo>
                    <a:pt x="37" y="958"/>
                    <a:pt x="-46" y="1552"/>
                    <a:pt x="199" y="1876"/>
                  </a:cubicBezTo>
                  <a:cubicBezTo>
                    <a:pt x="328" y="2048"/>
                    <a:pt x="534" y="2115"/>
                    <a:pt x="809" y="2075"/>
                  </a:cubicBezTo>
                  <a:cubicBezTo>
                    <a:pt x="1359" y="1995"/>
                    <a:pt x="1448" y="1687"/>
                    <a:pt x="1526" y="1414"/>
                  </a:cubicBezTo>
                  <a:cubicBezTo>
                    <a:pt x="1591" y="1192"/>
                    <a:pt x="1651" y="981"/>
                    <a:pt x="1950" y="942"/>
                  </a:cubicBezTo>
                  <a:cubicBezTo>
                    <a:pt x="2188" y="910"/>
                    <a:pt x="2395" y="989"/>
                    <a:pt x="2548" y="1169"/>
                  </a:cubicBezTo>
                  <a:cubicBezTo>
                    <a:pt x="2782" y="1445"/>
                    <a:pt x="2846" y="1912"/>
                    <a:pt x="2711" y="2358"/>
                  </a:cubicBezTo>
                  <a:cubicBezTo>
                    <a:pt x="2527" y="2968"/>
                    <a:pt x="2171" y="3424"/>
                    <a:pt x="2069" y="3547"/>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14" name="Google Shape;614;p26"/>
            <p:cNvSpPr/>
            <p:nvPr/>
          </p:nvSpPr>
          <p:spPr>
            <a:xfrm>
              <a:off x="7824493" y="2576399"/>
              <a:ext cx="207686" cy="655039"/>
            </a:xfrm>
            <a:custGeom>
              <a:rect b="b" l="l" r="r" t="t"/>
              <a:pathLst>
                <a:path extrusionOk="0" h="2006" w="636">
                  <a:moveTo>
                    <a:pt x="31" y="1931"/>
                  </a:moveTo>
                  <a:cubicBezTo>
                    <a:pt x="31" y="1931"/>
                    <a:pt x="-206" y="736"/>
                    <a:pt x="636" y="0"/>
                  </a:cubicBezTo>
                  <a:cubicBezTo>
                    <a:pt x="636" y="0"/>
                    <a:pt x="331" y="1004"/>
                    <a:pt x="518" y="1459"/>
                  </a:cubicBezTo>
                  <a:cubicBezTo>
                    <a:pt x="705" y="1914"/>
                    <a:pt x="318" y="2006"/>
                    <a:pt x="318" y="2006"/>
                  </a:cubicBezTo>
                  <a:lnTo>
                    <a:pt x="31" y="1931"/>
                  </a:lnTo>
                  <a:close/>
                </a:path>
              </a:pathLst>
            </a:custGeom>
            <a:solidFill>
              <a:schemeClr val="accent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15" name="Google Shape;615;p26"/>
            <p:cNvSpPr/>
            <p:nvPr/>
          </p:nvSpPr>
          <p:spPr>
            <a:xfrm>
              <a:off x="7818941" y="2570194"/>
              <a:ext cx="219768" cy="667448"/>
            </a:xfrm>
            <a:custGeom>
              <a:rect b="b" l="l" r="r" t="t"/>
              <a:pathLst>
                <a:path extrusionOk="0" h="2044" w="673">
                  <a:moveTo>
                    <a:pt x="335" y="2044"/>
                  </a:moveTo>
                  <a:cubicBezTo>
                    <a:pt x="334" y="2044"/>
                    <a:pt x="332" y="2044"/>
                    <a:pt x="330" y="2044"/>
                  </a:cubicBezTo>
                  <a:lnTo>
                    <a:pt x="43" y="1970"/>
                  </a:lnTo>
                  <a:cubicBezTo>
                    <a:pt x="36" y="1968"/>
                    <a:pt x="30" y="1962"/>
                    <a:pt x="29" y="1954"/>
                  </a:cubicBezTo>
                  <a:cubicBezTo>
                    <a:pt x="27" y="1942"/>
                    <a:pt x="-200" y="739"/>
                    <a:pt x="640" y="4"/>
                  </a:cubicBezTo>
                  <a:cubicBezTo>
                    <a:pt x="647" y="-1"/>
                    <a:pt x="656" y="-1"/>
                    <a:pt x="664" y="2"/>
                  </a:cubicBezTo>
                  <a:cubicBezTo>
                    <a:pt x="671" y="7"/>
                    <a:pt x="674" y="16"/>
                    <a:pt x="672" y="25"/>
                  </a:cubicBezTo>
                  <a:cubicBezTo>
                    <a:pt x="669" y="35"/>
                    <a:pt x="371" y="1027"/>
                    <a:pt x="553" y="1470"/>
                  </a:cubicBezTo>
                  <a:cubicBezTo>
                    <a:pt x="617" y="1627"/>
                    <a:pt x="623" y="1759"/>
                    <a:pt x="569" y="1864"/>
                  </a:cubicBezTo>
                  <a:cubicBezTo>
                    <a:pt x="497" y="2005"/>
                    <a:pt x="346" y="2042"/>
                    <a:pt x="340" y="2044"/>
                  </a:cubicBezTo>
                  <a:cubicBezTo>
                    <a:pt x="338" y="2044"/>
                    <a:pt x="337" y="2044"/>
                    <a:pt x="335" y="2044"/>
                  </a:cubicBezTo>
                  <a:moveTo>
                    <a:pt x="65" y="1935"/>
                  </a:moveTo>
                  <a:lnTo>
                    <a:pt x="335" y="2004"/>
                  </a:lnTo>
                  <a:cubicBezTo>
                    <a:pt x="359" y="1997"/>
                    <a:pt x="477" y="1958"/>
                    <a:pt x="534" y="1846"/>
                  </a:cubicBezTo>
                  <a:cubicBezTo>
                    <a:pt x="582" y="1752"/>
                    <a:pt x="576" y="1630"/>
                    <a:pt x="516" y="1485"/>
                  </a:cubicBezTo>
                  <a:cubicBezTo>
                    <a:pt x="355" y="1092"/>
                    <a:pt x="550" y="314"/>
                    <a:pt x="615" y="80"/>
                  </a:cubicBezTo>
                  <a:cubicBezTo>
                    <a:pt x="-106" y="763"/>
                    <a:pt x="44" y="1810"/>
                    <a:pt x="65" y="1935"/>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16" name="Google Shape;616;p26"/>
            <p:cNvSpPr/>
            <p:nvPr/>
          </p:nvSpPr>
          <p:spPr>
            <a:xfrm>
              <a:off x="6521554" y="4334815"/>
              <a:ext cx="1602381" cy="800023"/>
            </a:xfrm>
            <a:custGeom>
              <a:rect b="b" l="l" r="r" t="t"/>
              <a:pathLst>
                <a:path extrusionOk="0" h="2450" w="4907">
                  <a:moveTo>
                    <a:pt x="4897" y="0"/>
                  </a:moveTo>
                  <a:cubicBezTo>
                    <a:pt x="4897" y="0"/>
                    <a:pt x="4699" y="1417"/>
                    <a:pt x="2903" y="795"/>
                  </a:cubicBezTo>
                  <a:lnTo>
                    <a:pt x="2321" y="953"/>
                  </a:lnTo>
                  <a:lnTo>
                    <a:pt x="0" y="1579"/>
                  </a:lnTo>
                  <a:cubicBezTo>
                    <a:pt x="0" y="1579"/>
                    <a:pt x="1107" y="2569"/>
                    <a:pt x="2652" y="2438"/>
                  </a:cubicBezTo>
                  <a:cubicBezTo>
                    <a:pt x="4198" y="2306"/>
                    <a:pt x="5008" y="1006"/>
                    <a:pt x="4897" y="0"/>
                  </a:cubicBezTo>
                  <a:close/>
                </a:path>
              </a:pathLst>
            </a:custGeom>
            <a:solidFill>
              <a:schemeClr val="accent5"/>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17" name="Google Shape;617;p26"/>
            <p:cNvSpPr/>
            <p:nvPr/>
          </p:nvSpPr>
          <p:spPr>
            <a:xfrm>
              <a:off x="6515349" y="4328284"/>
              <a:ext cx="1615116" cy="812758"/>
            </a:xfrm>
            <a:custGeom>
              <a:rect b="b" l="l" r="r" t="t"/>
              <a:pathLst>
                <a:path extrusionOk="0" h="2489" w="4946">
                  <a:moveTo>
                    <a:pt x="2392" y="2489"/>
                  </a:moveTo>
                  <a:cubicBezTo>
                    <a:pt x="1002" y="2489"/>
                    <a:pt x="16" y="1623"/>
                    <a:pt x="6" y="1614"/>
                  </a:cubicBezTo>
                  <a:cubicBezTo>
                    <a:pt x="0" y="1609"/>
                    <a:pt x="-2" y="1602"/>
                    <a:pt x="0" y="1595"/>
                  </a:cubicBezTo>
                  <a:cubicBezTo>
                    <a:pt x="1" y="1588"/>
                    <a:pt x="7" y="1582"/>
                    <a:pt x="14" y="1580"/>
                  </a:cubicBezTo>
                  <a:lnTo>
                    <a:pt x="2917" y="796"/>
                  </a:lnTo>
                  <a:cubicBezTo>
                    <a:pt x="2920" y="795"/>
                    <a:pt x="2924" y="795"/>
                    <a:pt x="2928" y="796"/>
                  </a:cubicBezTo>
                  <a:cubicBezTo>
                    <a:pt x="3541" y="1008"/>
                    <a:pt x="4031" y="1006"/>
                    <a:pt x="4387" y="789"/>
                  </a:cubicBezTo>
                  <a:cubicBezTo>
                    <a:pt x="4821" y="524"/>
                    <a:pt x="4896" y="22"/>
                    <a:pt x="4897" y="17"/>
                  </a:cubicBezTo>
                  <a:cubicBezTo>
                    <a:pt x="4898" y="8"/>
                    <a:pt x="4906" y="0"/>
                    <a:pt x="4916" y="0"/>
                  </a:cubicBezTo>
                  <a:lnTo>
                    <a:pt x="4916" y="0"/>
                  </a:lnTo>
                  <a:cubicBezTo>
                    <a:pt x="4926" y="1"/>
                    <a:pt x="4935" y="8"/>
                    <a:pt x="4936" y="18"/>
                  </a:cubicBezTo>
                  <a:cubicBezTo>
                    <a:pt x="4993" y="541"/>
                    <a:pt x="4802" y="1127"/>
                    <a:pt x="4425" y="1585"/>
                  </a:cubicBezTo>
                  <a:cubicBezTo>
                    <a:pt x="4001" y="2101"/>
                    <a:pt x="3379" y="2417"/>
                    <a:pt x="2673" y="2477"/>
                  </a:cubicBezTo>
                  <a:cubicBezTo>
                    <a:pt x="2578" y="2485"/>
                    <a:pt x="2483" y="2489"/>
                    <a:pt x="2392" y="2489"/>
                  </a:cubicBezTo>
                  <a:moveTo>
                    <a:pt x="60" y="1608"/>
                  </a:moveTo>
                  <a:cubicBezTo>
                    <a:pt x="242" y="1758"/>
                    <a:pt x="1285" y="2557"/>
                    <a:pt x="2670" y="2438"/>
                  </a:cubicBezTo>
                  <a:cubicBezTo>
                    <a:pt x="3365" y="2379"/>
                    <a:pt x="3978" y="2067"/>
                    <a:pt x="4395" y="1560"/>
                  </a:cubicBezTo>
                  <a:cubicBezTo>
                    <a:pt x="4735" y="1146"/>
                    <a:pt x="4921" y="627"/>
                    <a:pt x="4905" y="148"/>
                  </a:cubicBezTo>
                  <a:cubicBezTo>
                    <a:pt x="4854" y="321"/>
                    <a:pt x="4721" y="630"/>
                    <a:pt x="4408" y="822"/>
                  </a:cubicBezTo>
                  <a:cubicBezTo>
                    <a:pt x="4043" y="1045"/>
                    <a:pt x="3543" y="1050"/>
                    <a:pt x="2921" y="835"/>
                  </a:cubicBezTo>
                  <a:lnTo>
                    <a:pt x="2345" y="992"/>
                  </a:lnTo>
                  <a:lnTo>
                    <a:pt x="60" y="1608"/>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18" name="Google Shape;618;p26"/>
            <p:cNvSpPr/>
            <p:nvPr/>
          </p:nvSpPr>
          <p:spPr>
            <a:xfrm>
              <a:off x="1621327" y="3794065"/>
              <a:ext cx="5917086" cy="1336855"/>
            </a:xfrm>
            <a:custGeom>
              <a:rect b="b" l="l" r="r" t="t"/>
              <a:pathLst>
                <a:path extrusionOk="0" h="4094" w="18120">
                  <a:moveTo>
                    <a:pt x="17989" y="945"/>
                  </a:moveTo>
                  <a:cubicBezTo>
                    <a:pt x="17401" y="-601"/>
                    <a:pt x="15834" y="214"/>
                    <a:pt x="15834" y="214"/>
                  </a:cubicBezTo>
                  <a:cubicBezTo>
                    <a:pt x="17984" y="514"/>
                    <a:pt x="16812" y="2711"/>
                    <a:pt x="15413" y="2478"/>
                  </a:cubicBezTo>
                  <a:cubicBezTo>
                    <a:pt x="14015" y="2246"/>
                    <a:pt x="15834" y="945"/>
                    <a:pt x="15834" y="945"/>
                  </a:cubicBezTo>
                  <a:cubicBezTo>
                    <a:pt x="14340" y="540"/>
                    <a:pt x="13610" y="2270"/>
                    <a:pt x="12267" y="2453"/>
                  </a:cubicBezTo>
                  <a:cubicBezTo>
                    <a:pt x="10924" y="2637"/>
                    <a:pt x="10666" y="1754"/>
                    <a:pt x="9856" y="1418"/>
                  </a:cubicBezTo>
                  <a:cubicBezTo>
                    <a:pt x="9317" y="1195"/>
                    <a:pt x="9127" y="1727"/>
                    <a:pt x="9060" y="2109"/>
                  </a:cubicBezTo>
                  <a:cubicBezTo>
                    <a:pt x="8993" y="1727"/>
                    <a:pt x="8802" y="1195"/>
                    <a:pt x="8263" y="1418"/>
                  </a:cubicBezTo>
                  <a:cubicBezTo>
                    <a:pt x="7453" y="1754"/>
                    <a:pt x="7195" y="2637"/>
                    <a:pt x="5852" y="2453"/>
                  </a:cubicBezTo>
                  <a:cubicBezTo>
                    <a:pt x="4509" y="2270"/>
                    <a:pt x="3779" y="540"/>
                    <a:pt x="2285" y="945"/>
                  </a:cubicBezTo>
                  <a:cubicBezTo>
                    <a:pt x="2285" y="945"/>
                    <a:pt x="4104" y="2246"/>
                    <a:pt x="2706" y="2478"/>
                  </a:cubicBezTo>
                  <a:cubicBezTo>
                    <a:pt x="1307" y="2711"/>
                    <a:pt x="135" y="514"/>
                    <a:pt x="2285" y="214"/>
                  </a:cubicBezTo>
                  <a:cubicBezTo>
                    <a:pt x="2285" y="214"/>
                    <a:pt x="718" y="-600"/>
                    <a:pt x="130" y="945"/>
                  </a:cubicBezTo>
                  <a:cubicBezTo>
                    <a:pt x="-459" y="2491"/>
                    <a:pt x="1086" y="3650"/>
                    <a:pt x="2006" y="3530"/>
                  </a:cubicBezTo>
                  <a:cubicBezTo>
                    <a:pt x="2926" y="3410"/>
                    <a:pt x="3552" y="2803"/>
                    <a:pt x="4215" y="3530"/>
                  </a:cubicBezTo>
                  <a:cubicBezTo>
                    <a:pt x="4877" y="4257"/>
                    <a:pt x="5852" y="4073"/>
                    <a:pt x="5852" y="4073"/>
                  </a:cubicBezTo>
                  <a:cubicBezTo>
                    <a:pt x="5852" y="4073"/>
                    <a:pt x="4399" y="3292"/>
                    <a:pt x="5135" y="3039"/>
                  </a:cubicBezTo>
                  <a:cubicBezTo>
                    <a:pt x="5871" y="2785"/>
                    <a:pt x="6496" y="3796"/>
                    <a:pt x="7637" y="3235"/>
                  </a:cubicBezTo>
                  <a:cubicBezTo>
                    <a:pt x="8565" y="2779"/>
                    <a:pt x="8949" y="2548"/>
                    <a:pt x="9060" y="2477"/>
                  </a:cubicBezTo>
                  <a:cubicBezTo>
                    <a:pt x="9170" y="2548"/>
                    <a:pt x="9555" y="2779"/>
                    <a:pt x="10482" y="3235"/>
                  </a:cubicBezTo>
                  <a:cubicBezTo>
                    <a:pt x="11623" y="3796"/>
                    <a:pt x="12249" y="2786"/>
                    <a:pt x="12985" y="3039"/>
                  </a:cubicBezTo>
                  <a:cubicBezTo>
                    <a:pt x="13722" y="3293"/>
                    <a:pt x="12267" y="4073"/>
                    <a:pt x="12267" y="4073"/>
                  </a:cubicBezTo>
                  <a:cubicBezTo>
                    <a:pt x="12267" y="4073"/>
                    <a:pt x="13243" y="4257"/>
                    <a:pt x="13905" y="3530"/>
                  </a:cubicBezTo>
                  <a:cubicBezTo>
                    <a:pt x="14568" y="2803"/>
                    <a:pt x="15193" y="3410"/>
                    <a:pt x="16113" y="3530"/>
                  </a:cubicBezTo>
                  <a:cubicBezTo>
                    <a:pt x="17033" y="3650"/>
                    <a:pt x="18578" y="2490"/>
                    <a:pt x="17989" y="945"/>
                  </a:cubicBezTo>
                  <a:close/>
                </a:path>
              </a:pathLst>
            </a:custGeom>
            <a:solidFill>
              <a:schemeClr val="accent3"/>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19" name="Google Shape;619;p26"/>
            <p:cNvSpPr/>
            <p:nvPr/>
          </p:nvSpPr>
          <p:spPr>
            <a:xfrm>
              <a:off x="1614796" y="3787861"/>
              <a:ext cx="5929821" cy="1348937"/>
            </a:xfrm>
            <a:custGeom>
              <a:rect b="b" l="l" r="r" t="t"/>
              <a:pathLst>
                <a:path extrusionOk="0" h="4131" w="18159">
                  <a:moveTo>
                    <a:pt x="12562" y="4131"/>
                  </a:moveTo>
                  <a:cubicBezTo>
                    <a:pt x="12395" y="4131"/>
                    <a:pt x="12286" y="4112"/>
                    <a:pt x="12283" y="4111"/>
                  </a:cubicBezTo>
                  <a:lnTo>
                    <a:pt x="12228" y="4101"/>
                  </a:lnTo>
                  <a:lnTo>
                    <a:pt x="12277" y="4074"/>
                  </a:lnTo>
                  <a:cubicBezTo>
                    <a:pt x="12287" y="4069"/>
                    <a:pt x="13218" y="3566"/>
                    <a:pt x="13192" y="3253"/>
                  </a:cubicBezTo>
                  <a:cubicBezTo>
                    <a:pt x="13186" y="3178"/>
                    <a:pt x="13121" y="3118"/>
                    <a:pt x="12998" y="3076"/>
                  </a:cubicBezTo>
                  <a:cubicBezTo>
                    <a:pt x="12694" y="2971"/>
                    <a:pt x="12413" y="3086"/>
                    <a:pt x="12088" y="3219"/>
                  </a:cubicBezTo>
                  <a:cubicBezTo>
                    <a:pt x="11653" y="3397"/>
                    <a:pt x="11159" y="3599"/>
                    <a:pt x="10493" y="3272"/>
                  </a:cubicBezTo>
                  <a:cubicBezTo>
                    <a:pt x="9603" y="2834"/>
                    <a:pt x="9213" y="2604"/>
                    <a:pt x="9080" y="2520"/>
                  </a:cubicBezTo>
                  <a:cubicBezTo>
                    <a:pt x="8946" y="2604"/>
                    <a:pt x="8556" y="2834"/>
                    <a:pt x="7666" y="3272"/>
                  </a:cubicBezTo>
                  <a:cubicBezTo>
                    <a:pt x="7000" y="3599"/>
                    <a:pt x="6506" y="3397"/>
                    <a:pt x="6071" y="3219"/>
                  </a:cubicBezTo>
                  <a:cubicBezTo>
                    <a:pt x="5746" y="3086"/>
                    <a:pt x="5465" y="2971"/>
                    <a:pt x="5161" y="3076"/>
                  </a:cubicBezTo>
                  <a:cubicBezTo>
                    <a:pt x="5038" y="3118"/>
                    <a:pt x="4973" y="3178"/>
                    <a:pt x="4967" y="3253"/>
                  </a:cubicBezTo>
                  <a:cubicBezTo>
                    <a:pt x="4941" y="3566"/>
                    <a:pt x="5872" y="4069"/>
                    <a:pt x="5882" y="4074"/>
                  </a:cubicBezTo>
                  <a:lnTo>
                    <a:pt x="5931" y="4101"/>
                  </a:lnTo>
                  <a:lnTo>
                    <a:pt x="5876" y="4111"/>
                  </a:lnTo>
                  <a:cubicBezTo>
                    <a:pt x="5866" y="4113"/>
                    <a:pt x="4882" y="4288"/>
                    <a:pt x="4220" y="3562"/>
                  </a:cubicBezTo>
                  <a:cubicBezTo>
                    <a:pt x="3766" y="3064"/>
                    <a:pt x="3337" y="3202"/>
                    <a:pt x="2794" y="3376"/>
                  </a:cubicBezTo>
                  <a:cubicBezTo>
                    <a:pt x="2555" y="3453"/>
                    <a:pt x="2308" y="3532"/>
                    <a:pt x="2029" y="3568"/>
                  </a:cubicBezTo>
                  <a:cubicBezTo>
                    <a:pt x="1505" y="3638"/>
                    <a:pt x="824" y="3304"/>
                    <a:pt x="407" y="2776"/>
                  </a:cubicBezTo>
                  <a:cubicBezTo>
                    <a:pt x="-14" y="2242"/>
                    <a:pt x="-112" y="1596"/>
                    <a:pt x="131" y="957"/>
                  </a:cubicBezTo>
                  <a:cubicBezTo>
                    <a:pt x="300" y="513"/>
                    <a:pt x="566" y="219"/>
                    <a:pt x="922" y="84"/>
                  </a:cubicBezTo>
                  <a:cubicBezTo>
                    <a:pt x="1572" y="-164"/>
                    <a:pt x="2307" y="212"/>
                    <a:pt x="2314" y="216"/>
                  </a:cubicBezTo>
                  <a:lnTo>
                    <a:pt x="2369" y="244"/>
                  </a:lnTo>
                  <a:lnTo>
                    <a:pt x="2308" y="252"/>
                  </a:lnTo>
                  <a:cubicBezTo>
                    <a:pt x="1566" y="356"/>
                    <a:pt x="1294" y="671"/>
                    <a:pt x="1197" y="918"/>
                  </a:cubicBezTo>
                  <a:cubicBezTo>
                    <a:pt x="1073" y="1232"/>
                    <a:pt x="1158" y="1618"/>
                    <a:pt x="1426" y="1950"/>
                  </a:cubicBezTo>
                  <a:cubicBezTo>
                    <a:pt x="1683" y="2267"/>
                    <a:pt x="2157" y="2573"/>
                    <a:pt x="2723" y="2478"/>
                  </a:cubicBezTo>
                  <a:cubicBezTo>
                    <a:pt x="3022" y="2428"/>
                    <a:pt x="3192" y="2325"/>
                    <a:pt x="3227" y="2172"/>
                  </a:cubicBezTo>
                  <a:cubicBezTo>
                    <a:pt x="3331" y="1728"/>
                    <a:pt x="2304" y="987"/>
                    <a:pt x="2294" y="980"/>
                  </a:cubicBezTo>
                  <a:lnTo>
                    <a:pt x="2260" y="955"/>
                  </a:lnTo>
                  <a:lnTo>
                    <a:pt x="2300" y="945"/>
                  </a:lnTo>
                  <a:cubicBezTo>
                    <a:pt x="3167" y="710"/>
                    <a:pt x="3792" y="1195"/>
                    <a:pt x="4396" y="1665"/>
                  </a:cubicBezTo>
                  <a:cubicBezTo>
                    <a:pt x="4844" y="2014"/>
                    <a:pt x="5308" y="2375"/>
                    <a:pt x="5875" y="2453"/>
                  </a:cubicBezTo>
                  <a:cubicBezTo>
                    <a:pt x="6755" y="2573"/>
                    <a:pt x="7172" y="2225"/>
                    <a:pt x="7575" y="1888"/>
                  </a:cubicBezTo>
                  <a:cubicBezTo>
                    <a:pt x="7783" y="1714"/>
                    <a:pt x="7999" y="1534"/>
                    <a:pt x="8275" y="1419"/>
                  </a:cubicBezTo>
                  <a:cubicBezTo>
                    <a:pt x="8447" y="1348"/>
                    <a:pt x="8599" y="1347"/>
                    <a:pt x="8725" y="1416"/>
                  </a:cubicBezTo>
                  <a:cubicBezTo>
                    <a:pt x="8925" y="1525"/>
                    <a:pt x="9027" y="1792"/>
                    <a:pt x="9080" y="2027"/>
                  </a:cubicBezTo>
                  <a:cubicBezTo>
                    <a:pt x="9132" y="1792"/>
                    <a:pt x="9234" y="1525"/>
                    <a:pt x="9434" y="1416"/>
                  </a:cubicBezTo>
                  <a:cubicBezTo>
                    <a:pt x="9560" y="1347"/>
                    <a:pt x="9712" y="1348"/>
                    <a:pt x="9884" y="1419"/>
                  </a:cubicBezTo>
                  <a:cubicBezTo>
                    <a:pt x="10160" y="1534"/>
                    <a:pt x="10376" y="1714"/>
                    <a:pt x="10584" y="1888"/>
                  </a:cubicBezTo>
                  <a:cubicBezTo>
                    <a:pt x="10987" y="2225"/>
                    <a:pt x="11405" y="2573"/>
                    <a:pt x="12284" y="2453"/>
                  </a:cubicBezTo>
                  <a:cubicBezTo>
                    <a:pt x="12851" y="2375"/>
                    <a:pt x="13315" y="2014"/>
                    <a:pt x="13763" y="1665"/>
                  </a:cubicBezTo>
                  <a:cubicBezTo>
                    <a:pt x="14367" y="1196"/>
                    <a:pt x="14991" y="709"/>
                    <a:pt x="15859" y="945"/>
                  </a:cubicBezTo>
                  <a:lnTo>
                    <a:pt x="15899" y="955"/>
                  </a:lnTo>
                  <a:lnTo>
                    <a:pt x="15865" y="980"/>
                  </a:lnTo>
                  <a:cubicBezTo>
                    <a:pt x="15855" y="987"/>
                    <a:pt x="14828" y="1727"/>
                    <a:pt x="14932" y="2172"/>
                  </a:cubicBezTo>
                  <a:cubicBezTo>
                    <a:pt x="14967" y="2325"/>
                    <a:pt x="15137" y="2428"/>
                    <a:pt x="15437" y="2478"/>
                  </a:cubicBezTo>
                  <a:cubicBezTo>
                    <a:pt x="16001" y="2573"/>
                    <a:pt x="16476" y="2267"/>
                    <a:pt x="16733" y="1950"/>
                  </a:cubicBezTo>
                  <a:cubicBezTo>
                    <a:pt x="17001" y="1618"/>
                    <a:pt x="17086" y="1232"/>
                    <a:pt x="16962" y="918"/>
                  </a:cubicBezTo>
                  <a:cubicBezTo>
                    <a:pt x="16865" y="671"/>
                    <a:pt x="16593" y="356"/>
                    <a:pt x="15851" y="252"/>
                  </a:cubicBezTo>
                  <a:lnTo>
                    <a:pt x="15790" y="244"/>
                  </a:lnTo>
                  <a:lnTo>
                    <a:pt x="15845" y="215"/>
                  </a:lnTo>
                  <a:cubicBezTo>
                    <a:pt x="15852" y="212"/>
                    <a:pt x="16587" y="-164"/>
                    <a:pt x="17237" y="84"/>
                  </a:cubicBezTo>
                  <a:cubicBezTo>
                    <a:pt x="17593" y="219"/>
                    <a:pt x="17859" y="513"/>
                    <a:pt x="18028" y="957"/>
                  </a:cubicBezTo>
                  <a:cubicBezTo>
                    <a:pt x="18271" y="1596"/>
                    <a:pt x="18173" y="2242"/>
                    <a:pt x="17751" y="2776"/>
                  </a:cubicBezTo>
                  <a:cubicBezTo>
                    <a:pt x="17335" y="3304"/>
                    <a:pt x="16653" y="3638"/>
                    <a:pt x="16130" y="3568"/>
                  </a:cubicBezTo>
                  <a:cubicBezTo>
                    <a:pt x="15850" y="3532"/>
                    <a:pt x="15604" y="3453"/>
                    <a:pt x="15365" y="3376"/>
                  </a:cubicBezTo>
                  <a:cubicBezTo>
                    <a:pt x="14822" y="3202"/>
                    <a:pt x="14393" y="3064"/>
                    <a:pt x="13939" y="3562"/>
                  </a:cubicBezTo>
                  <a:cubicBezTo>
                    <a:pt x="13494" y="4050"/>
                    <a:pt x="12905" y="4131"/>
                    <a:pt x="12562" y="4131"/>
                  </a:cubicBezTo>
                  <a:moveTo>
                    <a:pt x="12348" y="4080"/>
                  </a:moveTo>
                  <a:cubicBezTo>
                    <a:pt x="12566" y="4105"/>
                    <a:pt x="13354" y="4145"/>
                    <a:pt x="13910" y="3536"/>
                  </a:cubicBezTo>
                  <a:cubicBezTo>
                    <a:pt x="14381" y="3019"/>
                    <a:pt x="14842" y="3167"/>
                    <a:pt x="15377" y="3339"/>
                  </a:cubicBezTo>
                  <a:cubicBezTo>
                    <a:pt x="15614" y="3415"/>
                    <a:pt x="15859" y="3494"/>
                    <a:pt x="16135" y="3530"/>
                  </a:cubicBezTo>
                  <a:cubicBezTo>
                    <a:pt x="16646" y="3596"/>
                    <a:pt x="17313" y="3269"/>
                    <a:pt x="17721" y="2752"/>
                  </a:cubicBezTo>
                  <a:cubicBezTo>
                    <a:pt x="18133" y="2229"/>
                    <a:pt x="18230" y="1596"/>
                    <a:pt x="17991" y="971"/>
                  </a:cubicBezTo>
                  <a:cubicBezTo>
                    <a:pt x="17826" y="538"/>
                    <a:pt x="17568" y="252"/>
                    <a:pt x="17223" y="121"/>
                  </a:cubicBezTo>
                  <a:cubicBezTo>
                    <a:pt x="16694" y="-81"/>
                    <a:pt x="16105" y="142"/>
                    <a:pt x="15921" y="223"/>
                  </a:cubicBezTo>
                  <a:cubicBezTo>
                    <a:pt x="16633" y="338"/>
                    <a:pt x="16900" y="655"/>
                    <a:pt x="16999" y="904"/>
                  </a:cubicBezTo>
                  <a:cubicBezTo>
                    <a:pt x="17128" y="1231"/>
                    <a:pt x="17040" y="1632"/>
                    <a:pt x="16763" y="1975"/>
                  </a:cubicBezTo>
                  <a:cubicBezTo>
                    <a:pt x="16428" y="2390"/>
                    <a:pt x="15917" y="2597"/>
                    <a:pt x="15430" y="2517"/>
                  </a:cubicBezTo>
                  <a:cubicBezTo>
                    <a:pt x="15113" y="2464"/>
                    <a:pt x="14933" y="2351"/>
                    <a:pt x="14893" y="2181"/>
                  </a:cubicBezTo>
                  <a:cubicBezTo>
                    <a:pt x="14794" y="1753"/>
                    <a:pt x="15626" y="1108"/>
                    <a:pt x="15809" y="972"/>
                  </a:cubicBezTo>
                  <a:cubicBezTo>
                    <a:pt x="14982" y="768"/>
                    <a:pt x="14402" y="1219"/>
                    <a:pt x="13787" y="1697"/>
                  </a:cubicBezTo>
                  <a:cubicBezTo>
                    <a:pt x="13335" y="2049"/>
                    <a:pt x="12867" y="2413"/>
                    <a:pt x="12290" y="2492"/>
                  </a:cubicBezTo>
                  <a:cubicBezTo>
                    <a:pt x="11392" y="2615"/>
                    <a:pt x="10968" y="2261"/>
                    <a:pt x="10559" y="1919"/>
                  </a:cubicBezTo>
                  <a:cubicBezTo>
                    <a:pt x="10353" y="1746"/>
                    <a:pt x="10140" y="1568"/>
                    <a:pt x="9869" y="1456"/>
                  </a:cubicBezTo>
                  <a:cubicBezTo>
                    <a:pt x="9708" y="1389"/>
                    <a:pt x="9568" y="1387"/>
                    <a:pt x="9453" y="1450"/>
                  </a:cubicBezTo>
                  <a:cubicBezTo>
                    <a:pt x="9239" y="1568"/>
                    <a:pt x="9142" y="1885"/>
                    <a:pt x="9098" y="2131"/>
                  </a:cubicBezTo>
                  <a:lnTo>
                    <a:pt x="9080" y="2240"/>
                  </a:lnTo>
                  <a:lnTo>
                    <a:pt x="9061" y="2131"/>
                  </a:lnTo>
                  <a:cubicBezTo>
                    <a:pt x="9017" y="1885"/>
                    <a:pt x="8920" y="1568"/>
                    <a:pt x="8706" y="1450"/>
                  </a:cubicBezTo>
                  <a:cubicBezTo>
                    <a:pt x="8591" y="1387"/>
                    <a:pt x="8451" y="1389"/>
                    <a:pt x="8290" y="1456"/>
                  </a:cubicBezTo>
                  <a:cubicBezTo>
                    <a:pt x="8019" y="1568"/>
                    <a:pt x="7806" y="1746"/>
                    <a:pt x="7600" y="1919"/>
                  </a:cubicBezTo>
                  <a:cubicBezTo>
                    <a:pt x="7191" y="2261"/>
                    <a:pt x="6767" y="2616"/>
                    <a:pt x="5870" y="2492"/>
                  </a:cubicBezTo>
                  <a:cubicBezTo>
                    <a:pt x="5293" y="2413"/>
                    <a:pt x="4824" y="2049"/>
                    <a:pt x="4372" y="1697"/>
                  </a:cubicBezTo>
                  <a:cubicBezTo>
                    <a:pt x="3758" y="1219"/>
                    <a:pt x="3177" y="768"/>
                    <a:pt x="2350" y="972"/>
                  </a:cubicBezTo>
                  <a:cubicBezTo>
                    <a:pt x="2533" y="1108"/>
                    <a:pt x="3365" y="1753"/>
                    <a:pt x="3266" y="2181"/>
                  </a:cubicBezTo>
                  <a:cubicBezTo>
                    <a:pt x="3226" y="2351"/>
                    <a:pt x="3046" y="2464"/>
                    <a:pt x="2729" y="2517"/>
                  </a:cubicBezTo>
                  <a:cubicBezTo>
                    <a:pt x="2242" y="2597"/>
                    <a:pt x="1732" y="2390"/>
                    <a:pt x="1396" y="1975"/>
                  </a:cubicBezTo>
                  <a:cubicBezTo>
                    <a:pt x="1119" y="1632"/>
                    <a:pt x="1031" y="1231"/>
                    <a:pt x="1160" y="904"/>
                  </a:cubicBezTo>
                  <a:cubicBezTo>
                    <a:pt x="1259" y="655"/>
                    <a:pt x="1526" y="338"/>
                    <a:pt x="2238" y="223"/>
                  </a:cubicBezTo>
                  <a:cubicBezTo>
                    <a:pt x="2054" y="142"/>
                    <a:pt x="1465" y="-81"/>
                    <a:pt x="936" y="121"/>
                  </a:cubicBezTo>
                  <a:cubicBezTo>
                    <a:pt x="591" y="252"/>
                    <a:pt x="333" y="538"/>
                    <a:pt x="168" y="971"/>
                  </a:cubicBezTo>
                  <a:cubicBezTo>
                    <a:pt x="-71" y="1596"/>
                    <a:pt x="26" y="2229"/>
                    <a:pt x="438" y="2752"/>
                  </a:cubicBezTo>
                  <a:cubicBezTo>
                    <a:pt x="846" y="3269"/>
                    <a:pt x="1513" y="3596"/>
                    <a:pt x="2024" y="3530"/>
                  </a:cubicBezTo>
                  <a:cubicBezTo>
                    <a:pt x="2300" y="3494"/>
                    <a:pt x="2545" y="3415"/>
                    <a:pt x="2782" y="3339"/>
                  </a:cubicBezTo>
                  <a:cubicBezTo>
                    <a:pt x="3317" y="3167"/>
                    <a:pt x="3778" y="3019"/>
                    <a:pt x="4249" y="3536"/>
                  </a:cubicBezTo>
                  <a:cubicBezTo>
                    <a:pt x="4805" y="4145"/>
                    <a:pt x="5594" y="4105"/>
                    <a:pt x="5811" y="4080"/>
                  </a:cubicBezTo>
                  <a:cubicBezTo>
                    <a:pt x="5609" y="3967"/>
                    <a:pt x="4904" y="3546"/>
                    <a:pt x="4928" y="3250"/>
                  </a:cubicBezTo>
                  <a:cubicBezTo>
                    <a:pt x="4935" y="3158"/>
                    <a:pt x="5009" y="3087"/>
                    <a:pt x="5148" y="3039"/>
                  </a:cubicBezTo>
                  <a:cubicBezTo>
                    <a:pt x="5467" y="2929"/>
                    <a:pt x="5767" y="3052"/>
                    <a:pt x="6085" y="3182"/>
                  </a:cubicBezTo>
                  <a:cubicBezTo>
                    <a:pt x="6513" y="3357"/>
                    <a:pt x="6999" y="3556"/>
                    <a:pt x="7648" y="3236"/>
                  </a:cubicBezTo>
                  <a:cubicBezTo>
                    <a:pt x="8562" y="2787"/>
                    <a:pt x="8947" y="2558"/>
                    <a:pt x="9070" y="2480"/>
                  </a:cubicBezTo>
                  <a:lnTo>
                    <a:pt x="9080" y="2473"/>
                  </a:lnTo>
                  <a:lnTo>
                    <a:pt x="9090" y="2480"/>
                  </a:lnTo>
                  <a:cubicBezTo>
                    <a:pt x="9213" y="2558"/>
                    <a:pt x="9598" y="2788"/>
                    <a:pt x="10511" y="3236"/>
                  </a:cubicBezTo>
                  <a:cubicBezTo>
                    <a:pt x="11160" y="3556"/>
                    <a:pt x="11645" y="3357"/>
                    <a:pt x="12074" y="3182"/>
                  </a:cubicBezTo>
                  <a:cubicBezTo>
                    <a:pt x="12392" y="3052"/>
                    <a:pt x="12693" y="2929"/>
                    <a:pt x="13011" y="3039"/>
                  </a:cubicBezTo>
                  <a:cubicBezTo>
                    <a:pt x="13150" y="3087"/>
                    <a:pt x="13224" y="3158"/>
                    <a:pt x="13232" y="3250"/>
                  </a:cubicBezTo>
                  <a:cubicBezTo>
                    <a:pt x="13255" y="3546"/>
                    <a:pt x="12550" y="3967"/>
                    <a:pt x="12348" y="4080"/>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20" name="Google Shape;620;p26"/>
            <p:cNvSpPr/>
            <p:nvPr/>
          </p:nvSpPr>
          <p:spPr>
            <a:xfrm>
              <a:off x="4579880" y="3567447"/>
              <a:ext cx="1941666" cy="843126"/>
            </a:xfrm>
            <a:custGeom>
              <a:rect b="b" l="l" r="r" t="t"/>
              <a:pathLst>
                <a:path extrusionOk="0" h="2582" w="5946">
                  <a:moveTo>
                    <a:pt x="0" y="2512"/>
                  </a:moveTo>
                  <a:cubicBezTo>
                    <a:pt x="0" y="2512"/>
                    <a:pt x="3882" y="3237"/>
                    <a:pt x="5946" y="9"/>
                  </a:cubicBezTo>
                  <a:cubicBezTo>
                    <a:pt x="5946" y="9"/>
                    <a:pt x="1925" y="-294"/>
                    <a:pt x="0" y="2512"/>
                  </a:cubicBezTo>
                  <a:close/>
                </a:path>
              </a:pathLst>
            </a:custGeom>
            <a:solidFill>
              <a:schemeClr val="dk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21" name="Google Shape;621;p26"/>
            <p:cNvSpPr/>
            <p:nvPr/>
          </p:nvSpPr>
          <p:spPr>
            <a:xfrm>
              <a:off x="4569104" y="3560916"/>
              <a:ext cx="1963545" cy="855861"/>
            </a:xfrm>
            <a:custGeom>
              <a:rect b="b" l="l" r="r" t="t"/>
              <a:pathLst>
                <a:path extrusionOk="0" h="2621" w="6013">
                  <a:moveTo>
                    <a:pt x="983" y="2621"/>
                  </a:moveTo>
                  <a:cubicBezTo>
                    <a:pt x="410" y="2621"/>
                    <a:pt x="35" y="2553"/>
                    <a:pt x="30" y="2552"/>
                  </a:cubicBezTo>
                  <a:lnTo>
                    <a:pt x="0" y="2546"/>
                  </a:lnTo>
                  <a:lnTo>
                    <a:pt x="17" y="2521"/>
                  </a:lnTo>
                  <a:cubicBezTo>
                    <a:pt x="1014" y="1066"/>
                    <a:pt x="2583" y="461"/>
                    <a:pt x="3723" y="209"/>
                  </a:cubicBezTo>
                  <a:cubicBezTo>
                    <a:pt x="4958" y="-64"/>
                    <a:pt x="5970" y="9"/>
                    <a:pt x="5980" y="9"/>
                  </a:cubicBezTo>
                  <a:lnTo>
                    <a:pt x="6013" y="12"/>
                  </a:lnTo>
                  <a:lnTo>
                    <a:pt x="5995" y="40"/>
                  </a:lnTo>
                  <a:cubicBezTo>
                    <a:pt x="4926" y="1713"/>
                    <a:pt x="3360" y="2307"/>
                    <a:pt x="2235" y="2510"/>
                  </a:cubicBezTo>
                  <a:cubicBezTo>
                    <a:pt x="1769" y="2595"/>
                    <a:pt x="1338" y="2621"/>
                    <a:pt x="983" y="2621"/>
                  </a:cubicBezTo>
                  <a:moveTo>
                    <a:pt x="66" y="2518"/>
                  </a:moveTo>
                  <a:cubicBezTo>
                    <a:pt x="239" y="2545"/>
                    <a:pt x="1137" y="2670"/>
                    <a:pt x="2229" y="2471"/>
                  </a:cubicBezTo>
                  <a:cubicBezTo>
                    <a:pt x="3340" y="2270"/>
                    <a:pt x="4883" y="1686"/>
                    <a:pt x="5944" y="47"/>
                  </a:cubicBezTo>
                  <a:cubicBezTo>
                    <a:pt x="5760" y="37"/>
                    <a:pt x="4835" y="4"/>
                    <a:pt x="3731" y="248"/>
                  </a:cubicBezTo>
                  <a:cubicBezTo>
                    <a:pt x="2604" y="496"/>
                    <a:pt x="1058" y="1092"/>
                    <a:pt x="66" y="2518"/>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22" name="Google Shape;622;p26"/>
            <p:cNvSpPr/>
            <p:nvPr/>
          </p:nvSpPr>
          <p:spPr>
            <a:xfrm>
              <a:off x="4629516" y="3721900"/>
              <a:ext cx="1538704" cy="672346"/>
            </a:xfrm>
            <a:custGeom>
              <a:rect b="b" l="l" r="r" t="t"/>
              <a:pathLst>
                <a:path extrusionOk="0" h="2059" w="4712">
                  <a:moveTo>
                    <a:pt x="19" y="2059"/>
                  </a:moveTo>
                  <a:cubicBezTo>
                    <a:pt x="10" y="2059"/>
                    <a:pt x="1" y="2053"/>
                    <a:pt x="0" y="2043"/>
                  </a:cubicBezTo>
                  <a:cubicBezTo>
                    <a:pt x="-3" y="2033"/>
                    <a:pt x="4" y="2022"/>
                    <a:pt x="15" y="2020"/>
                  </a:cubicBezTo>
                  <a:cubicBezTo>
                    <a:pt x="1794" y="1647"/>
                    <a:pt x="4654" y="19"/>
                    <a:pt x="4683" y="2"/>
                  </a:cubicBezTo>
                  <a:cubicBezTo>
                    <a:pt x="4692" y="-3"/>
                    <a:pt x="4704" y="0"/>
                    <a:pt x="4709" y="9"/>
                  </a:cubicBezTo>
                  <a:cubicBezTo>
                    <a:pt x="4715" y="19"/>
                    <a:pt x="4712" y="31"/>
                    <a:pt x="4702" y="36"/>
                  </a:cubicBezTo>
                  <a:cubicBezTo>
                    <a:pt x="4674" y="53"/>
                    <a:pt x="1808" y="1685"/>
                    <a:pt x="23" y="2059"/>
                  </a:cubicBezTo>
                  <a:cubicBezTo>
                    <a:pt x="21" y="2059"/>
                    <a:pt x="20" y="2059"/>
                    <a:pt x="19" y="2059"/>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23" name="Google Shape;623;p26"/>
            <p:cNvSpPr/>
            <p:nvPr/>
          </p:nvSpPr>
          <p:spPr>
            <a:xfrm>
              <a:off x="4579880" y="3129230"/>
              <a:ext cx="1173947" cy="1258485"/>
            </a:xfrm>
            <a:custGeom>
              <a:rect b="b" l="l" r="r" t="t"/>
              <a:pathLst>
                <a:path extrusionOk="0" h="3854" w="3595">
                  <a:moveTo>
                    <a:pt x="3595" y="0"/>
                  </a:moveTo>
                  <a:cubicBezTo>
                    <a:pt x="3595" y="0"/>
                    <a:pt x="2477" y="2962"/>
                    <a:pt x="0" y="3854"/>
                  </a:cubicBezTo>
                  <a:cubicBezTo>
                    <a:pt x="0" y="3854"/>
                    <a:pt x="100" y="368"/>
                    <a:pt x="3595" y="0"/>
                  </a:cubicBezTo>
                  <a:close/>
                </a:path>
              </a:pathLst>
            </a:custGeom>
            <a:solidFill>
              <a:schemeClr val="dk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24" name="Google Shape;624;p26"/>
            <p:cNvSpPr/>
            <p:nvPr/>
          </p:nvSpPr>
          <p:spPr>
            <a:xfrm>
              <a:off x="4573349" y="3121720"/>
              <a:ext cx="1190275" cy="1275465"/>
            </a:xfrm>
            <a:custGeom>
              <a:rect b="b" l="l" r="r" t="t"/>
              <a:pathLst>
                <a:path extrusionOk="0" h="3906" w="3645">
                  <a:moveTo>
                    <a:pt x="0" y="3906"/>
                  </a:moveTo>
                  <a:lnTo>
                    <a:pt x="0" y="3877"/>
                  </a:lnTo>
                  <a:cubicBezTo>
                    <a:pt x="1" y="3868"/>
                    <a:pt x="30" y="2990"/>
                    <a:pt x="489" y="2079"/>
                  </a:cubicBezTo>
                  <a:cubicBezTo>
                    <a:pt x="913" y="1238"/>
                    <a:pt x="1799" y="194"/>
                    <a:pt x="3613" y="3"/>
                  </a:cubicBezTo>
                  <a:lnTo>
                    <a:pt x="3645" y="0"/>
                  </a:lnTo>
                  <a:lnTo>
                    <a:pt x="3633" y="30"/>
                  </a:lnTo>
                  <a:cubicBezTo>
                    <a:pt x="3622" y="59"/>
                    <a:pt x="2484" y="3010"/>
                    <a:pt x="26" y="3896"/>
                  </a:cubicBezTo>
                  <a:lnTo>
                    <a:pt x="0" y="3906"/>
                  </a:lnTo>
                  <a:moveTo>
                    <a:pt x="3585" y="46"/>
                  </a:moveTo>
                  <a:cubicBezTo>
                    <a:pt x="1810" y="244"/>
                    <a:pt x="941" y="1269"/>
                    <a:pt x="524" y="2097"/>
                  </a:cubicBezTo>
                  <a:cubicBezTo>
                    <a:pt x="116" y="2907"/>
                    <a:pt x="50" y="3690"/>
                    <a:pt x="40" y="3849"/>
                  </a:cubicBezTo>
                  <a:cubicBezTo>
                    <a:pt x="2330" y="3006"/>
                    <a:pt x="3458" y="358"/>
                    <a:pt x="3585" y="46"/>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25" name="Google Shape;625;p26"/>
            <p:cNvSpPr/>
            <p:nvPr/>
          </p:nvSpPr>
          <p:spPr>
            <a:xfrm>
              <a:off x="4573349" y="3507363"/>
              <a:ext cx="670081" cy="886883"/>
            </a:xfrm>
            <a:custGeom>
              <a:rect b="b" l="l" r="r" t="t"/>
              <a:pathLst>
                <a:path extrusionOk="0" h="2716" w="2052">
                  <a:moveTo>
                    <a:pt x="20" y="2716"/>
                  </a:moveTo>
                  <a:cubicBezTo>
                    <a:pt x="18" y="2716"/>
                    <a:pt x="16" y="2716"/>
                    <a:pt x="14" y="2715"/>
                  </a:cubicBezTo>
                  <a:cubicBezTo>
                    <a:pt x="3" y="2711"/>
                    <a:pt x="-2" y="2700"/>
                    <a:pt x="2" y="2690"/>
                  </a:cubicBezTo>
                  <a:cubicBezTo>
                    <a:pt x="232" y="2022"/>
                    <a:pt x="1944" y="88"/>
                    <a:pt x="2017" y="6"/>
                  </a:cubicBezTo>
                  <a:cubicBezTo>
                    <a:pt x="2024" y="-2"/>
                    <a:pt x="2037" y="-2"/>
                    <a:pt x="2045" y="5"/>
                  </a:cubicBezTo>
                  <a:cubicBezTo>
                    <a:pt x="2053" y="12"/>
                    <a:pt x="2054" y="25"/>
                    <a:pt x="2047" y="33"/>
                  </a:cubicBezTo>
                  <a:cubicBezTo>
                    <a:pt x="2029" y="53"/>
                    <a:pt x="267" y="2042"/>
                    <a:pt x="38" y="2703"/>
                  </a:cubicBezTo>
                  <a:cubicBezTo>
                    <a:pt x="35" y="2711"/>
                    <a:pt x="27" y="2716"/>
                    <a:pt x="20" y="2716"/>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26" name="Google Shape;626;p26"/>
            <p:cNvSpPr/>
            <p:nvPr/>
          </p:nvSpPr>
          <p:spPr>
            <a:xfrm>
              <a:off x="6997012" y="2993390"/>
              <a:ext cx="1630791" cy="1317589"/>
            </a:xfrm>
            <a:custGeom>
              <a:rect b="b" l="l" r="r" t="t"/>
              <a:pathLst>
                <a:path extrusionOk="0" h="4035" w="4994">
                  <a:moveTo>
                    <a:pt x="997" y="3875"/>
                  </a:moveTo>
                  <a:cubicBezTo>
                    <a:pt x="2289" y="3286"/>
                    <a:pt x="2963" y="1593"/>
                    <a:pt x="2963" y="1593"/>
                  </a:cubicBezTo>
                  <a:cubicBezTo>
                    <a:pt x="3018" y="2311"/>
                    <a:pt x="4177" y="2661"/>
                    <a:pt x="4674" y="2250"/>
                  </a:cubicBezTo>
                  <a:cubicBezTo>
                    <a:pt x="5171" y="1840"/>
                    <a:pt x="5208" y="305"/>
                    <a:pt x="3920" y="29"/>
                  </a:cubicBezTo>
                  <a:cubicBezTo>
                    <a:pt x="2632" y="-247"/>
                    <a:pt x="2098" y="1520"/>
                    <a:pt x="1658" y="2451"/>
                  </a:cubicBezTo>
                  <a:cubicBezTo>
                    <a:pt x="1218" y="3383"/>
                    <a:pt x="773" y="3452"/>
                    <a:pt x="530" y="3448"/>
                  </a:cubicBezTo>
                  <a:cubicBezTo>
                    <a:pt x="288" y="3444"/>
                    <a:pt x="415" y="3188"/>
                    <a:pt x="415" y="3188"/>
                  </a:cubicBezTo>
                  <a:cubicBezTo>
                    <a:pt x="357" y="3085"/>
                    <a:pt x="152" y="2932"/>
                    <a:pt x="152" y="2932"/>
                  </a:cubicBezTo>
                  <a:cubicBezTo>
                    <a:pt x="-27" y="3258"/>
                    <a:pt x="-294" y="4464"/>
                    <a:pt x="997" y="3875"/>
                  </a:cubicBezTo>
                  <a:moveTo>
                    <a:pt x="3377" y="989"/>
                  </a:moveTo>
                  <a:cubicBezTo>
                    <a:pt x="3956" y="121"/>
                    <a:pt x="4656" y="1207"/>
                    <a:pt x="4177" y="1281"/>
                  </a:cubicBezTo>
                  <a:cubicBezTo>
                    <a:pt x="3699" y="1354"/>
                    <a:pt x="3377" y="989"/>
                    <a:pt x="3377" y="989"/>
                  </a:cubicBezTo>
                  <a:close/>
                </a:path>
              </a:pathLst>
            </a:custGeom>
            <a:solidFill>
              <a:schemeClr val="accent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27" name="Google Shape;627;p26"/>
            <p:cNvSpPr/>
            <p:nvPr/>
          </p:nvSpPr>
          <p:spPr>
            <a:xfrm>
              <a:off x="6990808" y="2987186"/>
              <a:ext cx="1643526" cy="1330324"/>
            </a:xfrm>
            <a:custGeom>
              <a:rect b="b" l="l" r="r" t="t"/>
              <a:pathLst>
                <a:path extrusionOk="0" h="4074" w="5033">
                  <a:moveTo>
                    <a:pt x="434" y="4074"/>
                  </a:moveTo>
                  <a:cubicBezTo>
                    <a:pt x="299" y="4074"/>
                    <a:pt x="194" y="4034"/>
                    <a:pt x="120" y="3954"/>
                  </a:cubicBezTo>
                  <a:cubicBezTo>
                    <a:pt x="-114" y="3703"/>
                    <a:pt x="47" y="3135"/>
                    <a:pt x="154" y="2941"/>
                  </a:cubicBezTo>
                  <a:cubicBezTo>
                    <a:pt x="157" y="2936"/>
                    <a:pt x="162" y="2933"/>
                    <a:pt x="167" y="2932"/>
                  </a:cubicBezTo>
                  <a:cubicBezTo>
                    <a:pt x="172" y="2931"/>
                    <a:pt x="178" y="2932"/>
                    <a:pt x="183" y="2935"/>
                  </a:cubicBezTo>
                  <a:cubicBezTo>
                    <a:pt x="191" y="2941"/>
                    <a:pt x="391" y="3092"/>
                    <a:pt x="451" y="3197"/>
                  </a:cubicBezTo>
                  <a:cubicBezTo>
                    <a:pt x="455" y="3203"/>
                    <a:pt x="455" y="3210"/>
                    <a:pt x="452" y="3216"/>
                  </a:cubicBezTo>
                  <a:cubicBezTo>
                    <a:pt x="451" y="3217"/>
                    <a:pt x="394" y="3333"/>
                    <a:pt x="435" y="3399"/>
                  </a:cubicBezTo>
                  <a:cubicBezTo>
                    <a:pt x="453" y="3430"/>
                    <a:pt x="492" y="3446"/>
                    <a:pt x="550" y="3447"/>
                  </a:cubicBezTo>
                  <a:cubicBezTo>
                    <a:pt x="707" y="3452"/>
                    <a:pt x="1188" y="3458"/>
                    <a:pt x="1659" y="2462"/>
                  </a:cubicBezTo>
                  <a:cubicBezTo>
                    <a:pt x="1721" y="2331"/>
                    <a:pt x="1784" y="2184"/>
                    <a:pt x="1851" y="2029"/>
                  </a:cubicBezTo>
                  <a:cubicBezTo>
                    <a:pt x="2260" y="1083"/>
                    <a:pt x="2820" y="-211"/>
                    <a:pt x="3943" y="29"/>
                  </a:cubicBezTo>
                  <a:cubicBezTo>
                    <a:pt x="4678" y="187"/>
                    <a:pt x="4913" y="723"/>
                    <a:pt x="4988" y="1028"/>
                  </a:cubicBezTo>
                  <a:cubicBezTo>
                    <a:pt x="5106" y="1513"/>
                    <a:pt x="4985" y="2053"/>
                    <a:pt x="4705" y="2284"/>
                  </a:cubicBezTo>
                  <a:cubicBezTo>
                    <a:pt x="4450" y="2496"/>
                    <a:pt x="3987" y="2522"/>
                    <a:pt x="3579" y="2349"/>
                  </a:cubicBezTo>
                  <a:cubicBezTo>
                    <a:pt x="3245" y="2207"/>
                    <a:pt x="3023" y="1963"/>
                    <a:pt x="2972" y="1686"/>
                  </a:cubicBezTo>
                  <a:cubicBezTo>
                    <a:pt x="2910" y="1825"/>
                    <a:pt x="2751" y="2165"/>
                    <a:pt x="2500" y="2543"/>
                  </a:cubicBezTo>
                  <a:cubicBezTo>
                    <a:pt x="2197" y="2999"/>
                    <a:pt x="1696" y="3606"/>
                    <a:pt x="1025" y="3912"/>
                  </a:cubicBezTo>
                  <a:lnTo>
                    <a:pt x="1016" y="3894"/>
                  </a:lnTo>
                  <a:lnTo>
                    <a:pt x="1025" y="3912"/>
                  </a:lnTo>
                  <a:cubicBezTo>
                    <a:pt x="788" y="4020"/>
                    <a:pt x="591" y="4074"/>
                    <a:pt x="434" y="4074"/>
                  </a:cubicBezTo>
                  <a:moveTo>
                    <a:pt x="178" y="2981"/>
                  </a:moveTo>
                  <a:cubicBezTo>
                    <a:pt x="76" y="3184"/>
                    <a:pt x="-64" y="3699"/>
                    <a:pt x="148" y="3927"/>
                  </a:cubicBezTo>
                  <a:cubicBezTo>
                    <a:pt x="296" y="4086"/>
                    <a:pt x="585" y="4069"/>
                    <a:pt x="1008" y="3876"/>
                  </a:cubicBezTo>
                  <a:lnTo>
                    <a:pt x="1008" y="3876"/>
                  </a:lnTo>
                  <a:cubicBezTo>
                    <a:pt x="1671" y="3574"/>
                    <a:pt x="2167" y="2973"/>
                    <a:pt x="2467" y="2522"/>
                  </a:cubicBezTo>
                  <a:cubicBezTo>
                    <a:pt x="2792" y="2033"/>
                    <a:pt x="2962" y="1609"/>
                    <a:pt x="2963" y="1605"/>
                  </a:cubicBezTo>
                  <a:cubicBezTo>
                    <a:pt x="2967" y="1597"/>
                    <a:pt x="2975" y="1592"/>
                    <a:pt x="2985" y="1593"/>
                  </a:cubicBezTo>
                  <a:cubicBezTo>
                    <a:pt x="2994" y="1594"/>
                    <a:pt x="3001" y="1602"/>
                    <a:pt x="3001" y="1611"/>
                  </a:cubicBezTo>
                  <a:cubicBezTo>
                    <a:pt x="3024" y="1902"/>
                    <a:pt x="3245" y="2165"/>
                    <a:pt x="3594" y="2313"/>
                  </a:cubicBezTo>
                  <a:cubicBezTo>
                    <a:pt x="3989" y="2481"/>
                    <a:pt x="4436" y="2456"/>
                    <a:pt x="4680" y="2254"/>
                  </a:cubicBezTo>
                  <a:cubicBezTo>
                    <a:pt x="4945" y="2036"/>
                    <a:pt x="5063" y="1501"/>
                    <a:pt x="4949" y="1037"/>
                  </a:cubicBezTo>
                  <a:cubicBezTo>
                    <a:pt x="4877" y="741"/>
                    <a:pt x="4649" y="221"/>
                    <a:pt x="3934" y="68"/>
                  </a:cubicBezTo>
                  <a:cubicBezTo>
                    <a:pt x="2842" y="-166"/>
                    <a:pt x="2291" y="1112"/>
                    <a:pt x="1887" y="2044"/>
                  </a:cubicBezTo>
                  <a:cubicBezTo>
                    <a:pt x="1820" y="2200"/>
                    <a:pt x="1756" y="2348"/>
                    <a:pt x="1695" y="2479"/>
                  </a:cubicBezTo>
                  <a:cubicBezTo>
                    <a:pt x="1213" y="3498"/>
                    <a:pt x="712" y="3488"/>
                    <a:pt x="549" y="3486"/>
                  </a:cubicBezTo>
                  <a:cubicBezTo>
                    <a:pt x="477" y="3485"/>
                    <a:pt x="427" y="3463"/>
                    <a:pt x="401" y="3420"/>
                  </a:cubicBezTo>
                  <a:cubicBezTo>
                    <a:pt x="357" y="3347"/>
                    <a:pt x="398" y="3241"/>
                    <a:pt x="412" y="3208"/>
                  </a:cubicBezTo>
                  <a:cubicBezTo>
                    <a:pt x="361" y="3128"/>
                    <a:pt x="227" y="3019"/>
                    <a:pt x="178" y="2981"/>
                  </a:cubicBezTo>
                  <a:moveTo>
                    <a:pt x="4070" y="1329"/>
                  </a:moveTo>
                  <a:cubicBezTo>
                    <a:pt x="3658" y="1329"/>
                    <a:pt x="3384" y="1024"/>
                    <a:pt x="3381" y="1021"/>
                  </a:cubicBezTo>
                  <a:cubicBezTo>
                    <a:pt x="3376" y="1014"/>
                    <a:pt x="3375" y="1004"/>
                    <a:pt x="3380" y="997"/>
                  </a:cubicBezTo>
                  <a:cubicBezTo>
                    <a:pt x="3638" y="610"/>
                    <a:pt x="3899" y="632"/>
                    <a:pt x="4031" y="679"/>
                  </a:cubicBezTo>
                  <a:cubicBezTo>
                    <a:pt x="4252" y="758"/>
                    <a:pt x="4389" y="988"/>
                    <a:pt x="4374" y="1145"/>
                  </a:cubicBezTo>
                  <a:cubicBezTo>
                    <a:pt x="4365" y="1241"/>
                    <a:pt x="4303" y="1303"/>
                    <a:pt x="4199" y="1319"/>
                  </a:cubicBezTo>
                  <a:cubicBezTo>
                    <a:pt x="4155" y="1326"/>
                    <a:pt x="4112" y="1329"/>
                    <a:pt x="4070" y="1329"/>
                  </a:cubicBezTo>
                  <a:moveTo>
                    <a:pt x="3421" y="1006"/>
                  </a:moveTo>
                  <a:cubicBezTo>
                    <a:pt x="3479" y="1065"/>
                    <a:pt x="3778" y="1344"/>
                    <a:pt x="4193" y="1280"/>
                  </a:cubicBezTo>
                  <a:cubicBezTo>
                    <a:pt x="4278" y="1267"/>
                    <a:pt x="4327" y="1219"/>
                    <a:pt x="4335" y="1141"/>
                  </a:cubicBezTo>
                  <a:cubicBezTo>
                    <a:pt x="4348" y="999"/>
                    <a:pt x="4216" y="786"/>
                    <a:pt x="4018" y="716"/>
                  </a:cubicBezTo>
                  <a:cubicBezTo>
                    <a:pt x="3898" y="674"/>
                    <a:pt x="3662" y="655"/>
                    <a:pt x="3421" y="1006"/>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28" name="Google Shape;628;p26"/>
            <p:cNvSpPr/>
            <p:nvPr/>
          </p:nvSpPr>
          <p:spPr>
            <a:xfrm>
              <a:off x="7964583" y="3316338"/>
              <a:ext cx="135192" cy="197230"/>
            </a:xfrm>
            <a:custGeom>
              <a:rect b="b" l="l" r="r" t="t"/>
              <a:pathLst>
                <a:path extrusionOk="0" h="604" w="414">
                  <a:moveTo>
                    <a:pt x="0" y="604"/>
                  </a:moveTo>
                  <a:cubicBezTo>
                    <a:pt x="0" y="604"/>
                    <a:pt x="198" y="236"/>
                    <a:pt x="414" y="0"/>
                  </a:cubicBezTo>
                  <a:lnTo>
                    <a:pt x="0" y="604"/>
                  </a:lnTo>
                  <a:close/>
                </a:path>
              </a:pathLst>
            </a:custGeom>
            <a:solidFill>
              <a:srgbClr val="000000">
                <a:alpha val="25000"/>
              </a:srgbClr>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29" name="Google Shape;629;p26"/>
            <p:cNvSpPr/>
            <p:nvPr/>
          </p:nvSpPr>
          <p:spPr>
            <a:xfrm>
              <a:off x="7958052" y="3310133"/>
              <a:ext cx="148254" cy="209965"/>
            </a:xfrm>
            <a:custGeom>
              <a:rect b="b" l="l" r="r" t="t"/>
              <a:pathLst>
                <a:path extrusionOk="0" h="643" w="454">
                  <a:moveTo>
                    <a:pt x="20" y="643"/>
                  </a:moveTo>
                  <a:cubicBezTo>
                    <a:pt x="17" y="643"/>
                    <a:pt x="13" y="642"/>
                    <a:pt x="10" y="641"/>
                  </a:cubicBezTo>
                  <a:cubicBezTo>
                    <a:pt x="1" y="636"/>
                    <a:pt x="-3" y="624"/>
                    <a:pt x="2" y="614"/>
                  </a:cubicBezTo>
                  <a:cubicBezTo>
                    <a:pt x="4" y="610"/>
                    <a:pt x="205" y="241"/>
                    <a:pt x="420" y="6"/>
                  </a:cubicBezTo>
                  <a:cubicBezTo>
                    <a:pt x="427" y="-2"/>
                    <a:pt x="439" y="-3"/>
                    <a:pt x="447" y="4"/>
                  </a:cubicBezTo>
                  <a:cubicBezTo>
                    <a:pt x="455" y="12"/>
                    <a:pt x="456" y="24"/>
                    <a:pt x="449" y="32"/>
                  </a:cubicBezTo>
                  <a:cubicBezTo>
                    <a:pt x="237" y="264"/>
                    <a:pt x="39" y="629"/>
                    <a:pt x="37" y="633"/>
                  </a:cubicBezTo>
                  <a:cubicBezTo>
                    <a:pt x="33" y="639"/>
                    <a:pt x="27" y="643"/>
                    <a:pt x="20" y="64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30" name="Google Shape;630;p26"/>
            <p:cNvSpPr/>
            <p:nvPr/>
          </p:nvSpPr>
          <p:spPr>
            <a:xfrm>
              <a:off x="4715726" y="775858"/>
              <a:ext cx="2075878" cy="1184034"/>
            </a:xfrm>
            <a:custGeom>
              <a:rect b="b" l="l" r="r" t="t"/>
              <a:pathLst>
                <a:path extrusionOk="0" h="3626" w="6357">
                  <a:moveTo>
                    <a:pt x="123" y="1479"/>
                  </a:moveTo>
                  <a:cubicBezTo>
                    <a:pt x="123" y="1479"/>
                    <a:pt x="883" y="424"/>
                    <a:pt x="2159" y="130"/>
                  </a:cubicBezTo>
                  <a:cubicBezTo>
                    <a:pt x="3435" y="-165"/>
                    <a:pt x="4760" y="105"/>
                    <a:pt x="5520" y="326"/>
                  </a:cubicBezTo>
                  <a:cubicBezTo>
                    <a:pt x="6281" y="547"/>
                    <a:pt x="6379" y="693"/>
                    <a:pt x="6354" y="890"/>
                  </a:cubicBezTo>
                  <a:cubicBezTo>
                    <a:pt x="6330" y="1086"/>
                    <a:pt x="6085" y="1258"/>
                    <a:pt x="6134" y="1479"/>
                  </a:cubicBezTo>
                  <a:cubicBezTo>
                    <a:pt x="6183" y="1700"/>
                    <a:pt x="6330" y="2019"/>
                    <a:pt x="6060" y="2362"/>
                  </a:cubicBezTo>
                  <a:cubicBezTo>
                    <a:pt x="5790" y="2706"/>
                    <a:pt x="5766" y="2878"/>
                    <a:pt x="5667" y="3295"/>
                  </a:cubicBezTo>
                  <a:cubicBezTo>
                    <a:pt x="5569" y="3712"/>
                    <a:pt x="5186" y="3814"/>
                    <a:pt x="3917" y="3136"/>
                  </a:cubicBezTo>
                  <a:cubicBezTo>
                    <a:pt x="2648" y="2457"/>
                    <a:pt x="0" y="2240"/>
                    <a:pt x="0" y="2240"/>
                  </a:cubicBezTo>
                  <a:lnTo>
                    <a:pt x="123" y="1479"/>
                  </a:lnTo>
                  <a:close/>
                </a:path>
              </a:pathLst>
            </a:custGeom>
            <a:solidFill>
              <a:schemeClr val="accent4"/>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31" name="Google Shape;631;p26"/>
            <p:cNvSpPr/>
            <p:nvPr/>
          </p:nvSpPr>
          <p:spPr>
            <a:xfrm>
              <a:off x="4709521" y="769981"/>
              <a:ext cx="2088940" cy="1196443"/>
            </a:xfrm>
            <a:custGeom>
              <a:rect b="b" l="l" r="r" t="t"/>
              <a:pathLst>
                <a:path extrusionOk="0" h="3664" w="6397">
                  <a:moveTo>
                    <a:pt x="5271" y="3664"/>
                  </a:moveTo>
                  <a:cubicBezTo>
                    <a:pt x="4984" y="3664"/>
                    <a:pt x="4547" y="3503"/>
                    <a:pt x="3927" y="3171"/>
                  </a:cubicBezTo>
                  <a:cubicBezTo>
                    <a:pt x="2676" y="2502"/>
                    <a:pt x="44" y="2279"/>
                    <a:pt x="17" y="2277"/>
                  </a:cubicBezTo>
                  <a:cubicBezTo>
                    <a:pt x="12" y="2277"/>
                    <a:pt x="7" y="2274"/>
                    <a:pt x="4" y="2270"/>
                  </a:cubicBezTo>
                  <a:cubicBezTo>
                    <a:pt x="0" y="2266"/>
                    <a:pt x="-1" y="2260"/>
                    <a:pt x="0" y="2255"/>
                  </a:cubicBezTo>
                  <a:lnTo>
                    <a:pt x="122" y="1494"/>
                  </a:lnTo>
                  <a:cubicBezTo>
                    <a:pt x="123" y="1491"/>
                    <a:pt x="124" y="1488"/>
                    <a:pt x="126" y="1486"/>
                  </a:cubicBezTo>
                  <a:cubicBezTo>
                    <a:pt x="133" y="1475"/>
                    <a:pt x="905" y="421"/>
                    <a:pt x="2174" y="129"/>
                  </a:cubicBezTo>
                  <a:cubicBezTo>
                    <a:pt x="3480" y="-173"/>
                    <a:pt x="4846" y="123"/>
                    <a:pt x="5545" y="325"/>
                  </a:cubicBezTo>
                  <a:cubicBezTo>
                    <a:pt x="6296" y="543"/>
                    <a:pt x="6420" y="694"/>
                    <a:pt x="6393" y="911"/>
                  </a:cubicBezTo>
                  <a:cubicBezTo>
                    <a:pt x="6382" y="998"/>
                    <a:pt x="6330" y="1080"/>
                    <a:pt x="6280" y="1159"/>
                  </a:cubicBezTo>
                  <a:cubicBezTo>
                    <a:pt x="6214" y="1264"/>
                    <a:pt x="6145" y="1373"/>
                    <a:pt x="6172" y="1493"/>
                  </a:cubicBezTo>
                  <a:cubicBezTo>
                    <a:pt x="6179" y="1525"/>
                    <a:pt x="6188" y="1558"/>
                    <a:pt x="6198" y="1594"/>
                  </a:cubicBezTo>
                  <a:cubicBezTo>
                    <a:pt x="6254" y="1804"/>
                    <a:pt x="6331" y="2091"/>
                    <a:pt x="6094" y="2393"/>
                  </a:cubicBezTo>
                  <a:cubicBezTo>
                    <a:pt x="5848" y="2707"/>
                    <a:pt x="5810" y="2870"/>
                    <a:pt x="5727" y="3227"/>
                  </a:cubicBezTo>
                  <a:lnTo>
                    <a:pt x="5706" y="3317"/>
                  </a:lnTo>
                  <a:cubicBezTo>
                    <a:pt x="5669" y="3472"/>
                    <a:pt x="5596" y="3573"/>
                    <a:pt x="5483" y="3624"/>
                  </a:cubicBezTo>
                  <a:cubicBezTo>
                    <a:pt x="5424" y="3651"/>
                    <a:pt x="5354" y="3664"/>
                    <a:pt x="5271" y="3664"/>
                  </a:cubicBezTo>
                  <a:moveTo>
                    <a:pt x="42" y="2240"/>
                  </a:moveTo>
                  <a:cubicBezTo>
                    <a:pt x="296" y="2263"/>
                    <a:pt x="2747" y="2496"/>
                    <a:pt x="3945" y="3137"/>
                  </a:cubicBezTo>
                  <a:cubicBezTo>
                    <a:pt x="4733" y="3558"/>
                    <a:pt x="5217" y="3701"/>
                    <a:pt x="5467" y="3588"/>
                  </a:cubicBezTo>
                  <a:cubicBezTo>
                    <a:pt x="5568" y="3542"/>
                    <a:pt x="5634" y="3451"/>
                    <a:pt x="5667" y="3308"/>
                  </a:cubicBezTo>
                  <a:lnTo>
                    <a:pt x="5688" y="3218"/>
                  </a:lnTo>
                  <a:cubicBezTo>
                    <a:pt x="5770" y="2866"/>
                    <a:pt x="5811" y="2689"/>
                    <a:pt x="6063" y="2368"/>
                  </a:cubicBezTo>
                  <a:cubicBezTo>
                    <a:pt x="6288" y="2082"/>
                    <a:pt x="6217" y="1817"/>
                    <a:pt x="6160" y="1604"/>
                  </a:cubicBezTo>
                  <a:cubicBezTo>
                    <a:pt x="6150" y="1568"/>
                    <a:pt x="6141" y="1534"/>
                    <a:pt x="6133" y="1501"/>
                  </a:cubicBezTo>
                  <a:cubicBezTo>
                    <a:pt x="6103" y="1366"/>
                    <a:pt x="6176" y="1250"/>
                    <a:pt x="6247" y="1138"/>
                  </a:cubicBezTo>
                  <a:cubicBezTo>
                    <a:pt x="6297" y="1059"/>
                    <a:pt x="6344" y="984"/>
                    <a:pt x="6354" y="906"/>
                  </a:cubicBezTo>
                  <a:cubicBezTo>
                    <a:pt x="6375" y="739"/>
                    <a:pt x="6328" y="593"/>
                    <a:pt x="5534" y="363"/>
                  </a:cubicBezTo>
                  <a:cubicBezTo>
                    <a:pt x="4839" y="161"/>
                    <a:pt x="3480" y="-133"/>
                    <a:pt x="2183" y="167"/>
                  </a:cubicBezTo>
                  <a:cubicBezTo>
                    <a:pt x="966" y="448"/>
                    <a:pt x="211" y="1437"/>
                    <a:pt x="160" y="1505"/>
                  </a:cubicBezTo>
                  <a:lnTo>
                    <a:pt x="42" y="2240"/>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32" name="Google Shape;632;p26"/>
            <p:cNvSpPr/>
            <p:nvPr/>
          </p:nvSpPr>
          <p:spPr>
            <a:xfrm>
              <a:off x="4797690" y="1056030"/>
              <a:ext cx="1202357" cy="265477"/>
            </a:xfrm>
            <a:custGeom>
              <a:rect b="b" l="l" r="r" t="t"/>
              <a:pathLst>
                <a:path extrusionOk="0" h="813" w="3682">
                  <a:moveTo>
                    <a:pt x="19" y="813"/>
                  </a:moveTo>
                  <a:cubicBezTo>
                    <a:pt x="13" y="813"/>
                    <a:pt x="6" y="809"/>
                    <a:pt x="2" y="803"/>
                  </a:cubicBezTo>
                  <a:cubicBezTo>
                    <a:pt x="-3" y="794"/>
                    <a:pt x="-1" y="782"/>
                    <a:pt x="9" y="776"/>
                  </a:cubicBezTo>
                  <a:cubicBezTo>
                    <a:pt x="1615" y="-246"/>
                    <a:pt x="3645" y="35"/>
                    <a:pt x="3665" y="37"/>
                  </a:cubicBezTo>
                  <a:cubicBezTo>
                    <a:pt x="3676" y="39"/>
                    <a:pt x="3683" y="49"/>
                    <a:pt x="3682" y="60"/>
                  </a:cubicBezTo>
                  <a:cubicBezTo>
                    <a:pt x="3680" y="71"/>
                    <a:pt x="3670" y="78"/>
                    <a:pt x="3659" y="76"/>
                  </a:cubicBezTo>
                  <a:cubicBezTo>
                    <a:pt x="3639" y="74"/>
                    <a:pt x="1624" y="-205"/>
                    <a:pt x="30" y="809"/>
                  </a:cubicBezTo>
                  <a:cubicBezTo>
                    <a:pt x="26" y="812"/>
                    <a:pt x="23" y="813"/>
                    <a:pt x="19" y="81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33" name="Google Shape;633;p26"/>
            <p:cNvSpPr/>
            <p:nvPr/>
          </p:nvSpPr>
          <p:spPr>
            <a:xfrm>
              <a:off x="4833611" y="1278403"/>
              <a:ext cx="1334610" cy="114942"/>
            </a:xfrm>
            <a:custGeom>
              <a:rect b="b" l="l" r="r" t="t"/>
              <a:pathLst>
                <a:path extrusionOk="0" h="352" w="4087">
                  <a:moveTo>
                    <a:pt x="4067" y="352"/>
                  </a:moveTo>
                  <a:cubicBezTo>
                    <a:pt x="4066" y="352"/>
                    <a:pt x="4064" y="352"/>
                    <a:pt x="4062" y="352"/>
                  </a:cubicBezTo>
                  <a:cubicBezTo>
                    <a:pt x="4039" y="345"/>
                    <a:pt x="1693" y="-308"/>
                    <a:pt x="26" y="293"/>
                  </a:cubicBezTo>
                  <a:cubicBezTo>
                    <a:pt x="15" y="296"/>
                    <a:pt x="4" y="291"/>
                    <a:pt x="1" y="281"/>
                  </a:cubicBezTo>
                  <a:cubicBezTo>
                    <a:pt x="-3" y="271"/>
                    <a:pt x="2" y="260"/>
                    <a:pt x="13" y="256"/>
                  </a:cubicBezTo>
                  <a:cubicBezTo>
                    <a:pt x="1692" y="-349"/>
                    <a:pt x="4049" y="307"/>
                    <a:pt x="4073" y="314"/>
                  </a:cubicBezTo>
                  <a:cubicBezTo>
                    <a:pt x="4083" y="317"/>
                    <a:pt x="4089" y="328"/>
                    <a:pt x="4086" y="338"/>
                  </a:cubicBezTo>
                  <a:cubicBezTo>
                    <a:pt x="4084" y="347"/>
                    <a:pt x="4076" y="352"/>
                    <a:pt x="4067" y="352"/>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34" name="Google Shape;634;p26"/>
            <p:cNvSpPr/>
            <p:nvPr/>
          </p:nvSpPr>
          <p:spPr>
            <a:xfrm>
              <a:off x="4715726" y="1387141"/>
              <a:ext cx="1595523" cy="1379305"/>
            </a:xfrm>
            <a:custGeom>
              <a:rect b="b" l="l" r="r" t="t"/>
              <a:pathLst>
                <a:path extrusionOk="0" h="4224" w="4886">
                  <a:moveTo>
                    <a:pt x="0" y="368"/>
                  </a:moveTo>
                  <a:lnTo>
                    <a:pt x="1393" y="3378"/>
                  </a:lnTo>
                  <a:cubicBezTo>
                    <a:pt x="1393" y="3378"/>
                    <a:pt x="1865" y="4292"/>
                    <a:pt x="2257" y="4219"/>
                  </a:cubicBezTo>
                  <a:cubicBezTo>
                    <a:pt x="2650" y="4145"/>
                    <a:pt x="3092" y="3973"/>
                    <a:pt x="3288" y="3703"/>
                  </a:cubicBezTo>
                  <a:cubicBezTo>
                    <a:pt x="3485" y="3434"/>
                    <a:pt x="3583" y="3139"/>
                    <a:pt x="3975" y="3066"/>
                  </a:cubicBezTo>
                  <a:cubicBezTo>
                    <a:pt x="4368" y="2992"/>
                    <a:pt x="5030" y="2355"/>
                    <a:pt x="4858" y="2036"/>
                  </a:cubicBezTo>
                  <a:cubicBezTo>
                    <a:pt x="4686" y="1717"/>
                    <a:pt x="2774" y="270"/>
                    <a:pt x="589" y="0"/>
                  </a:cubicBezTo>
                  <a:lnTo>
                    <a:pt x="0" y="368"/>
                  </a:lnTo>
                  <a:close/>
                </a:path>
              </a:pathLst>
            </a:custGeom>
            <a:solidFill>
              <a:schemeClr val="accent4"/>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35" name="Google Shape;635;p26"/>
            <p:cNvSpPr/>
            <p:nvPr/>
          </p:nvSpPr>
          <p:spPr>
            <a:xfrm>
              <a:off x="4709521" y="1380284"/>
              <a:ext cx="1607932" cy="1392040"/>
            </a:xfrm>
            <a:custGeom>
              <a:rect b="b" l="l" r="r" t="t"/>
              <a:pathLst>
                <a:path extrusionOk="0" h="4263" w="4924">
                  <a:moveTo>
                    <a:pt x="2230" y="4263"/>
                  </a:moveTo>
                  <a:cubicBezTo>
                    <a:pt x="1841" y="4263"/>
                    <a:pt x="1413" y="3445"/>
                    <a:pt x="1394" y="3408"/>
                  </a:cubicBezTo>
                  <a:lnTo>
                    <a:pt x="1" y="397"/>
                  </a:lnTo>
                  <a:cubicBezTo>
                    <a:pt x="-3" y="388"/>
                    <a:pt x="0" y="377"/>
                    <a:pt x="9" y="372"/>
                  </a:cubicBezTo>
                  <a:lnTo>
                    <a:pt x="598" y="4"/>
                  </a:lnTo>
                  <a:cubicBezTo>
                    <a:pt x="602" y="2"/>
                    <a:pt x="606" y="0"/>
                    <a:pt x="611" y="1"/>
                  </a:cubicBezTo>
                  <a:cubicBezTo>
                    <a:pt x="2778" y="269"/>
                    <a:pt x="4707" y="1700"/>
                    <a:pt x="4894" y="2048"/>
                  </a:cubicBezTo>
                  <a:cubicBezTo>
                    <a:pt x="4941" y="2135"/>
                    <a:pt x="4933" y="2251"/>
                    <a:pt x="4869" y="2384"/>
                  </a:cubicBezTo>
                  <a:cubicBezTo>
                    <a:pt x="4721" y="2694"/>
                    <a:pt x="4289" y="3052"/>
                    <a:pt x="3997" y="3107"/>
                  </a:cubicBezTo>
                  <a:cubicBezTo>
                    <a:pt x="3694" y="3164"/>
                    <a:pt x="3575" y="3351"/>
                    <a:pt x="3436" y="3567"/>
                  </a:cubicBezTo>
                  <a:cubicBezTo>
                    <a:pt x="3400" y="3623"/>
                    <a:pt x="3364" y="3680"/>
                    <a:pt x="3323" y="3736"/>
                  </a:cubicBezTo>
                  <a:cubicBezTo>
                    <a:pt x="3150" y="3973"/>
                    <a:pt x="2760" y="4169"/>
                    <a:pt x="2280" y="4259"/>
                  </a:cubicBezTo>
                  <a:cubicBezTo>
                    <a:pt x="2264" y="4262"/>
                    <a:pt x="2247" y="4263"/>
                    <a:pt x="2231" y="4263"/>
                  </a:cubicBezTo>
                  <a:lnTo>
                    <a:pt x="2230" y="4263"/>
                  </a:lnTo>
                  <a:moveTo>
                    <a:pt x="44" y="396"/>
                  </a:moveTo>
                  <a:lnTo>
                    <a:pt x="1429" y="3391"/>
                  </a:lnTo>
                  <a:cubicBezTo>
                    <a:pt x="1434" y="3399"/>
                    <a:pt x="1899" y="4291"/>
                    <a:pt x="2273" y="4220"/>
                  </a:cubicBezTo>
                  <a:cubicBezTo>
                    <a:pt x="2743" y="4132"/>
                    <a:pt x="3124" y="3942"/>
                    <a:pt x="3291" y="3713"/>
                  </a:cubicBezTo>
                  <a:cubicBezTo>
                    <a:pt x="3331" y="3657"/>
                    <a:pt x="3368" y="3601"/>
                    <a:pt x="3403" y="3546"/>
                  </a:cubicBezTo>
                  <a:cubicBezTo>
                    <a:pt x="3540" y="3331"/>
                    <a:pt x="3670" y="3128"/>
                    <a:pt x="3990" y="3068"/>
                  </a:cubicBezTo>
                  <a:cubicBezTo>
                    <a:pt x="4272" y="3015"/>
                    <a:pt x="4690" y="2668"/>
                    <a:pt x="4834" y="2367"/>
                  </a:cubicBezTo>
                  <a:cubicBezTo>
                    <a:pt x="4892" y="2246"/>
                    <a:pt x="4900" y="2142"/>
                    <a:pt x="4860" y="2066"/>
                  </a:cubicBezTo>
                  <a:cubicBezTo>
                    <a:pt x="4674" y="1723"/>
                    <a:pt x="2765" y="310"/>
                    <a:pt x="613" y="41"/>
                  </a:cubicBezTo>
                  <a:lnTo>
                    <a:pt x="44" y="396"/>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36" name="Google Shape;636;p26"/>
            <p:cNvSpPr/>
            <p:nvPr/>
          </p:nvSpPr>
          <p:spPr>
            <a:xfrm>
              <a:off x="4797690" y="1445591"/>
              <a:ext cx="835968" cy="488504"/>
            </a:xfrm>
            <a:custGeom>
              <a:rect b="b" l="l" r="r" t="t"/>
              <a:pathLst>
                <a:path extrusionOk="0" h="1496" w="2560">
                  <a:moveTo>
                    <a:pt x="2540" y="1496"/>
                  </a:moveTo>
                  <a:cubicBezTo>
                    <a:pt x="2535" y="1496"/>
                    <a:pt x="2530" y="1495"/>
                    <a:pt x="2526" y="1491"/>
                  </a:cubicBezTo>
                  <a:cubicBezTo>
                    <a:pt x="2517" y="1482"/>
                    <a:pt x="1590" y="580"/>
                    <a:pt x="13" y="39"/>
                  </a:cubicBezTo>
                  <a:cubicBezTo>
                    <a:pt x="2" y="35"/>
                    <a:pt x="-3" y="24"/>
                    <a:pt x="0" y="14"/>
                  </a:cubicBezTo>
                  <a:cubicBezTo>
                    <a:pt x="4" y="3"/>
                    <a:pt x="15" y="-2"/>
                    <a:pt x="25" y="2"/>
                  </a:cubicBezTo>
                  <a:cubicBezTo>
                    <a:pt x="1612" y="546"/>
                    <a:pt x="2544" y="1454"/>
                    <a:pt x="2554" y="1463"/>
                  </a:cubicBezTo>
                  <a:cubicBezTo>
                    <a:pt x="2561" y="1470"/>
                    <a:pt x="2561" y="1483"/>
                    <a:pt x="2554" y="1491"/>
                  </a:cubicBezTo>
                  <a:cubicBezTo>
                    <a:pt x="2550" y="1494"/>
                    <a:pt x="2545" y="1496"/>
                    <a:pt x="2540" y="1496"/>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37" name="Google Shape;637;p26"/>
            <p:cNvSpPr/>
            <p:nvPr/>
          </p:nvSpPr>
          <p:spPr>
            <a:xfrm>
              <a:off x="4763729" y="1466817"/>
              <a:ext cx="869603" cy="918230"/>
            </a:xfrm>
            <a:custGeom>
              <a:rect b="b" l="l" r="r" t="t"/>
              <a:pathLst>
                <a:path extrusionOk="0" h="2812" w="2663">
                  <a:moveTo>
                    <a:pt x="2644" y="2812"/>
                  </a:moveTo>
                  <a:cubicBezTo>
                    <a:pt x="2637" y="2812"/>
                    <a:pt x="2631" y="2808"/>
                    <a:pt x="2627" y="2802"/>
                  </a:cubicBezTo>
                  <a:cubicBezTo>
                    <a:pt x="2612" y="2779"/>
                    <a:pt x="1122" y="461"/>
                    <a:pt x="12" y="39"/>
                  </a:cubicBezTo>
                  <a:cubicBezTo>
                    <a:pt x="2" y="35"/>
                    <a:pt x="-3" y="23"/>
                    <a:pt x="1" y="13"/>
                  </a:cubicBezTo>
                  <a:cubicBezTo>
                    <a:pt x="5" y="3"/>
                    <a:pt x="16" y="-2"/>
                    <a:pt x="26" y="2"/>
                  </a:cubicBezTo>
                  <a:cubicBezTo>
                    <a:pt x="1148" y="429"/>
                    <a:pt x="2645" y="2758"/>
                    <a:pt x="2660" y="2781"/>
                  </a:cubicBezTo>
                  <a:cubicBezTo>
                    <a:pt x="2666" y="2790"/>
                    <a:pt x="2663" y="2803"/>
                    <a:pt x="2654" y="2808"/>
                  </a:cubicBezTo>
                  <a:cubicBezTo>
                    <a:pt x="2651" y="2811"/>
                    <a:pt x="2647" y="2812"/>
                    <a:pt x="2644" y="2812"/>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38" name="Google Shape;638;p26"/>
            <p:cNvSpPr/>
            <p:nvPr/>
          </p:nvSpPr>
          <p:spPr>
            <a:xfrm>
              <a:off x="3922206" y="1579473"/>
              <a:ext cx="1315017" cy="1313344"/>
            </a:xfrm>
            <a:custGeom>
              <a:rect b="b" l="l" r="r" t="t"/>
              <a:pathLst>
                <a:path extrusionOk="0" h="4022" w="4027">
                  <a:moveTo>
                    <a:pt x="2455" y="0"/>
                  </a:moveTo>
                  <a:lnTo>
                    <a:pt x="1572" y="0"/>
                  </a:lnTo>
                  <a:cubicBezTo>
                    <a:pt x="1572" y="0"/>
                    <a:pt x="-47" y="2943"/>
                    <a:pt x="2" y="3531"/>
                  </a:cubicBezTo>
                  <a:cubicBezTo>
                    <a:pt x="51" y="4120"/>
                    <a:pt x="1082" y="3948"/>
                    <a:pt x="1450" y="3801"/>
                  </a:cubicBezTo>
                  <a:cubicBezTo>
                    <a:pt x="1818" y="3654"/>
                    <a:pt x="2014" y="4022"/>
                    <a:pt x="2014" y="4022"/>
                  </a:cubicBezTo>
                  <a:cubicBezTo>
                    <a:pt x="2014" y="4022"/>
                    <a:pt x="2209" y="3654"/>
                    <a:pt x="2577" y="3801"/>
                  </a:cubicBezTo>
                  <a:cubicBezTo>
                    <a:pt x="2945" y="3948"/>
                    <a:pt x="3976" y="4120"/>
                    <a:pt x="4025" y="3531"/>
                  </a:cubicBezTo>
                  <a:cubicBezTo>
                    <a:pt x="4074" y="2944"/>
                    <a:pt x="2455" y="0"/>
                    <a:pt x="2455" y="0"/>
                  </a:cubicBezTo>
                  <a:close/>
                </a:path>
              </a:pathLst>
            </a:custGeom>
            <a:solidFill>
              <a:schemeClr val="accent4"/>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39" name="Google Shape;639;p26"/>
            <p:cNvSpPr/>
            <p:nvPr/>
          </p:nvSpPr>
          <p:spPr>
            <a:xfrm>
              <a:off x="3916002" y="1572942"/>
              <a:ext cx="1327426" cy="1326405"/>
            </a:xfrm>
            <a:custGeom>
              <a:rect b="b" l="l" r="r" t="t"/>
              <a:pathLst>
                <a:path extrusionOk="0" h="4062" w="4065">
                  <a:moveTo>
                    <a:pt x="2033" y="4062"/>
                  </a:moveTo>
                  <a:cubicBezTo>
                    <a:pt x="2026" y="4062"/>
                    <a:pt x="2019" y="4058"/>
                    <a:pt x="2016" y="4051"/>
                  </a:cubicBezTo>
                  <a:cubicBezTo>
                    <a:pt x="2008" y="4037"/>
                    <a:pt x="1823" y="3701"/>
                    <a:pt x="1476" y="3840"/>
                  </a:cubicBezTo>
                  <a:cubicBezTo>
                    <a:pt x="1193" y="3953"/>
                    <a:pt x="528" y="4079"/>
                    <a:pt x="197" y="3874"/>
                  </a:cubicBezTo>
                  <a:cubicBezTo>
                    <a:pt x="79" y="3801"/>
                    <a:pt x="13" y="3693"/>
                    <a:pt x="2" y="3553"/>
                  </a:cubicBezTo>
                  <a:cubicBezTo>
                    <a:pt x="-47" y="2966"/>
                    <a:pt x="1508" y="131"/>
                    <a:pt x="1574" y="10"/>
                  </a:cubicBezTo>
                  <a:cubicBezTo>
                    <a:pt x="1578" y="4"/>
                    <a:pt x="1584" y="0"/>
                    <a:pt x="1591" y="0"/>
                  </a:cubicBezTo>
                  <a:lnTo>
                    <a:pt x="2474" y="0"/>
                  </a:lnTo>
                  <a:cubicBezTo>
                    <a:pt x="2481" y="0"/>
                    <a:pt x="2487" y="4"/>
                    <a:pt x="2491" y="10"/>
                  </a:cubicBezTo>
                  <a:cubicBezTo>
                    <a:pt x="2557" y="131"/>
                    <a:pt x="4112" y="2966"/>
                    <a:pt x="4063" y="3553"/>
                  </a:cubicBezTo>
                  <a:cubicBezTo>
                    <a:pt x="4052" y="3693"/>
                    <a:pt x="3986" y="3801"/>
                    <a:pt x="3868" y="3874"/>
                  </a:cubicBezTo>
                  <a:cubicBezTo>
                    <a:pt x="3537" y="4079"/>
                    <a:pt x="2872" y="3953"/>
                    <a:pt x="2589" y="3840"/>
                  </a:cubicBezTo>
                  <a:cubicBezTo>
                    <a:pt x="2240" y="3700"/>
                    <a:pt x="2057" y="4037"/>
                    <a:pt x="2050" y="4051"/>
                  </a:cubicBezTo>
                  <a:cubicBezTo>
                    <a:pt x="2046" y="4058"/>
                    <a:pt x="2039" y="4062"/>
                    <a:pt x="2033" y="4062"/>
                  </a:cubicBezTo>
                  <a:moveTo>
                    <a:pt x="1637" y="3767"/>
                  </a:moveTo>
                  <a:cubicBezTo>
                    <a:pt x="1852" y="3767"/>
                    <a:pt x="1987" y="3937"/>
                    <a:pt x="2033" y="4005"/>
                  </a:cubicBezTo>
                  <a:cubicBezTo>
                    <a:pt x="2089" y="3919"/>
                    <a:pt x="2286" y="3677"/>
                    <a:pt x="2604" y="3803"/>
                  </a:cubicBezTo>
                  <a:cubicBezTo>
                    <a:pt x="2880" y="3914"/>
                    <a:pt x="3528" y="4038"/>
                    <a:pt x="3847" y="3841"/>
                  </a:cubicBezTo>
                  <a:cubicBezTo>
                    <a:pt x="3954" y="3775"/>
                    <a:pt x="4014" y="3677"/>
                    <a:pt x="4024" y="3550"/>
                  </a:cubicBezTo>
                  <a:cubicBezTo>
                    <a:pt x="4071" y="2992"/>
                    <a:pt x="2566" y="230"/>
                    <a:pt x="2462" y="39"/>
                  </a:cubicBezTo>
                  <a:lnTo>
                    <a:pt x="1603" y="39"/>
                  </a:lnTo>
                  <a:cubicBezTo>
                    <a:pt x="1499" y="230"/>
                    <a:pt x="-6" y="2992"/>
                    <a:pt x="41" y="3550"/>
                  </a:cubicBezTo>
                  <a:cubicBezTo>
                    <a:pt x="51" y="3677"/>
                    <a:pt x="111" y="3775"/>
                    <a:pt x="218" y="3841"/>
                  </a:cubicBezTo>
                  <a:cubicBezTo>
                    <a:pt x="537" y="4038"/>
                    <a:pt x="1185" y="3914"/>
                    <a:pt x="1461" y="3803"/>
                  </a:cubicBezTo>
                  <a:cubicBezTo>
                    <a:pt x="1525" y="3778"/>
                    <a:pt x="1584" y="3767"/>
                    <a:pt x="1637" y="3767"/>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40" name="Google Shape;640;p26"/>
            <p:cNvSpPr/>
            <p:nvPr/>
          </p:nvSpPr>
          <p:spPr>
            <a:xfrm>
              <a:off x="4629190" y="1572942"/>
              <a:ext cx="94700" cy="1009988"/>
            </a:xfrm>
            <a:custGeom>
              <a:rect b="b" l="l" r="r" t="t"/>
              <a:pathLst>
                <a:path extrusionOk="0" h="3093" w="290">
                  <a:moveTo>
                    <a:pt x="265" y="3093"/>
                  </a:moveTo>
                  <a:cubicBezTo>
                    <a:pt x="264" y="3093"/>
                    <a:pt x="263" y="3093"/>
                    <a:pt x="261" y="3092"/>
                  </a:cubicBezTo>
                  <a:cubicBezTo>
                    <a:pt x="251" y="3090"/>
                    <a:pt x="244" y="3080"/>
                    <a:pt x="246" y="3069"/>
                  </a:cubicBezTo>
                  <a:cubicBezTo>
                    <a:pt x="294" y="2818"/>
                    <a:pt x="3" y="49"/>
                    <a:pt x="0" y="22"/>
                  </a:cubicBezTo>
                  <a:cubicBezTo>
                    <a:pt x="-1" y="11"/>
                    <a:pt x="7" y="1"/>
                    <a:pt x="18" y="0"/>
                  </a:cubicBezTo>
                  <a:cubicBezTo>
                    <a:pt x="28" y="1"/>
                    <a:pt x="38" y="7"/>
                    <a:pt x="39" y="18"/>
                  </a:cubicBezTo>
                  <a:cubicBezTo>
                    <a:pt x="51" y="132"/>
                    <a:pt x="333" y="2820"/>
                    <a:pt x="284" y="3077"/>
                  </a:cubicBezTo>
                  <a:cubicBezTo>
                    <a:pt x="283" y="3086"/>
                    <a:pt x="274" y="3093"/>
                    <a:pt x="265" y="309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41" name="Google Shape;641;p26"/>
            <p:cNvSpPr/>
            <p:nvPr/>
          </p:nvSpPr>
          <p:spPr>
            <a:xfrm>
              <a:off x="4435545" y="1572942"/>
              <a:ext cx="94700" cy="1009988"/>
            </a:xfrm>
            <a:custGeom>
              <a:rect b="b" l="l" r="r" t="t"/>
              <a:pathLst>
                <a:path extrusionOk="0" h="3093" w="290">
                  <a:moveTo>
                    <a:pt x="25" y="3093"/>
                  </a:moveTo>
                  <a:cubicBezTo>
                    <a:pt x="16" y="3093"/>
                    <a:pt x="7" y="3086"/>
                    <a:pt x="6" y="3077"/>
                  </a:cubicBezTo>
                  <a:cubicBezTo>
                    <a:pt x="-43" y="2820"/>
                    <a:pt x="239" y="132"/>
                    <a:pt x="251" y="18"/>
                  </a:cubicBezTo>
                  <a:cubicBezTo>
                    <a:pt x="252" y="7"/>
                    <a:pt x="262" y="1"/>
                    <a:pt x="272" y="0"/>
                  </a:cubicBezTo>
                  <a:cubicBezTo>
                    <a:pt x="283" y="1"/>
                    <a:pt x="291" y="11"/>
                    <a:pt x="290" y="22"/>
                  </a:cubicBezTo>
                  <a:cubicBezTo>
                    <a:pt x="287" y="49"/>
                    <a:pt x="-4" y="2818"/>
                    <a:pt x="44" y="3069"/>
                  </a:cubicBezTo>
                  <a:cubicBezTo>
                    <a:pt x="46" y="3080"/>
                    <a:pt x="39" y="3090"/>
                    <a:pt x="29" y="3092"/>
                  </a:cubicBezTo>
                  <a:cubicBezTo>
                    <a:pt x="27" y="3093"/>
                    <a:pt x="26" y="3093"/>
                    <a:pt x="25" y="309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42" name="Google Shape;642;p26"/>
            <p:cNvSpPr/>
            <p:nvPr/>
          </p:nvSpPr>
          <p:spPr>
            <a:xfrm>
              <a:off x="4087115" y="1036111"/>
              <a:ext cx="985201" cy="772267"/>
            </a:xfrm>
            <a:custGeom>
              <a:rect b="b" l="l" r="r" t="t"/>
              <a:pathLst>
                <a:path extrusionOk="0" h="2365" w="3017">
                  <a:moveTo>
                    <a:pt x="2961" y="657"/>
                  </a:moveTo>
                  <a:cubicBezTo>
                    <a:pt x="2746" y="-226"/>
                    <a:pt x="1509" y="37"/>
                    <a:pt x="1509" y="37"/>
                  </a:cubicBezTo>
                  <a:cubicBezTo>
                    <a:pt x="1509" y="37"/>
                    <a:pt x="271" y="-226"/>
                    <a:pt x="56" y="657"/>
                  </a:cubicBezTo>
                  <a:cubicBezTo>
                    <a:pt x="-158" y="1540"/>
                    <a:pt x="223" y="2100"/>
                    <a:pt x="1509" y="2365"/>
                  </a:cubicBezTo>
                  <a:cubicBezTo>
                    <a:pt x="2794" y="2100"/>
                    <a:pt x="3175" y="1540"/>
                    <a:pt x="2961" y="657"/>
                  </a:cubicBezTo>
                  <a:close/>
                </a:path>
              </a:pathLst>
            </a:custGeom>
            <a:solidFill>
              <a:schemeClr val="accent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43" name="Google Shape;643;p26"/>
            <p:cNvSpPr/>
            <p:nvPr/>
          </p:nvSpPr>
          <p:spPr>
            <a:xfrm>
              <a:off x="4080584" y="1030233"/>
              <a:ext cx="998263" cy="784349"/>
            </a:xfrm>
            <a:custGeom>
              <a:rect b="b" l="l" r="r" t="t"/>
              <a:pathLst>
                <a:path extrusionOk="0" h="2402" w="3057">
                  <a:moveTo>
                    <a:pt x="1529" y="2402"/>
                  </a:moveTo>
                  <a:cubicBezTo>
                    <a:pt x="1528" y="2402"/>
                    <a:pt x="1526" y="2402"/>
                    <a:pt x="1525" y="2402"/>
                  </a:cubicBezTo>
                  <a:cubicBezTo>
                    <a:pt x="821" y="2257"/>
                    <a:pt x="374" y="2020"/>
                    <a:pt x="157" y="1678"/>
                  </a:cubicBezTo>
                  <a:cubicBezTo>
                    <a:pt x="-11" y="1414"/>
                    <a:pt x="-43" y="1084"/>
                    <a:pt x="57" y="670"/>
                  </a:cubicBezTo>
                  <a:cubicBezTo>
                    <a:pt x="267" y="-195"/>
                    <a:pt x="1449" y="19"/>
                    <a:pt x="1529" y="35"/>
                  </a:cubicBezTo>
                  <a:cubicBezTo>
                    <a:pt x="1607" y="19"/>
                    <a:pt x="2790" y="-196"/>
                    <a:pt x="3000" y="670"/>
                  </a:cubicBezTo>
                  <a:lnTo>
                    <a:pt x="3000" y="670"/>
                  </a:lnTo>
                  <a:cubicBezTo>
                    <a:pt x="3100" y="1084"/>
                    <a:pt x="3068" y="1414"/>
                    <a:pt x="2900" y="1678"/>
                  </a:cubicBezTo>
                  <a:cubicBezTo>
                    <a:pt x="2684" y="2020"/>
                    <a:pt x="2236" y="2257"/>
                    <a:pt x="1532" y="2402"/>
                  </a:cubicBezTo>
                  <a:cubicBezTo>
                    <a:pt x="1531" y="2402"/>
                    <a:pt x="1529" y="2402"/>
                    <a:pt x="1529" y="2402"/>
                  </a:cubicBezTo>
                  <a:moveTo>
                    <a:pt x="1135" y="39"/>
                  </a:moveTo>
                  <a:cubicBezTo>
                    <a:pt x="759" y="39"/>
                    <a:pt x="227" y="139"/>
                    <a:pt x="95" y="679"/>
                  </a:cubicBezTo>
                  <a:cubicBezTo>
                    <a:pt x="-2" y="1082"/>
                    <a:pt x="29" y="1402"/>
                    <a:pt x="190" y="1657"/>
                  </a:cubicBezTo>
                  <a:cubicBezTo>
                    <a:pt x="400" y="1989"/>
                    <a:pt x="838" y="2220"/>
                    <a:pt x="1529" y="2363"/>
                  </a:cubicBezTo>
                  <a:cubicBezTo>
                    <a:pt x="2219" y="2220"/>
                    <a:pt x="2657" y="1989"/>
                    <a:pt x="2867" y="1657"/>
                  </a:cubicBezTo>
                  <a:cubicBezTo>
                    <a:pt x="3028" y="1402"/>
                    <a:pt x="3059" y="1083"/>
                    <a:pt x="2962" y="680"/>
                  </a:cubicBezTo>
                  <a:lnTo>
                    <a:pt x="2962" y="680"/>
                  </a:lnTo>
                  <a:cubicBezTo>
                    <a:pt x="2754" y="-175"/>
                    <a:pt x="1544" y="71"/>
                    <a:pt x="1532" y="74"/>
                  </a:cubicBezTo>
                  <a:cubicBezTo>
                    <a:pt x="1529" y="74"/>
                    <a:pt x="1528" y="74"/>
                    <a:pt x="1525" y="74"/>
                  </a:cubicBezTo>
                  <a:cubicBezTo>
                    <a:pt x="1520" y="73"/>
                    <a:pt x="1354" y="39"/>
                    <a:pt x="1135" y="39"/>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44" name="Google Shape;644;p26"/>
            <p:cNvSpPr/>
            <p:nvPr/>
          </p:nvSpPr>
          <p:spPr>
            <a:xfrm>
              <a:off x="4333334" y="1422081"/>
              <a:ext cx="492764" cy="386297"/>
            </a:xfrm>
            <a:custGeom>
              <a:rect b="b" l="l" r="r" t="t"/>
              <a:pathLst>
                <a:path extrusionOk="0" h="1183" w="1509">
                  <a:moveTo>
                    <a:pt x="1480" y="329"/>
                  </a:moveTo>
                  <a:cubicBezTo>
                    <a:pt x="1373" y="-113"/>
                    <a:pt x="755" y="19"/>
                    <a:pt x="755" y="19"/>
                  </a:cubicBezTo>
                  <a:cubicBezTo>
                    <a:pt x="755" y="19"/>
                    <a:pt x="136" y="-113"/>
                    <a:pt x="29" y="329"/>
                  </a:cubicBezTo>
                  <a:cubicBezTo>
                    <a:pt x="-79" y="770"/>
                    <a:pt x="112" y="1050"/>
                    <a:pt x="755" y="1183"/>
                  </a:cubicBezTo>
                  <a:cubicBezTo>
                    <a:pt x="1397" y="1050"/>
                    <a:pt x="1588" y="770"/>
                    <a:pt x="1480" y="329"/>
                  </a:cubicBezTo>
                  <a:close/>
                </a:path>
              </a:pathLst>
            </a:custGeom>
            <a:solidFill>
              <a:schemeClr val="accent5"/>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45" name="Google Shape;645;p26"/>
            <p:cNvSpPr/>
            <p:nvPr/>
          </p:nvSpPr>
          <p:spPr>
            <a:xfrm>
              <a:off x="4327130" y="1415876"/>
              <a:ext cx="505173" cy="398705"/>
            </a:xfrm>
            <a:custGeom>
              <a:rect b="b" l="l" r="r" t="t"/>
              <a:pathLst>
                <a:path extrusionOk="0" h="1221" w="1547">
                  <a:moveTo>
                    <a:pt x="774" y="1221"/>
                  </a:moveTo>
                  <a:cubicBezTo>
                    <a:pt x="773" y="1221"/>
                    <a:pt x="771" y="1221"/>
                    <a:pt x="770" y="1221"/>
                  </a:cubicBezTo>
                  <a:cubicBezTo>
                    <a:pt x="415" y="1148"/>
                    <a:pt x="189" y="1028"/>
                    <a:pt x="80" y="855"/>
                  </a:cubicBezTo>
                  <a:cubicBezTo>
                    <a:pt x="-6" y="720"/>
                    <a:pt x="-22" y="553"/>
                    <a:pt x="29" y="343"/>
                  </a:cubicBezTo>
                  <a:cubicBezTo>
                    <a:pt x="134" y="-93"/>
                    <a:pt x="719" y="7"/>
                    <a:pt x="774" y="18"/>
                  </a:cubicBezTo>
                  <a:cubicBezTo>
                    <a:pt x="828" y="7"/>
                    <a:pt x="1413" y="-93"/>
                    <a:pt x="1518" y="343"/>
                  </a:cubicBezTo>
                  <a:lnTo>
                    <a:pt x="1518" y="343"/>
                  </a:lnTo>
                  <a:cubicBezTo>
                    <a:pt x="1569" y="553"/>
                    <a:pt x="1553" y="720"/>
                    <a:pt x="1467" y="855"/>
                  </a:cubicBezTo>
                  <a:cubicBezTo>
                    <a:pt x="1358" y="1028"/>
                    <a:pt x="1132" y="1148"/>
                    <a:pt x="777" y="1221"/>
                  </a:cubicBezTo>
                  <a:cubicBezTo>
                    <a:pt x="776" y="1221"/>
                    <a:pt x="774" y="1221"/>
                    <a:pt x="774" y="1221"/>
                  </a:cubicBezTo>
                  <a:moveTo>
                    <a:pt x="577" y="40"/>
                  </a:moveTo>
                  <a:cubicBezTo>
                    <a:pt x="392" y="40"/>
                    <a:pt x="131" y="89"/>
                    <a:pt x="67" y="352"/>
                  </a:cubicBezTo>
                  <a:cubicBezTo>
                    <a:pt x="19" y="551"/>
                    <a:pt x="34" y="709"/>
                    <a:pt x="113" y="834"/>
                  </a:cubicBezTo>
                  <a:cubicBezTo>
                    <a:pt x="216" y="997"/>
                    <a:pt x="433" y="1111"/>
                    <a:pt x="774" y="1181"/>
                  </a:cubicBezTo>
                  <a:cubicBezTo>
                    <a:pt x="1115" y="1111"/>
                    <a:pt x="1331" y="997"/>
                    <a:pt x="1434" y="834"/>
                  </a:cubicBezTo>
                  <a:cubicBezTo>
                    <a:pt x="1513" y="709"/>
                    <a:pt x="1529" y="551"/>
                    <a:pt x="1480" y="352"/>
                  </a:cubicBezTo>
                  <a:lnTo>
                    <a:pt x="1480" y="352"/>
                  </a:lnTo>
                  <a:cubicBezTo>
                    <a:pt x="1379" y="-65"/>
                    <a:pt x="783" y="56"/>
                    <a:pt x="777" y="57"/>
                  </a:cubicBezTo>
                  <a:cubicBezTo>
                    <a:pt x="774" y="57"/>
                    <a:pt x="773" y="57"/>
                    <a:pt x="770" y="57"/>
                  </a:cubicBezTo>
                  <a:cubicBezTo>
                    <a:pt x="768" y="56"/>
                    <a:pt x="685" y="40"/>
                    <a:pt x="577" y="40"/>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46" name="Google Shape;646;p26"/>
            <p:cNvSpPr/>
            <p:nvPr/>
          </p:nvSpPr>
          <p:spPr>
            <a:xfrm>
              <a:off x="531625" y="2993390"/>
              <a:ext cx="1630791" cy="1317589"/>
            </a:xfrm>
            <a:custGeom>
              <a:rect b="b" l="l" r="r" t="t"/>
              <a:pathLst>
                <a:path extrusionOk="0" h="4035" w="4994">
                  <a:moveTo>
                    <a:pt x="4842" y="2932"/>
                  </a:moveTo>
                  <a:cubicBezTo>
                    <a:pt x="4842" y="2932"/>
                    <a:pt x="4638" y="3085"/>
                    <a:pt x="4579" y="3188"/>
                  </a:cubicBezTo>
                  <a:cubicBezTo>
                    <a:pt x="4579" y="3188"/>
                    <a:pt x="4706" y="3444"/>
                    <a:pt x="4464" y="3448"/>
                  </a:cubicBezTo>
                  <a:cubicBezTo>
                    <a:pt x="4221" y="3452"/>
                    <a:pt x="3776" y="3383"/>
                    <a:pt x="3336" y="2451"/>
                  </a:cubicBezTo>
                  <a:cubicBezTo>
                    <a:pt x="2896" y="1520"/>
                    <a:pt x="2363" y="-247"/>
                    <a:pt x="1074" y="29"/>
                  </a:cubicBezTo>
                  <a:cubicBezTo>
                    <a:pt x="-214" y="305"/>
                    <a:pt x="-177" y="1840"/>
                    <a:pt x="320" y="2250"/>
                  </a:cubicBezTo>
                  <a:cubicBezTo>
                    <a:pt x="817" y="2661"/>
                    <a:pt x="1976" y="2311"/>
                    <a:pt x="2031" y="1593"/>
                  </a:cubicBezTo>
                  <a:cubicBezTo>
                    <a:pt x="2031" y="1593"/>
                    <a:pt x="2705" y="3286"/>
                    <a:pt x="3997" y="3875"/>
                  </a:cubicBezTo>
                  <a:cubicBezTo>
                    <a:pt x="5288" y="4464"/>
                    <a:pt x="5021" y="3258"/>
                    <a:pt x="4842" y="2932"/>
                  </a:cubicBezTo>
                  <a:moveTo>
                    <a:pt x="817" y="1281"/>
                  </a:moveTo>
                  <a:cubicBezTo>
                    <a:pt x="338" y="1207"/>
                    <a:pt x="1038" y="121"/>
                    <a:pt x="1617" y="989"/>
                  </a:cubicBezTo>
                  <a:cubicBezTo>
                    <a:pt x="1617" y="989"/>
                    <a:pt x="1295" y="1354"/>
                    <a:pt x="817" y="1281"/>
                  </a:cubicBezTo>
                  <a:close/>
                </a:path>
              </a:pathLst>
            </a:custGeom>
            <a:solidFill>
              <a:schemeClr val="accent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47" name="Google Shape;647;p26"/>
            <p:cNvSpPr/>
            <p:nvPr/>
          </p:nvSpPr>
          <p:spPr>
            <a:xfrm>
              <a:off x="525094" y="2987186"/>
              <a:ext cx="1643526" cy="1330324"/>
            </a:xfrm>
            <a:custGeom>
              <a:rect b="b" l="l" r="r" t="t"/>
              <a:pathLst>
                <a:path extrusionOk="0" h="4074" w="5033">
                  <a:moveTo>
                    <a:pt x="4599" y="4074"/>
                  </a:moveTo>
                  <a:cubicBezTo>
                    <a:pt x="4442" y="4074"/>
                    <a:pt x="4245" y="4020"/>
                    <a:pt x="4008" y="3912"/>
                  </a:cubicBezTo>
                  <a:cubicBezTo>
                    <a:pt x="3337" y="3606"/>
                    <a:pt x="2836" y="2999"/>
                    <a:pt x="2533" y="2543"/>
                  </a:cubicBezTo>
                  <a:cubicBezTo>
                    <a:pt x="2282" y="2165"/>
                    <a:pt x="2123" y="1825"/>
                    <a:pt x="2061" y="1686"/>
                  </a:cubicBezTo>
                  <a:cubicBezTo>
                    <a:pt x="2010" y="1963"/>
                    <a:pt x="1788" y="2207"/>
                    <a:pt x="1454" y="2349"/>
                  </a:cubicBezTo>
                  <a:cubicBezTo>
                    <a:pt x="1046" y="2522"/>
                    <a:pt x="583" y="2496"/>
                    <a:pt x="328" y="2284"/>
                  </a:cubicBezTo>
                  <a:cubicBezTo>
                    <a:pt x="48" y="2053"/>
                    <a:pt x="-73" y="1513"/>
                    <a:pt x="45" y="1028"/>
                  </a:cubicBezTo>
                  <a:cubicBezTo>
                    <a:pt x="120" y="723"/>
                    <a:pt x="355" y="187"/>
                    <a:pt x="1090" y="29"/>
                  </a:cubicBezTo>
                  <a:cubicBezTo>
                    <a:pt x="2213" y="-211"/>
                    <a:pt x="2773" y="1083"/>
                    <a:pt x="3182" y="2029"/>
                  </a:cubicBezTo>
                  <a:cubicBezTo>
                    <a:pt x="3249" y="2184"/>
                    <a:pt x="3312" y="2331"/>
                    <a:pt x="3374" y="2462"/>
                  </a:cubicBezTo>
                  <a:cubicBezTo>
                    <a:pt x="3845" y="3458"/>
                    <a:pt x="4325" y="3451"/>
                    <a:pt x="4483" y="3447"/>
                  </a:cubicBezTo>
                  <a:cubicBezTo>
                    <a:pt x="4541" y="3446"/>
                    <a:pt x="4580" y="3430"/>
                    <a:pt x="4598" y="3399"/>
                  </a:cubicBezTo>
                  <a:cubicBezTo>
                    <a:pt x="4632" y="3344"/>
                    <a:pt x="4597" y="3248"/>
                    <a:pt x="4581" y="3216"/>
                  </a:cubicBezTo>
                  <a:cubicBezTo>
                    <a:pt x="4578" y="3210"/>
                    <a:pt x="4579" y="3203"/>
                    <a:pt x="4582" y="3197"/>
                  </a:cubicBezTo>
                  <a:cubicBezTo>
                    <a:pt x="4642" y="3092"/>
                    <a:pt x="4842" y="2942"/>
                    <a:pt x="4850" y="2935"/>
                  </a:cubicBezTo>
                  <a:cubicBezTo>
                    <a:pt x="4855" y="2932"/>
                    <a:pt x="4861" y="2931"/>
                    <a:pt x="4866" y="2932"/>
                  </a:cubicBezTo>
                  <a:cubicBezTo>
                    <a:pt x="4871" y="2933"/>
                    <a:pt x="4876" y="2936"/>
                    <a:pt x="4879" y="2941"/>
                  </a:cubicBezTo>
                  <a:cubicBezTo>
                    <a:pt x="4985" y="3136"/>
                    <a:pt x="5147" y="3703"/>
                    <a:pt x="4913" y="3954"/>
                  </a:cubicBezTo>
                  <a:cubicBezTo>
                    <a:pt x="4839" y="4034"/>
                    <a:pt x="4734" y="4074"/>
                    <a:pt x="4599" y="4074"/>
                  </a:cubicBezTo>
                  <a:moveTo>
                    <a:pt x="2051" y="1593"/>
                  </a:moveTo>
                  <a:cubicBezTo>
                    <a:pt x="2059" y="1593"/>
                    <a:pt x="2067" y="1598"/>
                    <a:pt x="2070" y="1605"/>
                  </a:cubicBezTo>
                  <a:cubicBezTo>
                    <a:pt x="2071" y="1609"/>
                    <a:pt x="2241" y="2033"/>
                    <a:pt x="2566" y="2522"/>
                  </a:cubicBezTo>
                  <a:cubicBezTo>
                    <a:pt x="2866" y="2973"/>
                    <a:pt x="3362" y="3574"/>
                    <a:pt x="4025" y="3876"/>
                  </a:cubicBezTo>
                  <a:cubicBezTo>
                    <a:pt x="4447" y="4069"/>
                    <a:pt x="4737" y="4086"/>
                    <a:pt x="4885" y="3927"/>
                  </a:cubicBezTo>
                  <a:cubicBezTo>
                    <a:pt x="5097" y="3699"/>
                    <a:pt x="4957" y="3184"/>
                    <a:pt x="4855" y="2981"/>
                  </a:cubicBezTo>
                  <a:cubicBezTo>
                    <a:pt x="4806" y="3019"/>
                    <a:pt x="4672" y="3128"/>
                    <a:pt x="4621" y="3208"/>
                  </a:cubicBezTo>
                  <a:cubicBezTo>
                    <a:pt x="4636" y="3241"/>
                    <a:pt x="4676" y="3347"/>
                    <a:pt x="4632" y="3420"/>
                  </a:cubicBezTo>
                  <a:cubicBezTo>
                    <a:pt x="4606" y="3463"/>
                    <a:pt x="4556" y="3485"/>
                    <a:pt x="4484" y="3486"/>
                  </a:cubicBezTo>
                  <a:cubicBezTo>
                    <a:pt x="4320" y="3488"/>
                    <a:pt x="3820" y="3498"/>
                    <a:pt x="3339" y="2479"/>
                  </a:cubicBezTo>
                  <a:cubicBezTo>
                    <a:pt x="3277" y="2348"/>
                    <a:pt x="3213" y="2200"/>
                    <a:pt x="3145" y="2044"/>
                  </a:cubicBezTo>
                  <a:cubicBezTo>
                    <a:pt x="2742" y="1111"/>
                    <a:pt x="2190" y="-166"/>
                    <a:pt x="1099" y="68"/>
                  </a:cubicBezTo>
                  <a:cubicBezTo>
                    <a:pt x="384" y="221"/>
                    <a:pt x="156" y="741"/>
                    <a:pt x="84" y="1037"/>
                  </a:cubicBezTo>
                  <a:cubicBezTo>
                    <a:pt x="-30" y="1501"/>
                    <a:pt x="88" y="2036"/>
                    <a:pt x="353" y="2254"/>
                  </a:cubicBezTo>
                  <a:cubicBezTo>
                    <a:pt x="598" y="2456"/>
                    <a:pt x="1044" y="2480"/>
                    <a:pt x="1439" y="2313"/>
                  </a:cubicBezTo>
                  <a:cubicBezTo>
                    <a:pt x="1788" y="2164"/>
                    <a:pt x="2009" y="1902"/>
                    <a:pt x="2032" y="1611"/>
                  </a:cubicBezTo>
                  <a:cubicBezTo>
                    <a:pt x="2032" y="1602"/>
                    <a:pt x="2039" y="1594"/>
                    <a:pt x="2048" y="1593"/>
                  </a:cubicBezTo>
                  <a:cubicBezTo>
                    <a:pt x="2049" y="1593"/>
                    <a:pt x="2050" y="1593"/>
                    <a:pt x="2051" y="1593"/>
                  </a:cubicBezTo>
                  <a:moveTo>
                    <a:pt x="963" y="1329"/>
                  </a:moveTo>
                  <a:cubicBezTo>
                    <a:pt x="921" y="1329"/>
                    <a:pt x="878" y="1326"/>
                    <a:pt x="834" y="1319"/>
                  </a:cubicBezTo>
                  <a:cubicBezTo>
                    <a:pt x="730" y="1303"/>
                    <a:pt x="669" y="1241"/>
                    <a:pt x="659" y="1145"/>
                  </a:cubicBezTo>
                  <a:cubicBezTo>
                    <a:pt x="644" y="988"/>
                    <a:pt x="782" y="758"/>
                    <a:pt x="1002" y="679"/>
                  </a:cubicBezTo>
                  <a:cubicBezTo>
                    <a:pt x="1135" y="632"/>
                    <a:pt x="1395" y="611"/>
                    <a:pt x="1653" y="997"/>
                  </a:cubicBezTo>
                  <a:cubicBezTo>
                    <a:pt x="1658" y="1004"/>
                    <a:pt x="1657" y="1014"/>
                    <a:pt x="1652" y="1021"/>
                  </a:cubicBezTo>
                  <a:cubicBezTo>
                    <a:pt x="1649" y="1024"/>
                    <a:pt x="1375" y="1329"/>
                    <a:pt x="963" y="1329"/>
                  </a:cubicBezTo>
                  <a:moveTo>
                    <a:pt x="1145" y="693"/>
                  </a:moveTo>
                  <a:cubicBezTo>
                    <a:pt x="1094" y="693"/>
                    <a:pt x="1050" y="704"/>
                    <a:pt x="1015" y="716"/>
                  </a:cubicBezTo>
                  <a:cubicBezTo>
                    <a:pt x="817" y="786"/>
                    <a:pt x="685" y="999"/>
                    <a:pt x="698" y="1141"/>
                  </a:cubicBezTo>
                  <a:cubicBezTo>
                    <a:pt x="706" y="1219"/>
                    <a:pt x="755" y="1267"/>
                    <a:pt x="840" y="1280"/>
                  </a:cubicBezTo>
                  <a:cubicBezTo>
                    <a:pt x="1256" y="1344"/>
                    <a:pt x="1554" y="1065"/>
                    <a:pt x="1612" y="1006"/>
                  </a:cubicBezTo>
                  <a:cubicBezTo>
                    <a:pt x="1441" y="756"/>
                    <a:pt x="1272" y="693"/>
                    <a:pt x="1145" y="69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48" name="Google Shape;648;p26"/>
            <p:cNvSpPr/>
            <p:nvPr/>
          </p:nvSpPr>
          <p:spPr>
            <a:xfrm>
              <a:off x="1059659" y="3316338"/>
              <a:ext cx="135192" cy="197230"/>
            </a:xfrm>
            <a:custGeom>
              <a:rect b="b" l="l" r="r" t="t"/>
              <a:pathLst>
                <a:path extrusionOk="0" h="604" w="414">
                  <a:moveTo>
                    <a:pt x="414" y="604"/>
                  </a:moveTo>
                  <a:cubicBezTo>
                    <a:pt x="414" y="604"/>
                    <a:pt x="216" y="236"/>
                    <a:pt x="0" y="0"/>
                  </a:cubicBezTo>
                  <a:lnTo>
                    <a:pt x="414" y="604"/>
                  </a:lnTo>
                  <a:close/>
                </a:path>
              </a:pathLst>
            </a:custGeom>
            <a:solidFill>
              <a:srgbClr val="000000">
                <a:alpha val="25000"/>
              </a:srgbClr>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49" name="Google Shape;649;p26"/>
            <p:cNvSpPr/>
            <p:nvPr/>
          </p:nvSpPr>
          <p:spPr>
            <a:xfrm>
              <a:off x="1053128" y="3310133"/>
              <a:ext cx="148254" cy="209965"/>
            </a:xfrm>
            <a:custGeom>
              <a:rect b="b" l="l" r="r" t="t"/>
              <a:pathLst>
                <a:path extrusionOk="0" h="643" w="454">
                  <a:moveTo>
                    <a:pt x="434" y="643"/>
                  </a:moveTo>
                  <a:cubicBezTo>
                    <a:pt x="427" y="643"/>
                    <a:pt x="421" y="639"/>
                    <a:pt x="417" y="633"/>
                  </a:cubicBezTo>
                  <a:cubicBezTo>
                    <a:pt x="415" y="629"/>
                    <a:pt x="217" y="264"/>
                    <a:pt x="5" y="32"/>
                  </a:cubicBezTo>
                  <a:cubicBezTo>
                    <a:pt x="-2" y="24"/>
                    <a:pt x="-1" y="12"/>
                    <a:pt x="7" y="4"/>
                  </a:cubicBezTo>
                  <a:cubicBezTo>
                    <a:pt x="15" y="-3"/>
                    <a:pt x="27" y="-2"/>
                    <a:pt x="34" y="5"/>
                  </a:cubicBezTo>
                  <a:cubicBezTo>
                    <a:pt x="249" y="241"/>
                    <a:pt x="450" y="610"/>
                    <a:pt x="452" y="614"/>
                  </a:cubicBezTo>
                  <a:cubicBezTo>
                    <a:pt x="457" y="624"/>
                    <a:pt x="453" y="636"/>
                    <a:pt x="444" y="641"/>
                  </a:cubicBezTo>
                  <a:cubicBezTo>
                    <a:pt x="441" y="642"/>
                    <a:pt x="438" y="643"/>
                    <a:pt x="434" y="64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50" name="Google Shape;650;p26"/>
            <p:cNvSpPr/>
            <p:nvPr/>
          </p:nvSpPr>
          <p:spPr>
            <a:xfrm>
              <a:off x="2637880" y="3567447"/>
              <a:ext cx="1941993" cy="843126"/>
            </a:xfrm>
            <a:custGeom>
              <a:rect b="b" l="l" r="r" t="t"/>
              <a:pathLst>
                <a:path extrusionOk="0" h="2582" w="5947">
                  <a:moveTo>
                    <a:pt x="5947" y="2512"/>
                  </a:moveTo>
                  <a:cubicBezTo>
                    <a:pt x="5947" y="2512"/>
                    <a:pt x="2064" y="3237"/>
                    <a:pt x="0" y="9"/>
                  </a:cubicBezTo>
                  <a:cubicBezTo>
                    <a:pt x="0" y="9"/>
                    <a:pt x="4021" y="-294"/>
                    <a:pt x="5947" y="2512"/>
                  </a:cubicBezTo>
                  <a:close/>
                </a:path>
              </a:pathLst>
            </a:custGeom>
            <a:solidFill>
              <a:schemeClr val="dk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51" name="Google Shape;651;p26"/>
            <p:cNvSpPr/>
            <p:nvPr/>
          </p:nvSpPr>
          <p:spPr>
            <a:xfrm>
              <a:off x="2626778" y="3560916"/>
              <a:ext cx="1963545" cy="855861"/>
            </a:xfrm>
            <a:custGeom>
              <a:rect b="b" l="l" r="r" t="t"/>
              <a:pathLst>
                <a:path extrusionOk="0" h="2621" w="6013">
                  <a:moveTo>
                    <a:pt x="5030" y="2621"/>
                  </a:moveTo>
                  <a:cubicBezTo>
                    <a:pt x="4675" y="2621"/>
                    <a:pt x="4244" y="2595"/>
                    <a:pt x="3778" y="2510"/>
                  </a:cubicBezTo>
                  <a:cubicBezTo>
                    <a:pt x="2653" y="2307"/>
                    <a:pt x="1088" y="1713"/>
                    <a:pt x="18" y="39"/>
                  </a:cubicBezTo>
                  <a:lnTo>
                    <a:pt x="0" y="12"/>
                  </a:lnTo>
                  <a:lnTo>
                    <a:pt x="33" y="9"/>
                  </a:lnTo>
                  <a:cubicBezTo>
                    <a:pt x="43" y="9"/>
                    <a:pt x="1056" y="-64"/>
                    <a:pt x="2290" y="209"/>
                  </a:cubicBezTo>
                  <a:cubicBezTo>
                    <a:pt x="3430" y="461"/>
                    <a:pt x="4999" y="1066"/>
                    <a:pt x="5996" y="2521"/>
                  </a:cubicBezTo>
                  <a:lnTo>
                    <a:pt x="6013" y="2546"/>
                  </a:lnTo>
                  <a:lnTo>
                    <a:pt x="5984" y="2552"/>
                  </a:lnTo>
                  <a:cubicBezTo>
                    <a:pt x="5979" y="2553"/>
                    <a:pt x="5603" y="2621"/>
                    <a:pt x="5030" y="2621"/>
                  </a:cubicBezTo>
                  <a:moveTo>
                    <a:pt x="69" y="47"/>
                  </a:moveTo>
                  <a:cubicBezTo>
                    <a:pt x="1131" y="1686"/>
                    <a:pt x="2673" y="2270"/>
                    <a:pt x="3784" y="2471"/>
                  </a:cubicBezTo>
                  <a:cubicBezTo>
                    <a:pt x="4876" y="2670"/>
                    <a:pt x="5774" y="2546"/>
                    <a:pt x="5947" y="2518"/>
                  </a:cubicBezTo>
                  <a:cubicBezTo>
                    <a:pt x="4955" y="1092"/>
                    <a:pt x="3408" y="496"/>
                    <a:pt x="2281" y="247"/>
                  </a:cubicBezTo>
                  <a:cubicBezTo>
                    <a:pt x="1177" y="4"/>
                    <a:pt x="253" y="37"/>
                    <a:pt x="69" y="47"/>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52" name="Google Shape;652;p26"/>
            <p:cNvSpPr/>
            <p:nvPr/>
          </p:nvSpPr>
          <p:spPr>
            <a:xfrm>
              <a:off x="2991209" y="3721900"/>
              <a:ext cx="1538704" cy="672346"/>
            </a:xfrm>
            <a:custGeom>
              <a:rect b="b" l="l" r="r" t="t"/>
              <a:pathLst>
                <a:path extrusionOk="0" h="2059" w="4712">
                  <a:moveTo>
                    <a:pt x="4693" y="2059"/>
                  </a:moveTo>
                  <a:cubicBezTo>
                    <a:pt x="4692" y="2059"/>
                    <a:pt x="4691" y="2059"/>
                    <a:pt x="4689" y="2059"/>
                  </a:cubicBezTo>
                  <a:cubicBezTo>
                    <a:pt x="2904" y="1685"/>
                    <a:pt x="38" y="53"/>
                    <a:pt x="10" y="36"/>
                  </a:cubicBezTo>
                  <a:cubicBezTo>
                    <a:pt x="0" y="31"/>
                    <a:pt x="-3" y="19"/>
                    <a:pt x="3" y="9"/>
                  </a:cubicBezTo>
                  <a:cubicBezTo>
                    <a:pt x="8" y="0"/>
                    <a:pt x="20" y="-3"/>
                    <a:pt x="29" y="2"/>
                  </a:cubicBezTo>
                  <a:cubicBezTo>
                    <a:pt x="58" y="19"/>
                    <a:pt x="2918" y="1647"/>
                    <a:pt x="4697" y="2020"/>
                  </a:cubicBezTo>
                  <a:cubicBezTo>
                    <a:pt x="4708" y="2022"/>
                    <a:pt x="4715" y="2033"/>
                    <a:pt x="4712" y="2043"/>
                  </a:cubicBezTo>
                  <a:cubicBezTo>
                    <a:pt x="4710" y="2053"/>
                    <a:pt x="4702" y="2059"/>
                    <a:pt x="4693" y="2059"/>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53" name="Google Shape;653;p26"/>
            <p:cNvSpPr/>
            <p:nvPr/>
          </p:nvSpPr>
          <p:spPr>
            <a:xfrm>
              <a:off x="3405602" y="3129230"/>
              <a:ext cx="1174274" cy="1258485"/>
            </a:xfrm>
            <a:custGeom>
              <a:rect b="b" l="l" r="r" t="t"/>
              <a:pathLst>
                <a:path extrusionOk="0" h="3854" w="3596">
                  <a:moveTo>
                    <a:pt x="0" y="0"/>
                  </a:moveTo>
                  <a:cubicBezTo>
                    <a:pt x="0" y="0"/>
                    <a:pt x="1118" y="2962"/>
                    <a:pt x="3596" y="3854"/>
                  </a:cubicBezTo>
                  <a:cubicBezTo>
                    <a:pt x="3596" y="3854"/>
                    <a:pt x="3495" y="368"/>
                    <a:pt x="0" y="0"/>
                  </a:cubicBezTo>
                  <a:close/>
                </a:path>
              </a:pathLst>
            </a:custGeom>
            <a:solidFill>
              <a:schemeClr val="dk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54" name="Google Shape;654;p26"/>
            <p:cNvSpPr/>
            <p:nvPr/>
          </p:nvSpPr>
          <p:spPr>
            <a:xfrm>
              <a:off x="3395806" y="3121720"/>
              <a:ext cx="1190601" cy="1275465"/>
            </a:xfrm>
            <a:custGeom>
              <a:rect b="b" l="l" r="r" t="t"/>
              <a:pathLst>
                <a:path extrusionOk="0" h="3906" w="3646">
                  <a:moveTo>
                    <a:pt x="3646" y="3906"/>
                  </a:moveTo>
                  <a:lnTo>
                    <a:pt x="3619" y="3896"/>
                  </a:lnTo>
                  <a:cubicBezTo>
                    <a:pt x="1161" y="3010"/>
                    <a:pt x="23" y="59"/>
                    <a:pt x="12" y="30"/>
                  </a:cubicBezTo>
                  <a:lnTo>
                    <a:pt x="0" y="0"/>
                  </a:lnTo>
                  <a:lnTo>
                    <a:pt x="32" y="3"/>
                  </a:lnTo>
                  <a:cubicBezTo>
                    <a:pt x="1846" y="194"/>
                    <a:pt x="2732" y="1238"/>
                    <a:pt x="3156" y="2079"/>
                  </a:cubicBezTo>
                  <a:cubicBezTo>
                    <a:pt x="3615" y="2990"/>
                    <a:pt x="3645" y="3868"/>
                    <a:pt x="3645" y="3877"/>
                  </a:cubicBezTo>
                  <a:lnTo>
                    <a:pt x="3646" y="3906"/>
                  </a:lnTo>
                  <a:moveTo>
                    <a:pt x="60" y="46"/>
                  </a:moveTo>
                  <a:cubicBezTo>
                    <a:pt x="187" y="358"/>
                    <a:pt x="1316" y="3006"/>
                    <a:pt x="3605" y="3849"/>
                  </a:cubicBezTo>
                  <a:cubicBezTo>
                    <a:pt x="3595" y="3690"/>
                    <a:pt x="3529" y="2906"/>
                    <a:pt x="3120" y="2096"/>
                  </a:cubicBezTo>
                  <a:cubicBezTo>
                    <a:pt x="2703" y="1268"/>
                    <a:pt x="1834" y="244"/>
                    <a:pt x="60" y="46"/>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55" name="Google Shape;655;p26"/>
            <p:cNvSpPr/>
            <p:nvPr/>
          </p:nvSpPr>
          <p:spPr>
            <a:xfrm>
              <a:off x="3916002" y="3507363"/>
              <a:ext cx="670081" cy="886883"/>
            </a:xfrm>
            <a:custGeom>
              <a:rect b="b" l="l" r="r" t="t"/>
              <a:pathLst>
                <a:path extrusionOk="0" h="2716" w="2052">
                  <a:moveTo>
                    <a:pt x="2033" y="2716"/>
                  </a:moveTo>
                  <a:cubicBezTo>
                    <a:pt x="2025" y="2716"/>
                    <a:pt x="2017" y="2711"/>
                    <a:pt x="2015" y="2703"/>
                  </a:cubicBezTo>
                  <a:cubicBezTo>
                    <a:pt x="1785" y="2042"/>
                    <a:pt x="23" y="52"/>
                    <a:pt x="5" y="33"/>
                  </a:cubicBezTo>
                  <a:cubicBezTo>
                    <a:pt x="-2" y="24"/>
                    <a:pt x="-1" y="12"/>
                    <a:pt x="7" y="5"/>
                  </a:cubicBezTo>
                  <a:cubicBezTo>
                    <a:pt x="15" y="-2"/>
                    <a:pt x="28" y="-2"/>
                    <a:pt x="35" y="6"/>
                  </a:cubicBezTo>
                  <a:cubicBezTo>
                    <a:pt x="108" y="88"/>
                    <a:pt x="1820" y="2022"/>
                    <a:pt x="2051" y="2690"/>
                  </a:cubicBezTo>
                  <a:cubicBezTo>
                    <a:pt x="2054" y="2700"/>
                    <a:pt x="2049" y="2711"/>
                    <a:pt x="2038" y="2715"/>
                  </a:cubicBezTo>
                  <a:cubicBezTo>
                    <a:pt x="2036" y="2716"/>
                    <a:pt x="2034" y="2716"/>
                    <a:pt x="2033" y="2716"/>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pic>
        <p:nvPicPr>
          <p:cNvPr id="660" name="Google Shape;660;p27"/>
          <p:cNvPicPr preferRelativeResize="0"/>
          <p:nvPr/>
        </p:nvPicPr>
        <p:blipFill rotWithShape="1">
          <a:blip r:embed="rId3">
            <a:alphaModFix amt="80000"/>
          </a:blip>
          <a:srcRect b="0" l="0" r="2400" t="0"/>
          <a:stretch/>
        </p:blipFill>
        <p:spPr>
          <a:xfrm>
            <a:off x="794800" y="999625"/>
            <a:ext cx="5095775" cy="3291175"/>
          </a:xfrm>
          <a:prstGeom prst="rect">
            <a:avLst/>
          </a:prstGeom>
          <a:noFill/>
          <a:ln>
            <a:noFill/>
          </a:ln>
        </p:spPr>
      </p:pic>
      <p:sp>
        <p:nvSpPr>
          <p:cNvPr id="661" name="Google Shape;661;p27"/>
          <p:cNvSpPr txBox="1"/>
          <p:nvPr>
            <p:ph type="title"/>
          </p:nvPr>
        </p:nvSpPr>
        <p:spPr>
          <a:xfrm>
            <a:off x="720000" y="445025"/>
            <a:ext cx="7704000" cy="64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happens to textile waste?</a:t>
            </a:r>
            <a:endParaRPr/>
          </a:p>
        </p:txBody>
      </p:sp>
      <p:sp>
        <p:nvSpPr>
          <p:cNvPr id="662" name="Google Shape;662;p27"/>
          <p:cNvSpPr txBox="1"/>
          <p:nvPr/>
        </p:nvSpPr>
        <p:spPr>
          <a:xfrm>
            <a:off x="535950" y="4364950"/>
            <a:ext cx="8072100" cy="2454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1000">
                <a:solidFill>
                  <a:schemeClr val="dk1"/>
                </a:solidFill>
                <a:latin typeface="Atkinson Hyperlegible"/>
                <a:ea typeface="Atkinson Hyperlegible"/>
                <a:cs typeface="Atkinson Hyperlegible"/>
                <a:sym typeface="Atkinson Hyperlegible"/>
              </a:rPr>
              <a:t>. </a:t>
            </a:r>
            <a:r>
              <a:rPr b="1" lang="en" sz="1000" u="sng">
                <a:solidFill>
                  <a:schemeClr val="hlink"/>
                </a:solidFill>
                <a:latin typeface="Atkinson Hyperlegible"/>
                <a:ea typeface="Atkinson Hyperlegible"/>
                <a:cs typeface="Atkinson Hyperlegible"/>
                <a:sym typeface="Atkinson Hyperlegible"/>
                <a:hlinkClick r:id="rId4"/>
              </a:rPr>
              <a:t>For more info, click here</a:t>
            </a:r>
            <a:endParaRPr b="1" sz="1000" u="sng">
              <a:solidFill>
                <a:schemeClr val="dk1"/>
              </a:solidFill>
              <a:latin typeface="Atkinson Hyperlegible"/>
              <a:ea typeface="Atkinson Hyperlegible"/>
              <a:cs typeface="Atkinson Hyperlegible"/>
              <a:sym typeface="Atkinson Hyperlegible"/>
            </a:endParaRPr>
          </a:p>
        </p:txBody>
      </p:sp>
      <p:sp>
        <p:nvSpPr>
          <p:cNvPr id="663" name="Google Shape;663;p27"/>
          <p:cNvSpPr txBox="1"/>
          <p:nvPr/>
        </p:nvSpPr>
        <p:spPr>
          <a:xfrm>
            <a:off x="6351473" y="3617925"/>
            <a:ext cx="2164200" cy="461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Bona Nova"/>
                <a:ea typeface="Bona Nova"/>
                <a:cs typeface="Bona Nova"/>
                <a:sym typeface="Bona Nova"/>
              </a:rPr>
              <a:t>Sent to Landfill</a:t>
            </a:r>
            <a:endParaRPr b="1" sz="1800">
              <a:solidFill>
                <a:schemeClr val="dk1"/>
              </a:solidFill>
              <a:latin typeface="Bona Nova"/>
              <a:ea typeface="Bona Nova"/>
              <a:cs typeface="Bona Nova"/>
              <a:sym typeface="Bona Nova"/>
            </a:endParaRPr>
          </a:p>
        </p:txBody>
      </p:sp>
      <p:sp>
        <p:nvSpPr>
          <p:cNvPr id="664" name="Google Shape;664;p27"/>
          <p:cNvSpPr txBox="1"/>
          <p:nvPr/>
        </p:nvSpPr>
        <p:spPr>
          <a:xfrm>
            <a:off x="6351479" y="2870900"/>
            <a:ext cx="1439712" cy="461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Bona Nova"/>
                <a:ea typeface="Bona Nova"/>
                <a:cs typeface="Bona Nova"/>
                <a:sym typeface="Bona Nova"/>
              </a:rPr>
              <a:t>Incinerated</a:t>
            </a:r>
            <a:endParaRPr b="1" sz="1800">
              <a:solidFill>
                <a:schemeClr val="dk1"/>
              </a:solidFill>
              <a:latin typeface="Bona Nova"/>
              <a:ea typeface="Bona Nova"/>
              <a:cs typeface="Bona Nova"/>
              <a:sym typeface="Bona Nova"/>
            </a:endParaRPr>
          </a:p>
        </p:txBody>
      </p:sp>
      <p:sp>
        <p:nvSpPr>
          <p:cNvPr id="665" name="Google Shape;665;p27"/>
          <p:cNvSpPr txBox="1"/>
          <p:nvPr/>
        </p:nvSpPr>
        <p:spPr>
          <a:xfrm>
            <a:off x="6351474" y="2123875"/>
            <a:ext cx="1914600" cy="461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Bona Nova"/>
                <a:ea typeface="Bona Nova"/>
                <a:cs typeface="Bona Nova"/>
                <a:sym typeface="Bona Nova"/>
              </a:rPr>
              <a:t>Recycled</a:t>
            </a:r>
            <a:endParaRPr b="1" sz="1800">
              <a:solidFill>
                <a:schemeClr val="dk1"/>
              </a:solidFill>
              <a:latin typeface="Bona Nova"/>
              <a:ea typeface="Bona Nova"/>
              <a:cs typeface="Bona Nova"/>
              <a:sym typeface="Bona Nova"/>
            </a:endParaRPr>
          </a:p>
        </p:txBody>
      </p:sp>
      <p:sp>
        <p:nvSpPr>
          <p:cNvPr id="666" name="Google Shape;666;p27"/>
          <p:cNvSpPr txBox="1"/>
          <p:nvPr/>
        </p:nvSpPr>
        <p:spPr>
          <a:xfrm>
            <a:off x="6351474" y="1376850"/>
            <a:ext cx="1971300" cy="461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Bona Nova"/>
                <a:ea typeface="Bona Nova"/>
                <a:cs typeface="Bona Nova"/>
                <a:sym typeface="Bona Nova"/>
              </a:rPr>
              <a:t>Exported Overseas</a:t>
            </a:r>
            <a:endParaRPr b="1" sz="1800">
              <a:solidFill>
                <a:schemeClr val="dk1"/>
              </a:solidFill>
              <a:latin typeface="Bona Nova"/>
              <a:ea typeface="Bona Nova"/>
              <a:cs typeface="Bona Nova"/>
              <a:sym typeface="Bona Nova"/>
            </a:endParaRPr>
          </a:p>
        </p:txBody>
      </p:sp>
      <p:sp>
        <p:nvSpPr>
          <p:cNvPr id="667" name="Google Shape;667;p27"/>
          <p:cNvSpPr/>
          <p:nvPr/>
        </p:nvSpPr>
        <p:spPr>
          <a:xfrm>
            <a:off x="6092018" y="1516050"/>
            <a:ext cx="183263" cy="183300"/>
          </a:xfrm>
          <a:prstGeom prst="rect">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7"/>
          <p:cNvSpPr/>
          <p:nvPr/>
        </p:nvSpPr>
        <p:spPr>
          <a:xfrm>
            <a:off x="6092018" y="2263075"/>
            <a:ext cx="183263" cy="183300"/>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7"/>
          <p:cNvSpPr/>
          <p:nvPr/>
        </p:nvSpPr>
        <p:spPr>
          <a:xfrm>
            <a:off x="6092018" y="3010100"/>
            <a:ext cx="183263" cy="183300"/>
          </a:xfrm>
          <a:prstGeom prst="rect">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7"/>
          <p:cNvSpPr/>
          <p:nvPr/>
        </p:nvSpPr>
        <p:spPr>
          <a:xfrm>
            <a:off x="6092018" y="3757125"/>
            <a:ext cx="183263" cy="183300"/>
          </a:xfrm>
          <a:prstGeom prst="rect">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1" name="Google Shape;671;p27"/>
          <p:cNvGrpSpPr/>
          <p:nvPr/>
        </p:nvGrpSpPr>
        <p:grpSpPr>
          <a:xfrm flipH="1">
            <a:off x="8006400" y="4006800"/>
            <a:ext cx="975536" cy="973447"/>
            <a:chOff x="2008290" y="-1306"/>
            <a:chExt cx="5142522" cy="5142349"/>
          </a:xfrm>
        </p:grpSpPr>
        <p:sp>
          <p:nvSpPr>
            <p:cNvPr id="672" name="Google Shape;672;p27"/>
            <p:cNvSpPr/>
            <p:nvPr/>
          </p:nvSpPr>
          <p:spPr>
            <a:xfrm>
              <a:off x="2285532" y="2703096"/>
              <a:ext cx="2160781" cy="2160715"/>
            </a:xfrm>
            <a:custGeom>
              <a:rect b="b" l="l" r="r" t="t"/>
              <a:pathLst>
                <a:path extrusionOk="0" h="6617" w="6617">
                  <a:moveTo>
                    <a:pt x="3309" y="5899"/>
                  </a:moveTo>
                  <a:cubicBezTo>
                    <a:pt x="1693" y="6027"/>
                    <a:pt x="988" y="6553"/>
                    <a:pt x="1052" y="6027"/>
                  </a:cubicBezTo>
                  <a:cubicBezTo>
                    <a:pt x="1116" y="5501"/>
                    <a:pt x="1821" y="5309"/>
                    <a:pt x="2180" y="5386"/>
                  </a:cubicBezTo>
                  <a:cubicBezTo>
                    <a:pt x="2539" y="5463"/>
                    <a:pt x="3616" y="5668"/>
                    <a:pt x="4155" y="4924"/>
                  </a:cubicBezTo>
                  <a:cubicBezTo>
                    <a:pt x="4155" y="4924"/>
                    <a:pt x="3155" y="5309"/>
                    <a:pt x="2950" y="4873"/>
                  </a:cubicBezTo>
                  <a:cubicBezTo>
                    <a:pt x="2744" y="4437"/>
                    <a:pt x="2129" y="4796"/>
                    <a:pt x="2129" y="4796"/>
                  </a:cubicBezTo>
                  <a:cubicBezTo>
                    <a:pt x="2129" y="4796"/>
                    <a:pt x="3027" y="3667"/>
                    <a:pt x="3796" y="3360"/>
                  </a:cubicBezTo>
                  <a:lnTo>
                    <a:pt x="4270" y="2347"/>
                  </a:lnTo>
                  <a:lnTo>
                    <a:pt x="3257" y="2821"/>
                  </a:lnTo>
                  <a:cubicBezTo>
                    <a:pt x="2950" y="3591"/>
                    <a:pt x="1821" y="4488"/>
                    <a:pt x="1821" y="4488"/>
                  </a:cubicBezTo>
                  <a:cubicBezTo>
                    <a:pt x="1821" y="4488"/>
                    <a:pt x="2180" y="3873"/>
                    <a:pt x="1744" y="3667"/>
                  </a:cubicBezTo>
                  <a:cubicBezTo>
                    <a:pt x="1308" y="3462"/>
                    <a:pt x="1693" y="2462"/>
                    <a:pt x="1693" y="2462"/>
                  </a:cubicBezTo>
                  <a:cubicBezTo>
                    <a:pt x="949" y="3001"/>
                    <a:pt x="1154" y="4078"/>
                    <a:pt x="1231" y="4437"/>
                  </a:cubicBezTo>
                  <a:cubicBezTo>
                    <a:pt x="1308" y="4796"/>
                    <a:pt x="1116" y="5501"/>
                    <a:pt x="590" y="5565"/>
                  </a:cubicBezTo>
                  <a:cubicBezTo>
                    <a:pt x="65" y="5629"/>
                    <a:pt x="590" y="4924"/>
                    <a:pt x="718" y="3308"/>
                  </a:cubicBezTo>
                  <a:cubicBezTo>
                    <a:pt x="847" y="1693"/>
                    <a:pt x="0" y="0"/>
                    <a:pt x="0" y="0"/>
                  </a:cubicBezTo>
                  <a:lnTo>
                    <a:pt x="0" y="5394"/>
                  </a:lnTo>
                  <a:cubicBezTo>
                    <a:pt x="0" y="6069"/>
                    <a:pt x="548" y="6617"/>
                    <a:pt x="1223" y="6617"/>
                  </a:cubicBezTo>
                  <a:lnTo>
                    <a:pt x="6617" y="6617"/>
                  </a:lnTo>
                  <a:cubicBezTo>
                    <a:pt x="6617" y="6617"/>
                    <a:pt x="4924" y="5770"/>
                    <a:pt x="3309" y="5899"/>
                  </a:cubicBezTo>
                  <a:close/>
                </a:path>
              </a:pathLst>
            </a:custGeom>
            <a:solidFill>
              <a:schemeClr val="accent3"/>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73" name="Google Shape;673;p27"/>
            <p:cNvSpPr/>
            <p:nvPr/>
          </p:nvSpPr>
          <p:spPr>
            <a:xfrm>
              <a:off x="2280307" y="2680238"/>
              <a:ext cx="2188865" cy="2188798"/>
            </a:xfrm>
            <a:custGeom>
              <a:rect b="b" l="l" r="r" t="t"/>
              <a:pathLst>
                <a:path extrusionOk="0" h="6703" w="6703">
                  <a:moveTo>
                    <a:pt x="6703" y="6703"/>
                  </a:moveTo>
                  <a:lnTo>
                    <a:pt x="1239" y="6703"/>
                  </a:lnTo>
                  <a:cubicBezTo>
                    <a:pt x="556" y="6703"/>
                    <a:pt x="0" y="6147"/>
                    <a:pt x="0" y="5464"/>
                  </a:cubicBezTo>
                  <a:lnTo>
                    <a:pt x="0" y="0"/>
                  </a:lnTo>
                  <a:lnTo>
                    <a:pt x="31" y="63"/>
                  </a:lnTo>
                  <a:cubicBezTo>
                    <a:pt x="40" y="80"/>
                    <a:pt x="878" y="1778"/>
                    <a:pt x="751" y="3380"/>
                  </a:cubicBezTo>
                  <a:cubicBezTo>
                    <a:pt x="698" y="4048"/>
                    <a:pt x="578" y="4557"/>
                    <a:pt x="490" y="4928"/>
                  </a:cubicBezTo>
                  <a:cubicBezTo>
                    <a:pt x="409" y="5273"/>
                    <a:pt x="355" y="5501"/>
                    <a:pt x="428" y="5583"/>
                  </a:cubicBezTo>
                  <a:cubicBezTo>
                    <a:pt x="460" y="5618"/>
                    <a:pt x="516" y="5630"/>
                    <a:pt x="604" y="5619"/>
                  </a:cubicBezTo>
                  <a:cubicBezTo>
                    <a:pt x="777" y="5598"/>
                    <a:pt x="928" y="5502"/>
                    <a:pt x="1043" y="5341"/>
                  </a:cubicBezTo>
                  <a:cubicBezTo>
                    <a:pt x="1226" y="5084"/>
                    <a:pt x="1276" y="4721"/>
                    <a:pt x="1231" y="4510"/>
                  </a:cubicBezTo>
                  <a:cubicBezTo>
                    <a:pt x="1091" y="3858"/>
                    <a:pt x="1059" y="2982"/>
                    <a:pt x="1699" y="2519"/>
                  </a:cubicBezTo>
                  <a:lnTo>
                    <a:pt x="1744" y="2486"/>
                  </a:lnTo>
                  <a:lnTo>
                    <a:pt x="1724" y="2538"/>
                  </a:lnTo>
                  <a:cubicBezTo>
                    <a:pt x="1721" y="2548"/>
                    <a:pt x="1350" y="3526"/>
                    <a:pt x="1767" y="3723"/>
                  </a:cubicBezTo>
                  <a:cubicBezTo>
                    <a:pt x="1872" y="3772"/>
                    <a:pt x="1941" y="3848"/>
                    <a:pt x="1973" y="3950"/>
                  </a:cubicBezTo>
                  <a:cubicBezTo>
                    <a:pt x="2033" y="4144"/>
                    <a:pt x="1944" y="4378"/>
                    <a:pt x="1889" y="4494"/>
                  </a:cubicBezTo>
                  <a:cubicBezTo>
                    <a:pt x="2129" y="4294"/>
                    <a:pt x="2997" y="3538"/>
                    <a:pt x="3258" y="2885"/>
                  </a:cubicBezTo>
                  <a:lnTo>
                    <a:pt x="3260" y="2879"/>
                  </a:lnTo>
                  <a:lnTo>
                    <a:pt x="3266" y="2876"/>
                  </a:lnTo>
                  <a:lnTo>
                    <a:pt x="4321" y="2382"/>
                  </a:lnTo>
                  <a:lnTo>
                    <a:pt x="3824" y="3443"/>
                  </a:lnTo>
                  <a:lnTo>
                    <a:pt x="3818" y="3445"/>
                  </a:lnTo>
                  <a:cubicBezTo>
                    <a:pt x="3165" y="3706"/>
                    <a:pt x="2409" y="4575"/>
                    <a:pt x="2209" y="4814"/>
                  </a:cubicBezTo>
                  <a:cubicBezTo>
                    <a:pt x="2325" y="4760"/>
                    <a:pt x="2560" y="4670"/>
                    <a:pt x="2753" y="4730"/>
                  </a:cubicBezTo>
                  <a:cubicBezTo>
                    <a:pt x="2855" y="4762"/>
                    <a:pt x="2931" y="4831"/>
                    <a:pt x="2981" y="4936"/>
                  </a:cubicBezTo>
                  <a:cubicBezTo>
                    <a:pt x="3177" y="5353"/>
                    <a:pt x="4155" y="4983"/>
                    <a:pt x="4165" y="4979"/>
                  </a:cubicBezTo>
                  <a:lnTo>
                    <a:pt x="4217" y="4959"/>
                  </a:lnTo>
                  <a:lnTo>
                    <a:pt x="4184" y="5004"/>
                  </a:lnTo>
                  <a:cubicBezTo>
                    <a:pt x="3721" y="5644"/>
                    <a:pt x="2845" y="5612"/>
                    <a:pt x="2193" y="5472"/>
                  </a:cubicBezTo>
                  <a:cubicBezTo>
                    <a:pt x="1982" y="5427"/>
                    <a:pt x="1619" y="5477"/>
                    <a:pt x="1362" y="5660"/>
                  </a:cubicBezTo>
                  <a:cubicBezTo>
                    <a:pt x="1201" y="5775"/>
                    <a:pt x="1105" y="5927"/>
                    <a:pt x="1084" y="6099"/>
                  </a:cubicBezTo>
                  <a:cubicBezTo>
                    <a:pt x="1073" y="6187"/>
                    <a:pt x="1085" y="6243"/>
                    <a:pt x="1120" y="6275"/>
                  </a:cubicBezTo>
                  <a:cubicBezTo>
                    <a:pt x="1202" y="6348"/>
                    <a:pt x="1430" y="6294"/>
                    <a:pt x="1775" y="6213"/>
                  </a:cubicBezTo>
                  <a:cubicBezTo>
                    <a:pt x="2146" y="6125"/>
                    <a:pt x="2655" y="6005"/>
                    <a:pt x="3323" y="5952"/>
                  </a:cubicBezTo>
                  <a:lnTo>
                    <a:pt x="3325" y="5969"/>
                  </a:lnTo>
                  <a:lnTo>
                    <a:pt x="3323" y="5952"/>
                  </a:lnTo>
                  <a:cubicBezTo>
                    <a:pt x="4925" y="5825"/>
                    <a:pt x="6623" y="6663"/>
                    <a:pt x="6640" y="6672"/>
                  </a:cubicBezTo>
                  <a:lnTo>
                    <a:pt x="6703" y="6703"/>
                  </a:lnTo>
                  <a:moveTo>
                    <a:pt x="33" y="144"/>
                  </a:moveTo>
                  <a:lnTo>
                    <a:pt x="33" y="5464"/>
                  </a:lnTo>
                  <a:cubicBezTo>
                    <a:pt x="33" y="6129"/>
                    <a:pt x="574" y="6670"/>
                    <a:pt x="1239" y="6670"/>
                  </a:cubicBezTo>
                  <a:lnTo>
                    <a:pt x="6559" y="6670"/>
                  </a:lnTo>
                  <a:cubicBezTo>
                    <a:pt x="6232" y="6518"/>
                    <a:pt x="4741" y="5872"/>
                    <a:pt x="3326" y="5985"/>
                  </a:cubicBezTo>
                  <a:cubicBezTo>
                    <a:pt x="2660" y="6038"/>
                    <a:pt x="2153" y="6158"/>
                    <a:pt x="1782" y="6245"/>
                  </a:cubicBezTo>
                  <a:cubicBezTo>
                    <a:pt x="1415" y="6332"/>
                    <a:pt x="1193" y="6384"/>
                    <a:pt x="1098" y="6299"/>
                  </a:cubicBezTo>
                  <a:cubicBezTo>
                    <a:pt x="1054" y="6260"/>
                    <a:pt x="1039" y="6195"/>
                    <a:pt x="1051" y="6095"/>
                  </a:cubicBezTo>
                  <a:cubicBezTo>
                    <a:pt x="1074" y="5913"/>
                    <a:pt x="1174" y="5753"/>
                    <a:pt x="1343" y="5633"/>
                  </a:cubicBezTo>
                  <a:cubicBezTo>
                    <a:pt x="1610" y="5443"/>
                    <a:pt x="1976" y="5391"/>
                    <a:pt x="2200" y="5440"/>
                  </a:cubicBezTo>
                  <a:cubicBezTo>
                    <a:pt x="2828" y="5574"/>
                    <a:pt x="3663" y="5609"/>
                    <a:pt x="4124" y="5028"/>
                  </a:cubicBezTo>
                  <a:cubicBezTo>
                    <a:pt x="4036" y="5059"/>
                    <a:pt x="3847" y="5118"/>
                    <a:pt x="3648" y="5148"/>
                  </a:cubicBezTo>
                  <a:cubicBezTo>
                    <a:pt x="3279" y="5204"/>
                    <a:pt x="3038" y="5135"/>
                    <a:pt x="2951" y="4950"/>
                  </a:cubicBezTo>
                  <a:cubicBezTo>
                    <a:pt x="2905" y="4854"/>
                    <a:pt x="2836" y="4791"/>
                    <a:pt x="2743" y="4762"/>
                  </a:cubicBezTo>
                  <a:cubicBezTo>
                    <a:pt x="2494" y="4684"/>
                    <a:pt x="2157" y="4878"/>
                    <a:pt x="2153" y="4880"/>
                  </a:cubicBezTo>
                  <a:lnTo>
                    <a:pt x="2077" y="4925"/>
                  </a:lnTo>
                  <a:lnTo>
                    <a:pt x="2132" y="4856"/>
                  </a:lnTo>
                  <a:cubicBezTo>
                    <a:pt x="2141" y="4844"/>
                    <a:pt x="3036" y="3726"/>
                    <a:pt x="3800" y="3417"/>
                  </a:cubicBezTo>
                  <a:lnTo>
                    <a:pt x="4252" y="2451"/>
                  </a:lnTo>
                  <a:lnTo>
                    <a:pt x="3286" y="2903"/>
                  </a:lnTo>
                  <a:cubicBezTo>
                    <a:pt x="2977" y="3667"/>
                    <a:pt x="1859" y="4562"/>
                    <a:pt x="1847" y="4571"/>
                  </a:cubicBezTo>
                  <a:lnTo>
                    <a:pt x="1779" y="4626"/>
                  </a:lnTo>
                  <a:lnTo>
                    <a:pt x="1823" y="4550"/>
                  </a:lnTo>
                  <a:cubicBezTo>
                    <a:pt x="1825" y="4546"/>
                    <a:pt x="2019" y="4209"/>
                    <a:pt x="1941" y="3960"/>
                  </a:cubicBezTo>
                  <a:cubicBezTo>
                    <a:pt x="1913" y="3867"/>
                    <a:pt x="1849" y="3798"/>
                    <a:pt x="1753" y="3752"/>
                  </a:cubicBezTo>
                  <a:cubicBezTo>
                    <a:pt x="1568" y="3665"/>
                    <a:pt x="1499" y="3424"/>
                    <a:pt x="1555" y="3055"/>
                  </a:cubicBezTo>
                  <a:cubicBezTo>
                    <a:pt x="1585" y="2856"/>
                    <a:pt x="1644" y="2667"/>
                    <a:pt x="1675" y="2579"/>
                  </a:cubicBezTo>
                  <a:cubicBezTo>
                    <a:pt x="1095" y="3040"/>
                    <a:pt x="1129" y="3876"/>
                    <a:pt x="1264" y="4503"/>
                  </a:cubicBezTo>
                  <a:cubicBezTo>
                    <a:pt x="1311" y="4727"/>
                    <a:pt x="1260" y="5093"/>
                    <a:pt x="1070" y="5360"/>
                  </a:cubicBezTo>
                  <a:cubicBezTo>
                    <a:pt x="950" y="5529"/>
                    <a:pt x="790" y="5629"/>
                    <a:pt x="608" y="5652"/>
                  </a:cubicBezTo>
                  <a:cubicBezTo>
                    <a:pt x="508" y="5664"/>
                    <a:pt x="443" y="5649"/>
                    <a:pt x="404" y="5605"/>
                  </a:cubicBezTo>
                  <a:cubicBezTo>
                    <a:pt x="319" y="5511"/>
                    <a:pt x="371" y="5289"/>
                    <a:pt x="458" y="4921"/>
                  </a:cubicBezTo>
                  <a:cubicBezTo>
                    <a:pt x="545" y="4550"/>
                    <a:pt x="665" y="4043"/>
                    <a:pt x="718" y="3377"/>
                  </a:cubicBezTo>
                  <a:cubicBezTo>
                    <a:pt x="830" y="1963"/>
                    <a:pt x="185" y="471"/>
                    <a:pt x="33" y="144"/>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674" name="Google Shape;674;p27"/>
            <p:cNvSpPr/>
            <p:nvPr/>
          </p:nvSpPr>
          <p:spPr>
            <a:xfrm>
              <a:off x="2177770" y="338295"/>
              <a:ext cx="4633418" cy="4633276"/>
            </a:xfrm>
            <a:custGeom>
              <a:rect b="b" l="l" r="r" t="t"/>
              <a:pathLst>
                <a:path extrusionOk="0" h="14189" w="14189">
                  <a:moveTo>
                    <a:pt x="13255" y="12115"/>
                  </a:moveTo>
                  <a:cubicBezTo>
                    <a:pt x="12024" y="11858"/>
                    <a:pt x="11972" y="12397"/>
                    <a:pt x="10331" y="12807"/>
                  </a:cubicBezTo>
                  <a:cubicBezTo>
                    <a:pt x="8690" y="13218"/>
                    <a:pt x="7588" y="12320"/>
                    <a:pt x="7690" y="11268"/>
                  </a:cubicBezTo>
                  <a:cubicBezTo>
                    <a:pt x="7793" y="10217"/>
                    <a:pt x="6972" y="10781"/>
                    <a:pt x="6947" y="10191"/>
                  </a:cubicBezTo>
                  <a:cubicBezTo>
                    <a:pt x="6930" y="9812"/>
                    <a:pt x="7359" y="9671"/>
                    <a:pt x="7668" y="9619"/>
                  </a:cubicBezTo>
                  <a:cubicBezTo>
                    <a:pt x="7785" y="9599"/>
                    <a:pt x="7825" y="9449"/>
                    <a:pt x="7731" y="9377"/>
                  </a:cubicBezTo>
                  <a:cubicBezTo>
                    <a:pt x="6840" y="8681"/>
                    <a:pt x="6126" y="9114"/>
                    <a:pt x="6126" y="9114"/>
                  </a:cubicBezTo>
                  <a:cubicBezTo>
                    <a:pt x="6763" y="8372"/>
                    <a:pt x="6729" y="7460"/>
                    <a:pt x="6729" y="7460"/>
                  </a:cubicBezTo>
                  <a:cubicBezTo>
                    <a:pt x="6729" y="7460"/>
                    <a:pt x="5817" y="7426"/>
                    <a:pt x="5075" y="8063"/>
                  </a:cubicBezTo>
                  <a:cubicBezTo>
                    <a:pt x="5075" y="8063"/>
                    <a:pt x="5508" y="7349"/>
                    <a:pt x="4813" y="6458"/>
                  </a:cubicBezTo>
                  <a:cubicBezTo>
                    <a:pt x="4740" y="6364"/>
                    <a:pt x="4590" y="6404"/>
                    <a:pt x="4570" y="6521"/>
                  </a:cubicBezTo>
                  <a:cubicBezTo>
                    <a:pt x="4518" y="6830"/>
                    <a:pt x="4377" y="7259"/>
                    <a:pt x="3998" y="7242"/>
                  </a:cubicBezTo>
                  <a:cubicBezTo>
                    <a:pt x="3408" y="7217"/>
                    <a:pt x="3972" y="6397"/>
                    <a:pt x="2921" y="6500"/>
                  </a:cubicBezTo>
                  <a:cubicBezTo>
                    <a:pt x="1869" y="6602"/>
                    <a:pt x="972" y="5499"/>
                    <a:pt x="1382" y="3858"/>
                  </a:cubicBezTo>
                  <a:cubicBezTo>
                    <a:pt x="1792" y="2217"/>
                    <a:pt x="2330" y="2165"/>
                    <a:pt x="2074" y="934"/>
                  </a:cubicBezTo>
                  <a:cubicBezTo>
                    <a:pt x="1817" y="-297"/>
                    <a:pt x="330" y="-245"/>
                    <a:pt x="48" y="704"/>
                  </a:cubicBezTo>
                  <a:cubicBezTo>
                    <a:pt x="-234" y="1653"/>
                    <a:pt x="818" y="1949"/>
                    <a:pt x="997" y="1468"/>
                  </a:cubicBezTo>
                  <a:cubicBezTo>
                    <a:pt x="997" y="1468"/>
                    <a:pt x="433" y="1396"/>
                    <a:pt x="536" y="1037"/>
                  </a:cubicBezTo>
                  <a:cubicBezTo>
                    <a:pt x="638" y="678"/>
                    <a:pt x="1433" y="473"/>
                    <a:pt x="1510" y="1486"/>
                  </a:cubicBezTo>
                  <a:cubicBezTo>
                    <a:pt x="1587" y="2499"/>
                    <a:pt x="330" y="3243"/>
                    <a:pt x="330" y="4602"/>
                  </a:cubicBezTo>
                  <a:cubicBezTo>
                    <a:pt x="330" y="5961"/>
                    <a:pt x="997" y="7242"/>
                    <a:pt x="2587" y="7011"/>
                  </a:cubicBezTo>
                  <a:cubicBezTo>
                    <a:pt x="2587" y="7011"/>
                    <a:pt x="1023" y="8550"/>
                    <a:pt x="330" y="6883"/>
                  </a:cubicBezTo>
                  <a:cubicBezTo>
                    <a:pt x="330" y="6883"/>
                    <a:pt x="253" y="8063"/>
                    <a:pt x="1177" y="8371"/>
                  </a:cubicBezTo>
                  <a:cubicBezTo>
                    <a:pt x="2100" y="8678"/>
                    <a:pt x="2387" y="7755"/>
                    <a:pt x="2744" y="7883"/>
                  </a:cubicBezTo>
                  <a:cubicBezTo>
                    <a:pt x="3100" y="8012"/>
                    <a:pt x="2972" y="8420"/>
                    <a:pt x="3357" y="8434"/>
                  </a:cubicBezTo>
                  <a:cubicBezTo>
                    <a:pt x="3741" y="8448"/>
                    <a:pt x="3793" y="8063"/>
                    <a:pt x="4152" y="8165"/>
                  </a:cubicBezTo>
                  <a:cubicBezTo>
                    <a:pt x="4511" y="8268"/>
                    <a:pt x="4408" y="9525"/>
                    <a:pt x="3433" y="9473"/>
                  </a:cubicBezTo>
                  <a:cubicBezTo>
                    <a:pt x="2946" y="9448"/>
                    <a:pt x="2747" y="9243"/>
                    <a:pt x="2671" y="9044"/>
                  </a:cubicBezTo>
                  <a:cubicBezTo>
                    <a:pt x="2632" y="8944"/>
                    <a:pt x="2494" y="8943"/>
                    <a:pt x="2459" y="9044"/>
                  </a:cubicBezTo>
                  <a:cubicBezTo>
                    <a:pt x="2329" y="9412"/>
                    <a:pt x="2253" y="9947"/>
                    <a:pt x="2744" y="10217"/>
                  </a:cubicBezTo>
                  <a:cubicBezTo>
                    <a:pt x="3536" y="10653"/>
                    <a:pt x="4152" y="10038"/>
                    <a:pt x="4152" y="10038"/>
                  </a:cubicBezTo>
                  <a:cubicBezTo>
                    <a:pt x="4152" y="10038"/>
                    <a:pt x="3536" y="10653"/>
                    <a:pt x="3972" y="11446"/>
                  </a:cubicBezTo>
                  <a:cubicBezTo>
                    <a:pt x="4242" y="11936"/>
                    <a:pt x="4777" y="11860"/>
                    <a:pt x="5145" y="11730"/>
                  </a:cubicBezTo>
                  <a:cubicBezTo>
                    <a:pt x="5246" y="11695"/>
                    <a:pt x="5245" y="11557"/>
                    <a:pt x="5145" y="11519"/>
                  </a:cubicBezTo>
                  <a:cubicBezTo>
                    <a:pt x="4946" y="11442"/>
                    <a:pt x="4741" y="11243"/>
                    <a:pt x="4716" y="10756"/>
                  </a:cubicBezTo>
                  <a:cubicBezTo>
                    <a:pt x="4664" y="9781"/>
                    <a:pt x="5921" y="9679"/>
                    <a:pt x="6024" y="10038"/>
                  </a:cubicBezTo>
                  <a:cubicBezTo>
                    <a:pt x="6126" y="10397"/>
                    <a:pt x="5742" y="10448"/>
                    <a:pt x="5755" y="10833"/>
                  </a:cubicBezTo>
                  <a:cubicBezTo>
                    <a:pt x="5769" y="11217"/>
                    <a:pt x="6177" y="11089"/>
                    <a:pt x="6306" y="11446"/>
                  </a:cubicBezTo>
                  <a:cubicBezTo>
                    <a:pt x="6434" y="11802"/>
                    <a:pt x="5510" y="12089"/>
                    <a:pt x="5818" y="13012"/>
                  </a:cubicBezTo>
                  <a:cubicBezTo>
                    <a:pt x="6125" y="13936"/>
                    <a:pt x="7306" y="13859"/>
                    <a:pt x="7306" y="13859"/>
                  </a:cubicBezTo>
                  <a:cubicBezTo>
                    <a:pt x="5639" y="13166"/>
                    <a:pt x="7178" y="11602"/>
                    <a:pt x="7178" y="11602"/>
                  </a:cubicBezTo>
                  <a:cubicBezTo>
                    <a:pt x="6947" y="13192"/>
                    <a:pt x="8228" y="13859"/>
                    <a:pt x="9587" y="13859"/>
                  </a:cubicBezTo>
                  <a:cubicBezTo>
                    <a:pt x="10947" y="13859"/>
                    <a:pt x="11690" y="12602"/>
                    <a:pt x="12703" y="12679"/>
                  </a:cubicBezTo>
                  <a:cubicBezTo>
                    <a:pt x="13716" y="12756"/>
                    <a:pt x="13511" y="13551"/>
                    <a:pt x="13152" y="13654"/>
                  </a:cubicBezTo>
                  <a:cubicBezTo>
                    <a:pt x="12793" y="13756"/>
                    <a:pt x="12721" y="13192"/>
                    <a:pt x="12721" y="13192"/>
                  </a:cubicBezTo>
                  <a:cubicBezTo>
                    <a:pt x="12240" y="13371"/>
                    <a:pt x="12536" y="14423"/>
                    <a:pt x="13485" y="14141"/>
                  </a:cubicBezTo>
                  <a:cubicBezTo>
                    <a:pt x="14434" y="13859"/>
                    <a:pt x="14485" y="12371"/>
                    <a:pt x="13255" y="12115"/>
                  </a:cubicBezTo>
                  <a:close/>
                </a:path>
              </a:pathLst>
            </a:custGeom>
            <a:solidFill>
              <a:schemeClr val="dk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75" name="Google Shape;675;p27"/>
            <p:cNvSpPr/>
            <p:nvPr/>
          </p:nvSpPr>
          <p:spPr>
            <a:xfrm>
              <a:off x="2172545" y="333071"/>
              <a:ext cx="4643868" cy="4643725"/>
            </a:xfrm>
            <a:custGeom>
              <a:rect b="b" l="l" r="r" t="t"/>
              <a:pathLst>
                <a:path extrusionOk="0" h="14221" w="14221">
                  <a:moveTo>
                    <a:pt x="13194" y="14221"/>
                  </a:moveTo>
                  <a:cubicBezTo>
                    <a:pt x="12840" y="14221"/>
                    <a:pt x="12609" y="14013"/>
                    <a:pt x="12525" y="13763"/>
                  </a:cubicBezTo>
                  <a:cubicBezTo>
                    <a:pt x="12452" y="13545"/>
                    <a:pt x="12500" y="13279"/>
                    <a:pt x="12732" y="13192"/>
                  </a:cubicBezTo>
                  <a:lnTo>
                    <a:pt x="12751" y="13185"/>
                  </a:lnTo>
                  <a:lnTo>
                    <a:pt x="12754" y="13206"/>
                  </a:lnTo>
                  <a:cubicBezTo>
                    <a:pt x="12754" y="13209"/>
                    <a:pt x="12796" y="13519"/>
                    <a:pt x="12960" y="13628"/>
                  </a:cubicBezTo>
                  <a:cubicBezTo>
                    <a:pt x="13019" y="13667"/>
                    <a:pt x="13087" y="13676"/>
                    <a:pt x="13163" y="13654"/>
                  </a:cubicBezTo>
                  <a:cubicBezTo>
                    <a:pt x="13336" y="13604"/>
                    <a:pt x="13464" y="13392"/>
                    <a:pt x="13443" y="13190"/>
                  </a:cubicBezTo>
                  <a:cubicBezTo>
                    <a:pt x="13430" y="13062"/>
                    <a:pt x="13333" y="12758"/>
                    <a:pt x="12718" y="12711"/>
                  </a:cubicBezTo>
                  <a:cubicBezTo>
                    <a:pt x="12240" y="12675"/>
                    <a:pt x="11815" y="12944"/>
                    <a:pt x="11365" y="13229"/>
                  </a:cubicBezTo>
                  <a:cubicBezTo>
                    <a:pt x="10874" y="13539"/>
                    <a:pt x="10318" y="13891"/>
                    <a:pt x="9603" y="13891"/>
                  </a:cubicBezTo>
                  <a:cubicBezTo>
                    <a:pt x="8720" y="13891"/>
                    <a:pt x="7973" y="13613"/>
                    <a:pt x="7553" y="13128"/>
                  </a:cubicBezTo>
                  <a:cubicBezTo>
                    <a:pt x="7225" y="12748"/>
                    <a:pt x="7096" y="12256"/>
                    <a:pt x="7170" y="11667"/>
                  </a:cubicBezTo>
                  <a:cubicBezTo>
                    <a:pt x="7021" y="11832"/>
                    <a:pt x="6458" y="12503"/>
                    <a:pt x="6580" y="13104"/>
                  </a:cubicBezTo>
                  <a:cubicBezTo>
                    <a:pt x="6645" y="13426"/>
                    <a:pt x="6897" y="13680"/>
                    <a:pt x="7328" y="13859"/>
                  </a:cubicBezTo>
                  <a:lnTo>
                    <a:pt x="7393" y="13887"/>
                  </a:lnTo>
                  <a:lnTo>
                    <a:pt x="7323" y="13891"/>
                  </a:lnTo>
                  <a:cubicBezTo>
                    <a:pt x="7311" y="13892"/>
                    <a:pt x="6127" y="13958"/>
                    <a:pt x="5819" y="13034"/>
                  </a:cubicBezTo>
                  <a:cubicBezTo>
                    <a:pt x="5627" y="12458"/>
                    <a:pt x="5911" y="12120"/>
                    <a:pt x="6119" y="11873"/>
                  </a:cubicBezTo>
                  <a:cubicBezTo>
                    <a:pt x="6249" y="11718"/>
                    <a:pt x="6352" y="11596"/>
                    <a:pt x="6306" y="11467"/>
                  </a:cubicBezTo>
                  <a:cubicBezTo>
                    <a:pt x="6248" y="11307"/>
                    <a:pt x="6132" y="11248"/>
                    <a:pt x="6019" y="11192"/>
                  </a:cubicBezTo>
                  <a:cubicBezTo>
                    <a:pt x="5887" y="11126"/>
                    <a:pt x="5762" y="11064"/>
                    <a:pt x="5755" y="10849"/>
                  </a:cubicBezTo>
                  <a:cubicBezTo>
                    <a:pt x="5748" y="10660"/>
                    <a:pt x="5836" y="10547"/>
                    <a:pt x="5913" y="10447"/>
                  </a:cubicBezTo>
                  <a:cubicBezTo>
                    <a:pt x="6000" y="10335"/>
                    <a:pt x="6075" y="10238"/>
                    <a:pt x="6024" y="10058"/>
                  </a:cubicBezTo>
                  <a:cubicBezTo>
                    <a:pt x="5984" y="9919"/>
                    <a:pt x="5748" y="9848"/>
                    <a:pt x="5476" y="9893"/>
                  </a:cubicBezTo>
                  <a:cubicBezTo>
                    <a:pt x="5122" y="9953"/>
                    <a:pt x="4719" y="10218"/>
                    <a:pt x="4748" y="10771"/>
                  </a:cubicBezTo>
                  <a:cubicBezTo>
                    <a:pt x="4769" y="11168"/>
                    <a:pt x="4910" y="11420"/>
                    <a:pt x="5167" y="11519"/>
                  </a:cubicBezTo>
                  <a:cubicBezTo>
                    <a:pt x="5220" y="11540"/>
                    <a:pt x="5254" y="11589"/>
                    <a:pt x="5253" y="11644"/>
                  </a:cubicBezTo>
                  <a:cubicBezTo>
                    <a:pt x="5252" y="11698"/>
                    <a:pt x="5219" y="11743"/>
                    <a:pt x="5167" y="11762"/>
                  </a:cubicBezTo>
                  <a:cubicBezTo>
                    <a:pt x="4772" y="11900"/>
                    <a:pt x="4245" y="11962"/>
                    <a:pt x="3974" y="11470"/>
                  </a:cubicBezTo>
                  <a:cubicBezTo>
                    <a:pt x="3649" y="10880"/>
                    <a:pt x="3903" y="10382"/>
                    <a:pt x="4059" y="10162"/>
                  </a:cubicBezTo>
                  <a:cubicBezTo>
                    <a:pt x="3839" y="10318"/>
                    <a:pt x="3341" y="10572"/>
                    <a:pt x="2752" y="10248"/>
                  </a:cubicBezTo>
                  <a:cubicBezTo>
                    <a:pt x="2480" y="10098"/>
                    <a:pt x="2208" y="9770"/>
                    <a:pt x="2459" y="9054"/>
                  </a:cubicBezTo>
                  <a:cubicBezTo>
                    <a:pt x="2478" y="9002"/>
                    <a:pt x="2523" y="8969"/>
                    <a:pt x="2577" y="8968"/>
                  </a:cubicBezTo>
                  <a:cubicBezTo>
                    <a:pt x="2634" y="8967"/>
                    <a:pt x="2681" y="9001"/>
                    <a:pt x="2702" y="9054"/>
                  </a:cubicBezTo>
                  <a:cubicBezTo>
                    <a:pt x="2802" y="9311"/>
                    <a:pt x="3053" y="9452"/>
                    <a:pt x="3450" y="9473"/>
                  </a:cubicBezTo>
                  <a:cubicBezTo>
                    <a:pt x="4002" y="9502"/>
                    <a:pt x="4268" y="9099"/>
                    <a:pt x="4327" y="8745"/>
                  </a:cubicBezTo>
                  <a:cubicBezTo>
                    <a:pt x="4373" y="8472"/>
                    <a:pt x="4302" y="8237"/>
                    <a:pt x="4163" y="8197"/>
                  </a:cubicBezTo>
                  <a:cubicBezTo>
                    <a:pt x="3982" y="8146"/>
                    <a:pt x="3886" y="8221"/>
                    <a:pt x="3774" y="8308"/>
                  </a:cubicBezTo>
                  <a:cubicBezTo>
                    <a:pt x="3674" y="8385"/>
                    <a:pt x="3560" y="8473"/>
                    <a:pt x="3372" y="8466"/>
                  </a:cubicBezTo>
                  <a:cubicBezTo>
                    <a:pt x="3157" y="8459"/>
                    <a:pt x="3095" y="8334"/>
                    <a:pt x="3029" y="8202"/>
                  </a:cubicBezTo>
                  <a:cubicBezTo>
                    <a:pt x="2973" y="8089"/>
                    <a:pt x="2914" y="7973"/>
                    <a:pt x="2754" y="7915"/>
                  </a:cubicBezTo>
                  <a:cubicBezTo>
                    <a:pt x="2625" y="7868"/>
                    <a:pt x="2503" y="7972"/>
                    <a:pt x="2348" y="8102"/>
                  </a:cubicBezTo>
                  <a:cubicBezTo>
                    <a:pt x="2101" y="8310"/>
                    <a:pt x="1763" y="8595"/>
                    <a:pt x="1187" y="8402"/>
                  </a:cubicBezTo>
                  <a:cubicBezTo>
                    <a:pt x="263" y="8094"/>
                    <a:pt x="329" y="6910"/>
                    <a:pt x="330" y="6898"/>
                  </a:cubicBezTo>
                  <a:lnTo>
                    <a:pt x="334" y="6828"/>
                  </a:lnTo>
                  <a:lnTo>
                    <a:pt x="362" y="6893"/>
                  </a:lnTo>
                  <a:cubicBezTo>
                    <a:pt x="541" y="7324"/>
                    <a:pt x="795" y="7576"/>
                    <a:pt x="1117" y="7641"/>
                  </a:cubicBezTo>
                  <a:cubicBezTo>
                    <a:pt x="1718" y="7763"/>
                    <a:pt x="2389" y="7200"/>
                    <a:pt x="2554" y="7051"/>
                  </a:cubicBezTo>
                  <a:cubicBezTo>
                    <a:pt x="1965" y="7125"/>
                    <a:pt x="1473" y="6996"/>
                    <a:pt x="1093" y="6668"/>
                  </a:cubicBezTo>
                  <a:cubicBezTo>
                    <a:pt x="608" y="6248"/>
                    <a:pt x="330" y="5501"/>
                    <a:pt x="330" y="4618"/>
                  </a:cubicBezTo>
                  <a:cubicBezTo>
                    <a:pt x="330" y="3903"/>
                    <a:pt x="682" y="3347"/>
                    <a:pt x="992" y="2856"/>
                  </a:cubicBezTo>
                  <a:cubicBezTo>
                    <a:pt x="1277" y="2406"/>
                    <a:pt x="1546" y="1981"/>
                    <a:pt x="1510" y="1503"/>
                  </a:cubicBezTo>
                  <a:cubicBezTo>
                    <a:pt x="1463" y="887"/>
                    <a:pt x="1159" y="791"/>
                    <a:pt x="1031" y="778"/>
                  </a:cubicBezTo>
                  <a:cubicBezTo>
                    <a:pt x="828" y="757"/>
                    <a:pt x="617" y="885"/>
                    <a:pt x="567" y="1058"/>
                  </a:cubicBezTo>
                  <a:cubicBezTo>
                    <a:pt x="546" y="1134"/>
                    <a:pt x="554" y="1202"/>
                    <a:pt x="593" y="1261"/>
                  </a:cubicBezTo>
                  <a:cubicBezTo>
                    <a:pt x="701" y="1425"/>
                    <a:pt x="1012" y="1467"/>
                    <a:pt x="1015" y="1467"/>
                  </a:cubicBezTo>
                  <a:lnTo>
                    <a:pt x="1036" y="1470"/>
                  </a:lnTo>
                  <a:lnTo>
                    <a:pt x="1029" y="1489"/>
                  </a:lnTo>
                  <a:cubicBezTo>
                    <a:pt x="942" y="1721"/>
                    <a:pt x="676" y="1768"/>
                    <a:pt x="458" y="1696"/>
                  </a:cubicBezTo>
                  <a:cubicBezTo>
                    <a:pt x="140" y="1589"/>
                    <a:pt x="-109" y="1245"/>
                    <a:pt x="48" y="715"/>
                  </a:cubicBezTo>
                  <a:cubicBezTo>
                    <a:pt x="181" y="267"/>
                    <a:pt x="593" y="-19"/>
                    <a:pt x="1078" y="1"/>
                  </a:cubicBezTo>
                  <a:cubicBezTo>
                    <a:pt x="1483" y="18"/>
                    <a:pt x="1966" y="275"/>
                    <a:pt x="2106" y="947"/>
                  </a:cubicBezTo>
                  <a:cubicBezTo>
                    <a:pt x="2264" y="1705"/>
                    <a:pt x="2125" y="2013"/>
                    <a:pt x="1895" y="2525"/>
                  </a:cubicBezTo>
                  <a:cubicBezTo>
                    <a:pt x="1752" y="2844"/>
                    <a:pt x="1573" y="3241"/>
                    <a:pt x="1414" y="3878"/>
                  </a:cubicBezTo>
                  <a:cubicBezTo>
                    <a:pt x="1201" y="4731"/>
                    <a:pt x="1329" y="5510"/>
                    <a:pt x="1765" y="6016"/>
                  </a:cubicBezTo>
                  <a:cubicBezTo>
                    <a:pt x="2067" y="6366"/>
                    <a:pt x="2493" y="6543"/>
                    <a:pt x="2935" y="6499"/>
                  </a:cubicBezTo>
                  <a:cubicBezTo>
                    <a:pt x="3555" y="6438"/>
                    <a:pt x="3627" y="6697"/>
                    <a:pt x="3691" y="6924"/>
                  </a:cubicBezTo>
                  <a:cubicBezTo>
                    <a:pt x="3737" y="7089"/>
                    <a:pt x="3776" y="7231"/>
                    <a:pt x="4014" y="7242"/>
                  </a:cubicBezTo>
                  <a:cubicBezTo>
                    <a:pt x="4371" y="7259"/>
                    <a:pt x="4514" y="6865"/>
                    <a:pt x="4570" y="6535"/>
                  </a:cubicBezTo>
                  <a:cubicBezTo>
                    <a:pt x="4580" y="6473"/>
                    <a:pt x="4624" y="6426"/>
                    <a:pt x="4684" y="6410"/>
                  </a:cubicBezTo>
                  <a:cubicBezTo>
                    <a:pt x="4744" y="6396"/>
                    <a:pt x="4804" y="6416"/>
                    <a:pt x="4841" y="6464"/>
                  </a:cubicBezTo>
                  <a:cubicBezTo>
                    <a:pt x="5411" y="7193"/>
                    <a:pt x="5226" y="7814"/>
                    <a:pt x="5139" y="8017"/>
                  </a:cubicBezTo>
                  <a:cubicBezTo>
                    <a:pt x="5867" y="7434"/>
                    <a:pt x="6736" y="7459"/>
                    <a:pt x="6745" y="7460"/>
                  </a:cubicBezTo>
                  <a:lnTo>
                    <a:pt x="6761" y="7460"/>
                  </a:lnTo>
                  <a:lnTo>
                    <a:pt x="6761" y="7476"/>
                  </a:lnTo>
                  <a:cubicBezTo>
                    <a:pt x="6762" y="7484"/>
                    <a:pt x="6787" y="8354"/>
                    <a:pt x="6204" y="9082"/>
                  </a:cubicBezTo>
                  <a:cubicBezTo>
                    <a:pt x="6407" y="8995"/>
                    <a:pt x="7028" y="8810"/>
                    <a:pt x="7757" y="9380"/>
                  </a:cubicBezTo>
                  <a:cubicBezTo>
                    <a:pt x="7805" y="9417"/>
                    <a:pt x="7826" y="9477"/>
                    <a:pt x="7811" y="9537"/>
                  </a:cubicBezTo>
                  <a:cubicBezTo>
                    <a:pt x="7795" y="9597"/>
                    <a:pt x="7748" y="9641"/>
                    <a:pt x="7686" y="9651"/>
                  </a:cubicBezTo>
                  <a:cubicBezTo>
                    <a:pt x="7356" y="9707"/>
                    <a:pt x="6964" y="9849"/>
                    <a:pt x="6979" y="10207"/>
                  </a:cubicBezTo>
                  <a:cubicBezTo>
                    <a:pt x="6990" y="10444"/>
                    <a:pt x="7132" y="10484"/>
                    <a:pt x="7297" y="10530"/>
                  </a:cubicBezTo>
                  <a:cubicBezTo>
                    <a:pt x="7524" y="10594"/>
                    <a:pt x="7782" y="10666"/>
                    <a:pt x="7722" y="11286"/>
                  </a:cubicBezTo>
                  <a:cubicBezTo>
                    <a:pt x="7679" y="11728"/>
                    <a:pt x="7855" y="12154"/>
                    <a:pt x="8205" y="12456"/>
                  </a:cubicBezTo>
                  <a:cubicBezTo>
                    <a:pt x="8711" y="12892"/>
                    <a:pt x="9490" y="13020"/>
                    <a:pt x="10343" y="12807"/>
                  </a:cubicBezTo>
                  <a:cubicBezTo>
                    <a:pt x="10980" y="12648"/>
                    <a:pt x="11377" y="12469"/>
                    <a:pt x="11696" y="12326"/>
                  </a:cubicBezTo>
                  <a:cubicBezTo>
                    <a:pt x="12208" y="12096"/>
                    <a:pt x="12516" y="11957"/>
                    <a:pt x="13274" y="12115"/>
                  </a:cubicBezTo>
                  <a:cubicBezTo>
                    <a:pt x="13946" y="12255"/>
                    <a:pt x="14203" y="12738"/>
                    <a:pt x="14220" y="13143"/>
                  </a:cubicBezTo>
                  <a:cubicBezTo>
                    <a:pt x="14240" y="13626"/>
                    <a:pt x="13953" y="14040"/>
                    <a:pt x="13506" y="14173"/>
                  </a:cubicBezTo>
                  <a:cubicBezTo>
                    <a:pt x="13393" y="14206"/>
                    <a:pt x="13289" y="14221"/>
                    <a:pt x="13194" y="14221"/>
                  </a:cubicBezTo>
                  <a:moveTo>
                    <a:pt x="12724" y="13231"/>
                  </a:moveTo>
                  <a:cubicBezTo>
                    <a:pt x="12529" y="13318"/>
                    <a:pt x="12491" y="13556"/>
                    <a:pt x="12557" y="13753"/>
                  </a:cubicBezTo>
                  <a:cubicBezTo>
                    <a:pt x="12658" y="14055"/>
                    <a:pt x="12988" y="14292"/>
                    <a:pt x="13497" y="14141"/>
                  </a:cubicBezTo>
                  <a:cubicBezTo>
                    <a:pt x="13996" y="13992"/>
                    <a:pt x="14204" y="13534"/>
                    <a:pt x="14187" y="13145"/>
                  </a:cubicBezTo>
                  <a:cubicBezTo>
                    <a:pt x="14171" y="12752"/>
                    <a:pt x="13921" y="12283"/>
                    <a:pt x="13267" y="12147"/>
                  </a:cubicBezTo>
                  <a:cubicBezTo>
                    <a:pt x="12520" y="11991"/>
                    <a:pt x="12215" y="12129"/>
                    <a:pt x="11710" y="12356"/>
                  </a:cubicBezTo>
                  <a:cubicBezTo>
                    <a:pt x="11390" y="12500"/>
                    <a:pt x="10991" y="12679"/>
                    <a:pt x="10351" y="12839"/>
                  </a:cubicBezTo>
                  <a:cubicBezTo>
                    <a:pt x="9488" y="13055"/>
                    <a:pt x="8698" y="12925"/>
                    <a:pt x="8184" y="12481"/>
                  </a:cubicBezTo>
                  <a:cubicBezTo>
                    <a:pt x="7825" y="12172"/>
                    <a:pt x="7645" y="11735"/>
                    <a:pt x="7689" y="11283"/>
                  </a:cubicBezTo>
                  <a:cubicBezTo>
                    <a:pt x="7747" y="10691"/>
                    <a:pt x="7513" y="10625"/>
                    <a:pt x="7288" y="10562"/>
                  </a:cubicBezTo>
                  <a:cubicBezTo>
                    <a:pt x="7126" y="10517"/>
                    <a:pt x="6958" y="10470"/>
                    <a:pt x="6946" y="10208"/>
                  </a:cubicBezTo>
                  <a:cubicBezTo>
                    <a:pt x="6929" y="9806"/>
                    <a:pt x="7399" y="9666"/>
                    <a:pt x="7681" y="9619"/>
                  </a:cubicBezTo>
                  <a:cubicBezTo>
                    <a:pt x="7729" y="9611"/>
                    <a:pt x="7767" y="9576"/>
                    <a:pt x="7779" y="9528"/>
                  </a:cubicBezTo>
                  <a:cubicBezTo>
                    <a:pt x="7790" y="9482"/>
                    <a:pt x="7774" y="9435"/>
                    <a:pt x="7737" y="9406"/>
                  </a:cubicBezTo>
                  <a:cubicBezTo>
                    <a:pt x="6866" y="8726"/>
                    <a:pt x="6158" y="9140"/>
                    <a:pt x="6151" y="9144"/>
                  </a:cubicBezTo>
                  <a:lnTo>
                    <a:pt x="6063" y="9198"/>
                  </a:lnTo>
                  <a:lnTo>
                    <a:pt x="6130" y="9120"/>
                  </a:lnTo>
                  <a:cubicBezTo>
                    <a:pt x="6710" y="8443"/>
                    <a:pt x="6729" y="7616"/>
                    <a:pt x="6729" y="7492"/>
                  </a:cubicBezTo>
                  <a:lnTo>
                    <a:pt x="6724" y="7492"/>
                  </a:lnTo>
                  <a:cubicBezTo>
                    <a:pt x="6587" y="7492"/>
                    <a:pt x="5770" y="7518"/>
                    <a:pt x="5102" y="8091"/>
                  </a:cubicBezTo>
                  <a:lnTo>
                    <a:pt x="5023" y="8159"/>
                  </a:lnTo>
                  <a:lnTo>
                    <a:pt x="5077" y="8070"/>
                  </a:lnTo>
                  <a:cubicBezTo>
                    <a:pt x="5081" y="8063"/>
                    <a:pt x="5495" y="7355"/>
                    <a:pt x="4816" y="6484"/>
                  </a:cubicBezTo>
                  <a:cubicBezTo>
                    <a:pt x="4786" y="6447"/>
                    <a:pt x="4739" y="6431"/>
                    <a:pt x="4693" y="6442"/>
                  </a:cubicBezTo>
                  <a:cubicBezTo>
                    <a:pt x="4645" y="6454"/>
                    <a:pt x="4610" y="6492"/>
                    <a:pt x="4602" y="6540"/>
                  </a:cubicBezTo>
                  <a:cubicBezTo>
                    <a:pt x="4555" y="6822"/>
                    <a:pt x="4415" y="7293"/>
                    <a:pt x="4013" y="7275"/>
                  </a:cubicBezTo>
                  <a:cubicBezTo>
                    <a:pt x="3751" y="7263"/>
                    <a:pt x="3704" y="7095"/>
                    <a:pt x="3659" y="6933"/>
                  </a:cubicBezTo>
                  <a:cubicBezTo>
                    <a:pt x="3596" y="6708"/>
                    <a:pt x="3531" y="6474"/>
                    <a:pt x="2938" y="6532"/>
                  </a:cubicBezTo>
                  <a:cubicBezTo>
                    <a:pt x="2486" y="6576"/>
                    <a:pt x="2049" y="6396"/>
                    <a:pt x="1740" y="6037"/>
                  </a:cubicBezTo>
                  <a:cubicBezTo>
                    <a:pt x="1296" y="5523"/>
                    <a:pt x="1166" y="4733"/>
                    <a:pt x="1382" y="3870"/>
                  </a:cubicBezTo>
                  <a:cubicBezTo>
                    <a:pt x="1542" y="3230"/>
                    <a:pt x="1721" y="2831"/>
                    <a:pt x="1865" y="2511"/>
                  </a:cubicBezTo>
                  <a:cubicBezTo>
                    <a:pt x="2092" y="2006"/>
                    <a:pt x="2230" y="1701"/>
                    <a:pt x="2074" y="954"/>
                  </a:cubicBezTo>
                  <a:cubicBezTo>
                    <a:pt x="1938" y="300"/>
                    <a:pt x="1469" y="50"/>
                    <a:pt x="1076" y="34"/>
                  </a:cubicBezTo>
                  <a:cubicBezTo>
                    <a:pt x="686" y="16"/>
                    <a:pt x="229" y="225"/>
                    <a:pt x="80" y="724"/>
                  </a:cubicBezTo>
                  <a:cubicBezTo>
                    <a:pt x="-71" y="1233"/>
                    <a:pt x="166" y="1563"/>
                    <a:pt x="468" y="1664"/>
                  </a:cubicBezTo>
                  <a:cubicBezTo>
                    <a:pt x="665" y="1730"/>
                    <a:pt x="903" y="1692"/>
                    <a:pt x="990" y="1497"/>
                  </a:cubicBezTo>
                  <a:cubicBezTo>
                    <a:pt x="915" y="1484"/>
                    <a:pt x="666" y="1432"/>
                    <a:pt x="565" y="1279"/>
                  </a:cubicBezTo>
                  <a:cubicBezTo>
                    <a:pt x="521" y="1212"/>
                    <a:pt x="511" y="1134"/>
                    <a:pt x="536" y="1048"/>
                  </a:cubicBezTo>
                  <a:cubicBezTo>
                    <a:pt x="589" y="862"/>
                    <a:pt x="818" y="723"/>
                    <a:pt x="1034" y="745"/>
                  </a:cubicBezTo>
                  <a:cubicBezTo>
                    <a:pt x="1171" y="759"/>
                    <a:pt x="1494" y="860"/>
                    <a:pt x="1543" y="1501"/>
                  </a:cubicBezTo>
                  <a:cubicBezTo>
                    <a:pt x="1580" y="1990"/>
                    <a:pt x="1308" y="2419"/>
                    <a:pt x="1020" y="2874"/>
                  </a:cubicBezTo>
                  <a:cubicBezTo>
                    <a:pt x="697" y="3384"/>
                    <a:pt x="363" y="3912"/>
                    <a:pt x="363" y="4618"/>
                  </a:cubicBezTo>
                  <a:cubicBezTo>
                    <a:pt x="363" y="5491"/>
                    <a:pt x="637" y="6230"/>
                    <a:pt x="1115" y="6643"/>
                  </a:cubicBezTo>
                  <a:cubicBezTo>
                    <a:pt x="1499" y="6974"/>
                    <a:pt x="1999" y="7098"/>
                    <a:pt x="2601" y="7011"/>
                  </a:cubicBezTo>
                  <a:lnTo>
                    <a:pt x="2651" y="7004"/>
                  </a:lnTo>
                  <a:lnTo>
                    <a:pt x="2615" y="7039"/>
                  </a:lnTo>
                  <a:cubicBezTo>
                    <a:pt x="2613" y="7041"/>
                    <a:pt x="2414" y="7236"/>
                    <a:pt x="2131" y="7410"/>
                  </a:cubicBezTo>
                  <a:cubicBezTo>
                    <a:pt x="1869" y="7571"/>
                    <a:pt x="1480" y="7748"/>
                    <a:pt x="1110" y="7673"/>
                  </a:cubicBezTo>
                  <a:cubicBezTo>
                    <a:pt x="795" y="7609"/>
                    <a:pt x="543" y="7375"/>
                    <a:pt x="362" y="6976"/>
                  </a:cubicBezTo>
                  <a:cubicBezTo>
                    <a:pt x="364" y="7240"/>
                    <a:pt x="432" y="8116"/>
                    <a:pt x="1198" y="8371"/>
                  </a:cubicBezTo>
                  <a:cubicBezTo>
                    <a:pt x="1756" y="8557"/>
                    <a:pt x="2072" y="8291"/>
                    <a:pt x="2327" y="8077"/>
                  </a:cubicBezTo>
                  <a:cubicBezTo>
                    <a:pt x="2483" y="7945"/>
                    <a:pt x="2619" y="7831"/>
                    <a:pt x="2765" y="7884"/>
                  </a:cubicBezTo>
                  <a:cubicBezTo>
                    <a:pt x="2938" y="7946"/>
                    <a:pt x="3002" y="8074"/>
                    <a:pt x="3059" y="8187"/>
                  </a:cubicBezTo>
                  <a:cubicBezTo>
                    <a:pt x="3123" y="8315"/>
                    <a:pt x="3178" y="8426"/>
                    <a:pt x="3373" y="8433"/>
                  </a:cubicBezTo>
                  <a:cubicBezTo>
                    <a:pt x="3550" y="8439"/>
                    <a:pt x="3654" y="8359"/>
                    <a:pt x="3754" y="8281"/>
                  </a:cubicBezTo>
                  <a:cubicBezTo>
                    <a:pt x="3868" y="8193"/>
                    <a:pt x="3976" y="8109"/>
                    <a:pt x="4172" y="8165"/>
                  </a:cubicBezTo>
                  <a:cubicBezTo>
                    <a:pt x="4327" y="8210"/>
                    <a:pt x="4408" y="8461"/>
                    <a:pt x="4360" y="8750"/>
                  </a:cubicBezTo>
                  <a:cubicBezTo>
                    <a:pt x="4299" y="9118"/>
                    <a:pt x="4022" y="9536"/>
                    <a:pt x="3449" y="9506"/>
                  </a:cubicBezTo>
                  <a:cubicBezTo>
                    <a:pt x="2936" y="9479"/>
                    <a:pt x="2743" y="9252"/>
                    <a:pt x="2671" y="9066"/>
                  </a:cubicBezTo>
                  <a:cubicBezTo>
                    <a:pt x="2652" y="9017"/>
                    <a:pt x="2612" y="9001"/>
                    <a:pt x="2578" y="9001"/>
                  </a:cubicBezTo>
                  <a:cubicBezTo>
                    <a:pt x="2546" y="9002"/>
                    <a:pt x="2507" y="9019"/>
                    <a:pt x="2490" y="9065"/>
                  </a:cubicBezTo>
                  <a:cubicBezTo>
                    <a:pt x="2356" y="9448"/>
                    <a:pt x="2295" y="9959"/>
                    <a:pt x="2767" y="10218"/>
                  </a:cubicBezTo>
                  <a:cubicBezTo>
                    <a:pt x="3540" y="10643"/>
                    <a:pt x="4150" y="10048"/>
                    <a:pt x="4156" y="10042"/>
                  </a:cubicBezTo>
                  <a:lnTo>
                    <a:pt x="4179" y="10065"/>
                  </a:lnTo>
                  <a:lnTo>
                    <a:pt x="4179" y="10065"/>
                  </a:lnTo>
                  <a:lnTo>
                    <a:pt x="4179" y="10065"/>
                  </a:lnTo>
                  <a:cubicBezTo>
                    <a:pt x="4168" y="10076"/>
                    <a:pt x="3580" y="10685"/>
                    <a:pt x="4002" y="11453"/>
                  </a:cubicBezTo>
                  <a:cubicBezTo>
                    <a:pt x="4262" y="11926"/>
                    <a:pt x="4773" y="11865"/>
                    <a:pt x="5156" y="11731"/>
                  </a:cubicBezTo>
                  <a:cubicBezTo>
                    <a:pt x="5202" y="11714"/>
                    <a:pt x="5219" y="11675"/>
                    <a:pt x="5220" y="11643"/>
                  </a:cubicBezTo>
                  <a:cubicBezTo>
                    <a:pt x="5220" y="11610"/>
                    <a:pt x="5204" y="11569"/>
                    <a:pt x="5155" y="11550"/>
                  </a:cubicBezTo>
                  <a:cubicBezTo>
                    <a:pt x="4969" y="11478"/>
                    <a:pt x="4742" y="11285"/>
                    <a:pt x="4715" y="10772"/>
                  </a:cubicBezTo>
                  <a:cubicBezTo>
                    <a:pt x="4685" y="10198"/>
                    <a:pt x="5103" y="9922"/>
                    <a:pt x="5471" y="9861"/>
                  </a:cubicBezTo>
                  <a:cubicBezTo>
                    <a:pt x="5759" y="9813"/>
                    <a:pt x="6011" y="9894"/>
                    <a:pt x="6055" y="10049"/>
                  </a:cubicBezTo>
                  <a:cubicBezTo>
                    <a:pt x="6112" y="10245"/>
                    <a:pt x="6028" y="10353"/>
                    <a:pt x="5940" y="10467"/>
                  </a:cubicBezTo>
                  <a:cubicBezTo>
                    <a:pt x="5862" y="10567"/>
                    <a:pt x="5781" y="10671"/>
                    <a:pt x="5788" y="10848"/>
                  </a:cubicBezTo>
                  <a:cubicBezTo>
                    <a:pt x="5795" y="11043"/>
                    <a:pt x="5906" y="11098"/>
                    <a:pt x="6034" y="11162"/>
                  </a:cubicBezTo>
                  <a:cubicBezTo>
                    <a:pt x="6147" y="11219"/>
                    <a:pt x="6275" y="11283"/>
                    <a:pt x="6337" y="11456"/>
                  </a:cubicBezTo>
                  <a:cubicBezTo>
                    <a:pt x="6390" y="11602"/>
                    <a:pt x="6276" y="11738"/>
                    <a:pt x="6144" y="11894"/>
                  </a:cubicBezTo>
                  <a:cubicBezTo>
                    <a:pt x="5930" y="12149"/>
                    <a:pt x="5664" y="12465"/>
                    <a:pt x="5850" y="13023"/>
                  </a:cubicBezTo>
                  <a:cubicBezTo>
                    <a:pt x="6105" y="13789"/>
                    <a:pt x="6982" y="13857"/>
                    <a:pt x="7245" y="13859"/>
                  </a:cubicBezTo>
                  <a:cubicBezTo>
                    <a:pt x="6846" y="13678"/>
                    <a:pt x="6612" y="13426"/>
                    <a:pt x="6548" y="13111"/>
                  </a:cubicBezTo>
                  <a:cubicBezTo>
                    <a:pt x="6473" y="12742"/>
                    <a:pt x="6650" y="12352"/>
                    <a:pt x="6811" y="12090"/>
                  </a:cubicBezTo>
                  <a:cubicBezTo>
                    <a:pt x="6985" y="11807"/>
                    <a:pt x="7180" y="11608"/>
                    <a:pt x="7182" y="11606"/>
                  </a:cubicBezTo>
                  <a:lnTo>
                    <a:pt x="7217" y="11570"/>
                  </a:lnTo>
                  <a:lnTo>
                    <a:pt x="7210" y="11620"/>
                  </a:lnTo>
                  <a:cubicBezTo>
                    <a:pt x="7123" y="12222"/>
                    <a:pt x="7247" y="12722"/>
                    <a:pt x="7578" y="13106"/>
                  </a:cubicBezTo>
                  <a:cubicBezTo>
                    <a:pt x="7991" y="13584"/>
                    <a:pt x="8730" y="13858"/>
                    <a:pt x="9603" y="13858"/>
                  </a:cubicBezTo>
                  <a:cubicBezTo>
                    <a:pt x="10309" y="13858"/>
                    <a:pt x="10837" y="13524"/>
                    <a:pt x="11347" y="13201"/>
                  </a:cubicBezTo>
                  <a:cubicBezTo>
                    <a:pt x="11802" y="12913"/>
                    <a:pt x="12231" y="12640"/>
                    <a:pt x="12720" y="12679"/>
                  </a:cubicBezTo>
                  <a:cubicBezTo>
                    <a:pt x="13361" y="12727"/>
                    <a:pt x="13462" y="13050"/>
                    <a:pt x="13476" y="13187"/>
                  </a:cubicBezTo>
                  <a:cubicBezTo>
                    <a:pt x="13498" y="13404"/>
                    <a:pt x="13359" y="13632"/>
                    <a:pt x="13173" y="13685"/>
                  </a:cubicBezTo>
                  <a:cubicBezTo>
                    <a:pt x="13087" y="13710"/>
                    <a:pt x="13009" y="13700"/>
                    <a:pt x="12942" y="13656"/>
                  </a:cubicBezTo>
                  <a:cubicBezTo>
                    <a:pt x="12789" y="13555"/>
                    <a:pt x="12737" y="13306"/>
                    <a:pt x="12724" y="13231"/>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676" name="Google Shape;676;p27"/>
            <p:cNvSpPr/>
            <p:nvPr/>
          </p:nvSpPr>
          <p:spPr>
            <a:xfrm>
              <a:off x="2949084" y="3267357"/>
              <a:ext cx="584525" cy="458136"/>
            </a:xfrm>
            <a:custGeom>
              <a:rect b="b" l="l" r="r" t="t"/>
              <a:pathLst>
                <a:path extrusionOk="0" h="1403" w="1790">
                  <a:moveTo>
                    <a:pt x="494" y="965"/>
                  </a:moveTo>
                  <a:cubicBezTo>
                    <a:pt x="98" y="671"/>
                    <a:pt x="191" y="139"/>
                    <a:pt x="214" y="1"/>
                  </a:cubicBezTo>
                  <a:cubicBezTo>
                    <a:pt x="167" y="-5"/>
                    <a:pt x="116" y="18"/>
                    <a:pt x="97" y="74"/>
                  </a:cubicBezTo>
                  <a:cubicBezTo>
                    <a:pt x="-33" y="442"/>
                    <a:pt x="-109" y="977"/>
                    <a:pt x="382" y="1247"/>
                  </a:cubicBezTo>
                  <a:cubicBezTo>
                    <a:pt x="1174" y="1683"/>
                    <a:pt x="1790" y="1068"/>
                    <a:pt x="1790" y="1068"/>
                  </a:cubicBezTo>
                  <a:cubicBezTo>
                    <a:pt x="1790" y="1068"/>
                    <a:pt x="892" y="1260"/>
                    <a:pt x="494" y="965"/>
                  </a:cubicBezTo>
                  <a:close/>
                </a:path>
              </a:pathLst>
            </a:custGeom>
            <a:solidFill>
              <a:schemeClr val="lt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77" name="Google Shape;677;p27"/>
            <p:cNvSpPr/>
            <p:nvPr/>
          </p:nvSpPr>
          <p:spPr>
            <a:xfrm>
              <a:off x="2943206" y="3261806"/>
              <a:ext cx="607056" cy="468911"/>
            </a:xfrm>
            <a:custGeom>
              <a:rect b="b" l="l" r="r" t="t"/>
              <a:pathLst>
                <a:path extrusionOk="0" h="1436" w="1859">
                  <a:moveTo>
                    <a:pt x="974" y="1436"/>
                  </a:moveTo>
                  <a:cubicBezTo>
                    <a:pt x="797" y="1436"/>
                    <a:pt x="600" y="1393"/>
                    <a:pt x="392" y="1279"/>
                  </a:cubicBezTo>
                  <a:cubicBezTo>
                    <a:pt x="-101" y="1008"/>
                    <a:pt x="-39" y="480"/>
                    <a:pt x="99" y="85"/>
                  </a:cubicBezTo>
                  <a:cubicBezTo>
                    <a:pt x="122" y="19"/>
                    <a:pt x="183" y="-5"/>
                    <a:pt x="234" y="1"/>
                  </a:cubicBezTo>
                  <a:lnTo>
                    <a:pt x="252" y="3"/>
                  </a:lnTo>
                  <a:lnTo>
                    <a:pt x="249" y="20"/>
                  </a:lnTo>
                  <a:cubicBezTo>
                    <a:pt x="173" y="460"/>
                    <a:pt x="266" y="778"/>
                    <a:pt x="522" y="969"/>
                  </a:cubicBezTo>
                  <a:cubicBezTo>
                    <a:pt x="909" y="1256"/>
                    <a:pt x="1795" y="1070"/>
                    <a:pt x="1804" y="1068"/>
                  </a:cubicBezTo>
                  <a:lnTo>
                    <a:pt x="1859" y="1057"/>
                  </a:lnTo>
                  <a:lnTo>
                    <a:pt x="1819" y="1096"/>
                  </a:lnTo>
                  <a:cubicBezTo>
                    <a:pt x="1815" y="1101"/>
                    <a:pt x="1472" y="1436"/>
                    <a:pt x="974" y="1436"/>
                  </a:cubicBezTo>
                  <a:moveTo>
                    <a:pt x="213" y="33"/>
                  </a:moveTo>
                  <a:cubicBezTo>
                    <a:pt x="181" y="35"/>
                    <a:pt x="146" y="52"/>
                    <a:pt x="130" y="96"/>
                  </a:cubicBezTo>
                  <a:cubicBezTo>
                    <a:pt x="-4" y="479"/>
                    <a:pt x="-65" y="990"/>
                    <a:pt x="407" y="1250"/>
                  </a:cubicBezTo>
                  <a:cubicBezTo>
                    <a:pt x="1060" y="1609"/>
                    <a:pt x="1596" y="1239"/>
                    <a:pt x="1751" y="1112"/>
                  </a:cubicBezTo>
                  <a:cubicBezTo>
                    <a:pt x="1541" y="1150"/>
                    <a:pt x="846" y="1250"/>
                    <a:pt x="503" y="995"/>
                  </a:cubicBezTo>
                  <a:cubicBezTo>
                    <a:pt x="239" y="799"/>
                    <a:pt x="141" y="476"/>
                    <a:pt x="213" y="3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678" name="Google Shape;678;p27"/>
            <p:cNvSpPr/>
            <p:nvPr/>
          </p:nvSpPr>
          <p:spPr>
            <a:xfrm>
              <a:off x="2283899" y="2549296"/>
              <a:ext cx="576687" cy="289968"/>
            </a:xfrm>
            <a:custGeom>
              <a:rect b="b" l="l" r="r" t="t"/>
              <a:pathLst>
                <a:path extrusionOk="0" h="888" w="1766">
                  <a:moveTo>
                    <a:pt x="1766" y="618"/>
                  </a:moveTo>
                  <a:lnTo>
                    <a:pt x="1766" y="618"/>
                  </a:lnTo>
                  <a:cubicBezTo>
                    <a:pt x="1749" y="622"/>
                    <a:pt x="1732" y="626"/>
                    <a:pt x="1715" y="630"/>
                  </a:cubicBezTo>
                  <a:cubicBezTo>
                    <a:pt x="418" y="935"/>
                    <a:pt x="247" y="61"/>
                    <a:pt x="108" y="11"/>
                  </a:cubicBezTo>
                  <a:cubicBezTo>
                    <a:pt x="-33" y="-41"/>
                    <a:pt x="5" y="112"/>
                    <a:pt x="5" y="112"/>
                  </a:cubicBezTo>
                  <a:cubicBezTo>
                    <a:pt x="448" y="1178"/>
                    <a:pt x="1247" y="933"/>
                    <a:pt x="1766" y="618"/>
                  </a:cubicBezTo>
                  <a:close/>
                </a:path>
              </a:pathLst>
            </a:custGeom>
            <a:solidFill>
              <a:schemeClr val="lt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79" name="Google Shape;679;p27"/>
            <p:cNvSpPr/>
            <p:nvPr/>
          </p:nvSpPr>
          <p:spPr>
            <a:xfrm>
              <a:off x="2278674" y="2543745"/>
              <a:ext cx="615220" cy="300743"/>
            </a:xfrm>
            <a:custGeom>
              <a:rect b="b" l="l" r="r" t="t"/>
              <a:pathLst>
                <a:path extrusionOk="0" h="921" w="1884">
                  <a:moveTo>
                    <a:pt x="966" y="921"/>
                  </a:moveTo>
                  <a:cubicBezTo>
                    <a:pt x="874" y="921"/>
                    <a:pt x="781" y="908"/>
                    <a:pt x="690" y="878"/>
                  </a:cubicBezTo>
                  <a:cubicBezTo>
                    <a:pt x="402" y="784"/>
                    <a:pt x="172" y="534"/>
                    <a:pt x="6" y="135"/>
                  </a:cubicBezTo>
                  <a:cubicBezTo>
                    <a:pt x="3" y="125"/>
                    <a:pt x="-14" y="53"/>
                    <a:pt x="25" y="17"/>
                  </a:cubicBezTo>
                  <a:cubicBezTo>
                    <a:pt x="48" y="-3"/>
                    <a:pt x="83" y="-5"/>
                    <a:pt x="130" y="12"/>
                  </a:cubicBezTo>
                  <a:cubicBezTo>
                    <a:pt x="164" y="25"/>
                    <a:pt x="194" y="71"/>
                    <a:pt x="240" y="140"/>
                  </a:cubicBezTo>
                  <a:cubicBezTo>
                    <a:pt x="394" y="377"/>
                    <a:pt x="715" y="869"/>
                    <a:pt x="1727" y="631"/>
                  </a:cubicBezTo>
                  <a:cubicBezTo>
                    <a:pt x="1744" y="627"/>
                    <a:pt x="1761" y="623"/>
                    <a:pt x="1778" y="619"/>
                  </a:cubicBezTo>
                  <a:lnTo>
                    <a:pt x="1884" y="592"/>
                  </a:lnTo>
                  <a:lnTo>
                    <a:pt x="1790" y="649"/>
                  </a:lnTo>
                  <a:cubicBezTo>
                    <a:pt x="1570" y="783"/>
                    <a:pt x="1269" y="921"/>
                    <a:pt x="966" y="921"/>
                  </a:cubicBezTo>
                  <a:moveTo>
                    <a:pt x="74" y="34"/>
                  </a:moveTo>
                  <a:cubicBezTo>
                    <a:pt x="64" y="34"/>
                    <a:pt x="54" y="36"/>
                    <a:pt x="47" y="42"/>
                  </a:cubicBezTo>
                  <a:cubicBezTo>
                    <a:pt x="27" y="61"/>
                    <a:pt x="33" y="108"/>
                    <a:pt x="37" y="125"/>
                  </a:cubicBezTo>
                  <a:cubicBezTo>
                    <a:pt x="198" y="512"/>
                    <a:pt x="422" y="756"/>
                    <a:pt x="701" y="847"/>
                  </a:cubicBezTo>
                  <a:cubicBezTo>
                    <a:pt x="1036" y="956"/>
                    <a:pt x="1402" y="827"/>
                    <a:pt x="1677" y="676"/>
                  </a:cubicBezTo>
                  <a:cubicBezTo>
                    <a:pt x="687" y="887"/>
                    <a:pt x="368" y="396"/>
                    <a:pt x="213" y="158"/>
                  </a:cubicBezTo>
                  <a:cubicBezTo>
                    <a:pt x="173" y="98"/>
                    <a:pt x="142" y="52"/>
                    <a:pt x="118" y="43"/>
                  </a:cubicBezTo>
                  <a:cubicBezTo>
                    <a:pt x="105" y="38"/>
                    <a:pt x="88" y="34"/>
                    <a:pt x="74" y="34"/>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680" name="Google Shape;680;p27"/>
            <p:cNvSpPr/>
            <p:nvPr/>
          </p:nvSpPr>
          <p:spPr>
            <a:xfrm>
              <a:off x="2280307" y="2628318"/>
              <a:ext cx="10776" cy="4898"/>
            </a:xfrm>
            <a:custGeom>
              <a:rect b="b" l="l" r="r" t="t"/>
              <a:pathLst>
                <a:path extrusionOk="0" h="15" w="33">
                  <a:moveTo>
                    <a:pt x="0" y="15"/>
                  </a:moveTo>
                  <a:lnTo>
                    <a:pt x="15" y="11"/>
                  </a:lnTo>
                  <a:lnTo>
                    <a:pt x="0" y="11"/>
                  </a:lnTo>
                  <a:lnTo>
                    <a:pt x="16" y="11"/>
                  </a:lnTo>
                  <a:lnTo>
                    <a:pt x="28" y="0"/>
                  </a:lnTo>
                  <a:lnTo>
                    <a:pt x="17" y="11"/>
                  </a:lnTo>
                  <a:lnTo>
                    <a:pt x="33" y="11"/>
                  </a:lnTo>
                  <a:lnTo>
                    <a:pt x="16" y="11"/>
                  </a:lnTo>
                  <a:lnTo>
                    <a:pt x="0" y="15"/>
                  </a:lnTo>
                  <a:moveTo>
                    <a:pt x="17" y="11"/>
                  </a:moveTo>
                  <a:lnTo>
                    <a:pt x="17" y="11"/>
                  </a:lnTo>
                  <a:lnTo>
                    <a:pt x="33" y="11"/>
                  </a:lnTo>
                  <a:lnTo>
                    <a:pt x="17" y="11"/>
                  </a:lnTo>
                  <a:close/>
                </a:path>
              </a:pathLst>
            </a:custGeom>
            <a:solidFill>
              <a:srgbClr val="000000">
                <a:alpha val="25000"/>
              </a:srgbClr>
            </a:solidFill>
            <a:ln>
              <a:noFill/>
            </a:ln>
          </p:spPr>
          <p:txBody>
            <a:bodyPr anchorCtr="1" anchor="ctr" bIns="0" lIns="81625" spcFirstLastPara="1" rIns="81625" wrap="square" tIns="0">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81" name="Google Shape;681;p27"/>
            <p:cNvSpPr/>
            <p:nvPr/>
          </p:nvSpPr>
          <p:spPr>
            <a:xfrm>
              <a:off x="3423889" y="3616101"/>
              <a:ext cx="458150" cy="584507"/>
            </a:xfrm>
            <a:custGeom>
              <a:rect b="b" l="l" r="r" t="t"/>
              <a:pathLst>
                <a:path extrusionOk="0" h="1790" w="1403">
                  <a:moveTo>
                    <a:pt x="438" y="1295"/>
                  </a:moveTo>
                  <a:cubicBezTo>
                    <a:pt x="732" y="1691"/>
                    <a:pt x="1264" y="1598"/>
                    <a:pt x="1403" y="1575"/>
                  </a:cubicBezTo>
                  <a:cubicBezTo>
                    <a:pt x="1408" y="1623"/>
                    <a:pt x="1385" y="1673"/>
                    <a:pt x="1329" y="1692"/>
                  </a:cubicBezTo>
                  <a:cubicBezTo>
                    <a:pt x="961" y="1822"/>
                    <a:pt x="426" y="1898"/>
                    <a:pt x="156" y="1408"/>
                  </a:cubicBezTo>
                  <a:cubicBezTo>
                    <a:pt x="-280" y="615"/>
                    <a:pt x="336" y="0"/>
                    <a:pt x="336" y="0"/>
                  </a:cubicBezTo>
                  <a:cubicBezTo>
                    <a:pt x="336" y="0"/>
                    <a:pt x="143" y="897"/>
                    <a:pt x="438" y="1295"/>
                  </a:cubicBezTo>
                  <a:close/>
                </a:path>
              </a:pathLst>
            </a:custGeom>
            <a:solidFill>
              <a:schemeClr val="lt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82" name="Google Shape;682;p27"/>
            <p:cNvSpPr/>
            <p:nvPr/>
          </p:nvSpPr>
          <p:spPr>
            <a:xfrm>
              <a:off x="3418991" y="3599121"/>
              <a:ext cx="468599" cy="607038"/>
            </a:xfrm>
            <a:custGeom>
              <a:rect b="b" l="l" r="r" t="t"/>
              <a:pathLst>
                <a:path extrusionOk="0" h="1859" w="1435">
                  <a:moveTo>
                    <a:pt x="836" y="1859"/>
                  </a:moveTo>
                  <a:cubicBezTo>
                    <a:pt x="573" y="1859"/>
                    <a:pt x="319" y="1763"/>
                    <a:pt x="157" y="1467"/>
                  </a:cubicBezTo>
                  <a:cubicBezTo>
                    <a:pt x="-280" y="673"/>
                    <a:pt x="333" y="46"/>
                    <a:pt x="339" y="40"/>
                  </a:cubicBezTo>
                  <a:lnTo>
                    <a:pt x="378" y="0"/>
                  </a:lnTo>
                  <a:lnTo>
                    <a:pt x="367" y="55"/>
                  </a:lnTo>
                  <a:cubicBezTo>
                    <a:pt x="365" y="64"/>
                    <a:pt x="179" y="950"/>
                    <a:pt x="466" y="1337"/>
                  </a:cubicBezTo>
                  <a:cubicBezTo>
                    <a:pt x="657" y="1593"/>
                    <a:pt x="975" y="1685"/>
                    <a:pt x="1412" y="1611"/>
                  </a:cubicBezTo>
                  <a:lnTo>
                    <a:pt x="1429" y="1608"/>
                  </a:lnTo>
                  <a:lnTo>
                    <a:pt x="1434" y="1625"/>
                  </a:lnTo>
                  <a:cubicBezTo>
                    <a:pt x="1440" y="1675"/>
                    <a:pt x="1416" y="1737"/>
                    <a:pt x="1350" y="1760"/>
                  </a:cubicBezTo>
                  <a:cubicBezTo>
                    <a:pt x="1191" y="1815"/>
                    <a:pt x="1012" y="1859"/>
                    <a:pt x="836" y="1859"/>
                  </a:cubicBezTo>
                  <a:moveTo>
                    <a:pt x="323" y="108"/>
                  </a:moveTo>
                  <a:cubicBezTo>
                    <a:pt x="196" y="263"/>
                    <a:pt x="-173" y="800"/>
                    <a:pt x="185" y="1452"/>
                  </a:cubicBezTo>
                  <a:cubicBezTo>
                    <a:pt x="445" y="1924"/>
                    <a:pt x="956" y="1863"/>
                    <a:pt x="1339" y="1729"/>
                  </a:cubicBezTo>
                  <a:cubicBezTo>
                    <a:pt x="1383" y="1713"/>
                    <a:pt x="1400" y="1678"/>
                    <a:pt x="1402" y="1646"/>
                  </a:cubicBezTo>
                  <a:cubicBezTo>
                    <a:pt x="958" y="1718"/>
                    <a:pt x="635" y="1620"/>
                    <a:pt x="440" y="1356"/>
                  </a:cubicBezTo>
                  <a:lnTo>
                    <a:pt x="440" y="1356"/>
                  </a:lnTo>
                  <a:cubicBezTo>
                    <a:pt x="185" y="1013"/>
                    <a:pt x="285" y="318"/>
                    <a:pt x="323" y="108"/>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683" name="Google Shape;683;p27"/>
            <p:cNvSpPr/>
            <p:nvPr/>
          </p:nvSpPr>
          <p:spPr>
            <a:xfrm>
              <a:off x="4309822" y="4287467"/>
              <a:ext cx="290303" cy="576343"/>
            </a:xfrm>
            <a:custGeom>
              <a:rect b="b" l="l" r="r" t="t"/>
              <a:pathLst>
                <a:path extrusionOk="0" h="1765" w="889">
                  <a:moveTo>
                    <a:pt x="270" y="0"/>
                  </a:moveTo>
                  <a:lnTo>
                    <a:pt x="270" y="0"/>
                  </a:lnTo>
                  <a:cubicBezTo>
                    <a:pt x="266" y="17"/>
                    <a:pt x="262" y="34"/>
                    <a:pt x="258" y="50"/>
                  </a:cubicBezTo>
                  <a:cubicBezTo>
                    <a:pt x="-46" y="1347"/>
                    <a:pt x="827" y="1518"/>
                    <a:pt x="878" y="1657"/>
                  </a:cubicBezTo>
                  <a:cubicBezTo>
                    <a:pt x="929" y="1798"/>
                    <a:pt x="776" y="1760"/>
                    <a:pt x="776" y="1760"/>
                  </a:cubicBezTo>
                  <a:cubicBezTo>
                    <a:pt x="-290" y="1317"/>
                    <a:pt x="-45" y="518"/>
                    <a:pt x="270" y="0"/>
                  </a:cubicBezTo>
                  <a:close/>
                </a:path>
              </a:pathLst>
            </a:custGeom>
            <a:solidFill>
              <a:schemeClr val="lt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84" name="Google Shape;684;p27"/>
            <p:cNvSpPr/>
            <p:nvPr/>
          </p:nvSpPr>
          <p:spPr>
            <a:xfrm>
              <a:off x="4304598" y="4253833"/>
              <a:ext cx="300753" cy="615201"/>
            </a:xfrm>
            <a:custGeom>
              <a:rect b="b" l="l" r="r" t="t"/>
              <a:pathLst>
                <a:path extrusionOk="0" h="1884" w="921">
                  <a:moveTo>
                    <a:pt x="834" y="1884"/>
                  </a:moveTo>
                  <a:cubicBezTo>
                    <a:pt x="811" y="1884"/>
                    <a:pt x="792" y="1880"/>
                    <a:pt x="788" y="1879"/>
                  </a:cubicBezTo>
                  <a:cubicBezTo>
                    <a:pt x="387" y="1713"/>
                    <a:pt x="137" y="1482"/>
                    <a:pt x="43" y="1194"/>
                  </a:cubicBezTo>
                  <a:cubicBezTo>
                    <a:pt x="-84" y="806"/>
                    <a:pt x="98" y="381"/>
                    <a:pt x="272" y="94"/>
                  </a:cubicBezTo>
                  <a:lnTo>
                    <a:pt x="329" y="0"/>
                  </a:lnTo>
                  <a:lnTo>
                    <a:pt x="302" y="107"/>
                  </a:lnTo>
                  <a:cubicBezTo>
                    <a:pt x="298" y="124"/>
                    <a:pt x="294" y="140"/>
                    <a:pt x="290" y="157"/>
                  </a:cubicBezTo>
                  <a:cubicBezTo>
                    <a:pt x="53" y="1169"/>
                    <a:pt x="545" y="1490"/>
                    <a:pt x="781" y="1644"/>
                  </a:cubicBezTo>
                  <a:cubicBezTo>
                    <a:pt x="850" y="1690"/>
                    <a:pt x="897" y="1720"/>
                    <a:pt x="909" y="1755"/>
                  </a:cubicBezTo>
                  <a:cubicBezTo>
                    <a:pt x="926" y="1801"/>
                    <a:pt x="924" y="1836"/>
                    <a:pt x="904" y="1859"/>
                  </a:cubicBezTo>
                  <a:cubicBezTo>
                    <a:pt x="886" y="1879"/>
                    <a:pt x="857" y="1884"/>
                    <a:pt x="834" y="1884"/>
                  </a:cubicBezTo>
                  <a:moveTo>
                    <a:pt x="245" y="207"/>
                  </a:moveTo>
                  <a:cubicBezTo>
                    <a:pt x="94" y="482"/>
                    <a:pt x="-35" y="848"/>
                    <a:pt x="74" y="1184"/>
                  </a:cubicBezTo>
                  <a:cubicBezTo>
                    <a:pt x="165" y="1462"/>
                    <a:pt x="409" y="1686"/>
                    <a:pt x="798" y="1848"/>
                  </a:cubicBezTo>
                  <a:cubicBezTo>
                    <a:pt x="813" y="1851"/>
                    <a:pt x="861" y="1858"/>
                    <a:pt x="879" y="1837"/>
                  </a:cubicBezTo>
                  <a:cubicBezTo>
                    <a:pt x="894" y="1821"/>
                    <a:pt x="887" y="1789"/>
                    <a:pt x="878" y="1766"/>
                  </a:cubicBezTo>
                  <a:cubicBezTo>
                    <a:pt x="869" y="1742"/>
                    <a:pt x="823" y="1711"/>
                    <a:pt x="763" y="1672"/>
                  </a:cubicBezTo>
                  <a:cubicBezTo>
                    <a:pt x="525" y="1517"/>
                    <a:pt x="34" y="1197"/>
                    <a:pt x="245" y="207"/>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685" name="Google Shape;685;p27"/>
            <p:cNvSpPr/>
            <p:nvPr/>
          </p:nvSpPr>
          <p:spPr>
            <a:xfrm>
              <a:off x="4517182" y="4856626"/>
              <a:ext cx="0" cy="11102"/>
            </a:xfrm>
            <a:custGeom>
              <a:rect b="b" l="l" r="r" t="t"/>
              <a:pathLst>
                <a:path extrusionOk="0" h="34" w="120000">
                  <a:moveTo>
                    <a:pt x="0" y="0"/>
                  </a:moveTo>
                  <a:lnTo>
                    <a:pt x="0" y="0"/>
                  </a:lnTo>
                  <a:lnTo>
                    <a:pt x="0" y="34"/>
                  </a:lnTo>
                  <a:lnTo>
                    <a:pt x="0" y="34"/>
                  </a:lnTo>
                  <a:lnTo>
                    <a:pt x="0" y="0"/>
                  </a:lnTo>
                  <a:close/>
                </a:path>
              </a:pathLst>
            </a:custGeom>
            <a:solidFill>
              <a:srgbClr val="000000">
                <a:alpha val="25000"/>
              </a:srgbClr>
            </a:solidFill>
            <a:ln>
              <a:noFill/>
            </a:ln>
          </p:spPr>
          <p:txBody>
            <a:bodyPr anchorCtr="1" anchor="ctr" bIns="0" lIns="81625" spcFirstLastPara="1" rIns="81625" wrap="square" tIns="0">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86" name="Google Shape;686;p27"/>
            <p:cNvSpPr/>
            <p:nvPr/>
          </p:nvSpPr>
          <p:spPr>
            <a:xfrm>
              <a:off x="2013841" y="232170"/>
              <a:ext cx="1501477" cy="2230595"/>
            </a:xfrm>
            <a:custGeom>
              <a:rect b="b" l="l" r="r" t="t"/>
              <a:pathLst>
                <a:path extrusionOk="0" h="6831" w="4598">
                  <a:moveTo>
                    <a:pt x="3423" y="6824"/>
                  </a:moveTo>
                  <a:cubicBezTo>
                    <a:pt x="2371" y="6927"/>
                    <a:pt x="1474" y="5824"/>
                    <a:pt x="1884" y="4183"/>
                  </a:cubicBezTo>
                  <a:cubicBezTo>
                    <a:pt x="2294" y="2542"/>
                    <a:pt x="2832" y="2490"/>
                    <a:pt x="2576" y="1259"/>
                  </a:cubicBezTo>
                  <a:cubicBezTo>
                    <a:pt x="2319" y="28"/>
                    <a:pt x="832" y="80"/>
                    <a:pt x="550" y="1029"/>
                  </a:cubicBezTo>
                  <a:cubicBezTo>
                    <a:pt x="268" y="1978"/>
                    <a:pt x="1320" y="2274"/>
                    <a:pt x="1499" y="1793"/>
                  </a:cubicBezTo>
                  <a:cubicBezTo>
                    <a:pt x="1499" y="1793"/>
                    <a:pt x="1384" y="2550"/>
                    <a:pt x="502" y="2247"/>
                  </a:cubicBezTo>
                  <a:cubicBezTo>
                    <a:pt x="-338" y="1957"/>
                    <a:pt x="-99" y="259"/>
                    <a:pt x="1029" y="37"/>
                  </a:cubicBezTo>
                  <a:cubicBezTo>
                    <a:pt x="2157" y="-185"/>
                    <a:pt x="2886" y="635"/>
                    <a:pt x="2864" y="1661"/>
                  </a:cubicBezTo>
                  <a:cubicBezTo>
                    <a:pt x="2841" y="2687"/>
                    <a:pt x="2267" y="4459"/>
                    <a:pt x="2967" y="5269"/>
                  </a:cubicBezTo>
                  <a:cubicBezTo>
                    <a:pt x="3611" y="6012"/>
                    <a:pt x="4158" y="5132"/>
                    <a:pt x="3542" y="4927"/>
                  </a:cubicBezTo>
                  <a:cubicBezTo>
                    <a:pt x="3542" y="4927"/>
                    <a:pt x="4260" y="4585"/>
                    <a:pt x="4517" y="5303"/>
                  </a:cubicBezTo>
                  <a:cubicBezTo>
                    <a:pt x="4773" y="6021"/>
                    <a:pt x="4414" y="6701"/>
                    <a:pt x="3542" y="6831"/>
                  </a:cubicBezTo>
                  <a:lnTo>
                    <a:pt x="3423" y="6824"/>
                  </a:lnTo>
                  <a:close/>
                </a:path>
              </a:pathLst>
            </a:custGeom>
            <a:solidFill>
              <a:schemeClr val="accent4"/>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87" name="Google Shape;687;p27"/>
            <p:cNvSpPr/>
            <p:nvPr/>
          </p:nvSpPr>
          <p:spPr>
            <a:xfrm>
              <a:off x="2008290" y="226619"/>
              <a:ext cx="1512253" cy="2241371"/>
            </a:xfrm>
            <a:custGeom>
              <a:rect b="b" l="l" r="r" t="t"/>
              <a:pathLst>
                <a:path extrusionOk="0" h="6864" w="4631">
                  <a:moveTo>
                    <a:pt x="3307" y="6864"/>
                  </a:moveTo>
                  <a:cubicBezTo>
                    <a:pt x="2903" y="6864"/>
                    <a:pt x="2521" y="6686"/>
                    <a:pt x="2243" y="6363"/>
                  </a:cubicBezTo>
                  <a:cubicBezTo>
                    <a:pt x="1800" y="5849"/>
                    <a:pt x="1669" y="5059"/>
                    <a:pt x="1885" y="4196"/>
                  </a:cubicBezTo>
                  <a:cubicBezTo>
                    <a:pt x="2045" y="3556"/>
                    <a:pt x="2224" y="3157"/>
                    <a:pt x="2368" y="2837"/>
                  </a:cubicBezTo>
                  <a:cubicBezTo>
                    <a:pt x="2595" y="2332"/>
                    <a:pt x="2733" y="2027"/>
                    <a:pt x="2577" y="1280"/>
                  </a:cubicBezTo>
                  <a:cubicBezTo>
                    <a:pt x="2441" y="626"/>
                    <a:pt x="1972" y="376"/>
                    <a:pt x="1579" y="360"/>
                  </a:cubicBezTo>
                  <a:cubicBezTo>
                    <a:pt x="1189" y="342"/>
                    <a:pt x="732" y="551"/>
                    <a:pt x="583" y="1050"/>
                  </a:cubicBezTo>
                  <a:cubicBezTo>
                    <a:pt x="432" y="1559"/>
                    <a:pt x="669" y="1889"/>
                    <a:pt x="971" y="1990"/>
                  </a:cubicBezTo>
                  <a:cubicBezTo>
                    <a:pt x="1174" y="2058"/>
                    <a:pt x="1422" y="2016"/>
                    <a:pt x="1501" y="1804"/>
                  </a:cubicBezTo>
                  <a:cubicBezTo>
                    <a:pt x="1504" y="1796"/>
                    <a:pt x="1512" y="1791"/>
                    <a:pt x="1520" y="1794"/>
                  </a:cubicBezTo>
                  <a:cubicBezTo>
                    <a:pt x="1529" y="1796"/>
                    <a:pt x="1534" y="1804"/>
                    <a:pt x="1533" y="1812"/>
                  </a:cubicBezTo>
                  <a:cubicBezTo>
                    <a:pt x="1531" y="1824"/>
                    <a:pt x="1484" y="2114"/>
                    <a:pt x="1234" y="2265"/>
                  </a:cubicBezTo>
                  <a:cubicBezTo>
                    <a:pt x="1051" y="2376"/>
                    <a:pt x="809" y="2381"/>
                    <a:pt x="514" y="2279"/>
                  </a:cubicBezTo>
                  <a:cubicBezTo>
                    <a:pt x="167" y="2160"/>
                    <a:pt x="-29" y="1791"/>
                    <a:pt x="4" y="1317"/>
                  </a:cubicBezTo>
                  <a:cubicBezTo>
                    <a:pt x="40" y="792"/>
                    <a:pt x="380" y="168"/>
                    <a:pt x="1043" y="38"/>
                  </a:cubicBezTo>
                  <a:cubicBezTo>
                    <a:pt x="1548" y="-62"/>
                    <a:pt x="1997" y="39"/>
                    <a:pt x="2342" y="328"/>
                  </a:cubicBezTo>
                  <a:cubicBezTo>
                    <a:pt x="2707" y="635"/>
                    <a:pt x="2909" y="1127"/>
                    <a:pt x="2897" y="1679"/>
                  </a:cubicBezTo>
                  <a:cubicBezTo>
                    <a:pt x="2891" y="1968"/>
                    <a:pt x="2841" y="2316"/>
                    <a:pt x="2788" y="2685"/>
                  </a:cubicBezTo>
                  <a:cubicBezTo>
                    <a:pt x="2652" y="3629"/>
                    <a:pt x="2498" y="4698"/>
                    <a:pt x="2997" y="5275"/>
                  </a:cubicBezTo>
                  <a:cubicBezTo>
                    <a:pt x="3291" y="5615"/>
                    <a:pt x="3526" y="5574"/>
                    <a:pt x="3613" y="5540"/>
                  </a:cubicBezTo>
                  <a:cubicBezTo>
                    <a:pt x="3735" y="5493"/>
                    <a:pt x="3814" y="5377"/>
                    <a:pt x="3812" y="5252"/>
                  </a:cubicBezTo>
                  <a:cubicBezTo>
                    <a:pt x="3808" y="5120"/>
                    <a:pt x="3715" y="5013"/>
                    <a:pt x="3554" y="4959"/>
                  </a:cubicBezTo>
                  <a:cubicBezTo>
                    <a:pt x="3548" y="4957"/>
                    <a:pt x="3543" y="4951"/>
                    <a:pt x="3543" y="4945"/>
                  </a:cubicBezTo>
                  <a:cubicBezTo>
                    <a:pt x="3542" y="4938"/>
                    <a:pt x="3546" y="4932"/>
                    <a:pt x="3552" y="4929"/>
                  </a:cubicBezTo>
                  <a:cubicBezTo>
                    <a:pt x="3566" y="4922"/>
                    <a:pt x="3890" y="4771"/>
                    <a:pt x="4185" y="4893"/>
                  </a:cubicBezTo>
                  <a:cubicBezTo>
                    <a:pt x="4351" y="4961"/>
                    <a:pt x="4474" y="5103"/>
                    <a:pt x="4549" y="5314"/>
                  </a:cubicBezTo>
                  <a:cubicBezTo>
                    <a:pt x="4678" y="5674"/>
                    <a:pt x="4655" y="6027"/>
                    <a:pt x="4486" y="6310"/>
                  </a:cubicBezTo>
                  <a:cubicBezTo>
                    <a:pt x="4309" y="6605"/>
                    <a:pt x="3981" y="6802"/>
                    <a:pt x="3562" y="6864"/>
                  </a:cubicBezTo>
                  <a:lnTo>
                    <a:pt x="3440" y="6858"/>
                  </a:lnTo>
                  <a:cubicBezTo>
                    <a:pt x="3395" y="6862"/>
                    <a:pt x="3351" y="6864"/>
                    <a:pt x="3307" y="6864"/>
                  </a:cubicBezTo>
                  <a:moveTo>
                    <a:pt x="3440" y="6825"/>
                  </a:moveTo>
                  <a:lnTo>
                    <a:pt x="3440" y="6825"/>
                  </a:lnTo>
                  <a:lnTo>
                    <a:pt x="3560" y="6832"/>
                  </a:lnTo>
                  <a:cubicBezTo>
                    <a:pt x="3966" y="6771"/>
                    <a:pt x="4286" y="6579"/>
                    <a:pt x="4457" y="6293"/>
                  </a:cubicBezTo>
                  <a:cubicBezTo>
                    <a:pt x="4621" y="6019"/>
                    <a:pt x="4643" y="5675"/>
                    <a:pt x="4518" y="5325"/>
                  </a:cubicBezTo>
                  <a:cubicBezTo>
                    <a:pt x="4446" y="5123"/>
                    <a:pt x="4330" y="4988"/>
                    <a:pt x="4173" y="4923"/>
                  </a:cubicBezTo>
                  <a:cubicBezTo>
                    <a:pt x="3949" y="4831"/>
                    <a:pt x="3698" y="4907"/>
                    <a:pt x="3604" y="4943"/>
                  </a:cubicBezTo>
                  <a:cubicBezTo>
                    <a:pt x="3755" y="5005"/>
                    <a:pt x="3842" y="5116"/>
                    <a:pt x="3845" y="5251"/>
                  </a:cubicBezTo>
                  <a:cubicBezTo>
                    <a:pt x="3848" y="5391"/>
                    <a:pt x="3759" y="5519"/>
                    <a:pt x="3625" y="5571"/>
                  </a:cubicBezTo>
                  <a:cubicBezTo>
                    <a:pt x="3531" y="5607"/>
                    <a:pt x="3280" y="5653"/>
                    <a:pt x="2972" y="5296"/>
                  </a:cubicBezTo>
                  <a:cubicBezTo>
                    <a:pt x="2463" y="4708"/>
                    <a:pt x="2618" y="3631"/>
                    <a:pt x="2755" y="2680"/>
                  </a:cubicBezTo>
                  <a:cubicBezTo>
                    <a:pt x="2808" y="2312"/>
                    <a:pt x="2858" y="1965"/>
                    <a:pt x="2864" y="1678"/>
                  </a:cubicBezTo>
                  <a:cubicBezTo>
                    <a:pt x="2876" y="1137"/>
                    <a:pt x="2678" y="654"/>
                    <a:pt x="2320" y="353"/>
                  </a:cubicBezTo>
                  <a:cubicBezTo>
                    <a:pt x="1984" y="71"/>
                    <a:pt x="1545" y="-27"/>
                    <a:pt x="1049" y="70"/>
                  </a:cubicBezTo>
                  <a:cubicBezTo>
                    <a:pt x="404" y="197"/>
                    <a:pt x="72" y="807"/>
                    <a:pt x="37" y="1319"/>
                  </a:cubicBezTo>
                  <a:cubicBezTo>
                    <a:pt x="5" y="1778"/>
                    <a:pt x="192" y="2134"/>
                    <a:pt x="525" y="2248"/>
                  </a:cubicBezTo>
                  <a:cubicBezTo>
                    <a:pt x="810" y="2346"/>
                    <a:pt x="1043" y="2343"/>
                    <a:pt x="1217" y="2237"/>
                  </a:cubicBezTo>
                  <a:cubicBezTo>
                    <a:pt x="1354" y="2154"/>
                    <a:pt x="1427" y="2024"/>
                    <a:pt x="1465" y="1928"/>
                  </a:cubicBezTo>
                  <a:cubicBezTo>
                    <a:pt x="1346" y="2061"/>
                    <a:pt x="1137" y="2081"/>
                    <a:pt x="961" y="2022"/>
                  </a:cubicBezTo>
                  <a:cubicBezTo>
                    <a:pt x="643" y="1915"/>
                    <a:pt x="394" y="1571"/>
                    <a:pt x="551" y="1041"/>
                  </a:cubicBezTo>
                  <a:cubicBezTo>
                    <a:pt x="684" y="593"/>
                    <a:pt x="1096" y="307"/>
                    <a:pt x="1581" y="327"/>
                  </a:cubicBezTo>
                  <a:cubicBezTo>
                    <a:pt x="1986" y="343"/>
                    <a:pt x="2469" y="601"/>
                    <a:pt x="2609" y="1273"/>
                  </a:cubicBezTo>
                  <a:cubicBezTo>
                    <a:pt x="2767" y="2031"/>
                    <a:pt x="2628" y="2339"/>
                    <a:pt x="2398" y="2851"/>
                  </a:cubicBezTo>
                  <a:cubicBezTo>
                    <a:pt x="2255" y="3170"/>
                    <a:pt x="2076" y="3567"/>
                    <a:pt x="1917" y="4204"/>
                  </a:cubicBezTo>
                  <a:cubicBezTo>
                    <a:pt x="1704" y="5057"/>
                    <a:pt x="1832" y="5836"/>
                    <a:pt x="2268" y="6342"/>
                  </a:cubicBezTo>
                  <a:cubicBezTo>
                    <a:pt x="2570" y="6692"/>
                    <a:pt x="2997" y="6868"/>
                    <a:pt x="3438" y="6825"/>
                  </a:cubicBezTo>
                  <a:cubicBezTo>
                    <a:pt x="3438" y="6825"/>
                    <a:pt x="3439" y="6825"/>
                    <a:pt x="3440" y="6825"/>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88" name="Google Shape;688;p27"/>
            <p:cNvSpPr/>
            <p:nvPr/>
          </p:nvSpPr>
          <p:spPr>
            <a:xfrm>
              <a:off x="2965738" y="1839398"/>
              <a:ext cx="390227" cy="313152"/>
            </a:xfrm>
            <a:custGeom>
              <a:rect b="b" l="l" r="r" t="t"/>
              <a:pathLst>
                <a:path extrusionOk="0" h="959" w="1195">
                  <a:moveTo>
                    <a:pt x="52" y="347"/>
                  </a:moveTo>
                  <a:cubicBezTo>
                    <a:pt x="34" y="325"/>
                    <a:pt x="17" y="303"/>
                    <a:pt x="0" y="280"/>
                  </a:cubicBezTo>
                  <a:lnTo>
                    <a:pt x="0" y="280"/>
                  </a:lnTo>
                  <a:cubicBezTo>
                    <a:pt x="0" y="280"/>
                    <a:pt x="269" y="1031"/>
                    <a:pt x="844" y="954"/>
                  </a:cubicBezTo>
                  <a:cubicBezTo>
                    <a:pt x="1418" y="877"/>
                    <a:pt x="1247" y="-72"/>
                    <a:pt x="627" y="5"/>
                  </a:cubicBezTo>
                  <a:cubicBezTo>
                    <a:pt x="1243" y="210"/>
                    <a:pt x="696" y="1090"/>
                    <a:pt x="52" y="347"/>
                  </a:cubicBezTo>
                  <a:close/>
                </a:path>
              </a:pathLst>
            </a:custGeom>
            <a:solidFill>
              <a:schemeClr val="accent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89" name="Google Shape;689;p27"/>
            <p:cNvSpPr/>
            <p:nvPr/>
          </p:nvSpPr>
          <p:spPr>
            <a:xfrm>
              <a:off x="2960186" y="1833847"/>
              <a:ext cx="401330" cy="324254"/>
            </a:xfrm>
            <a:custGeom>
              <a:rect b="b" l="l" r="r" t="t"/>
              <a:pathLst>
                <a:path extrusionOk="0" h="993" w="1229">
                  <a:moveTo>
                    <a:pt x="780" y="993"/>
                  </a:moveTo>
                  <a:cubicBezTo>
                    <a:pt x="255" y="993"/>
                    <a:pt x="4" y="310"/>
                    <a:pt x="1" y="303"/>
                  </a:cubicBezTo>
                  <a:cubicBezTo>
                    <a:pt x="0" y="298"/>
                    <a:pt x="0" y="294"/>
                    <a:pt x="2" y="290"/>
                  </a:cubicBezTo>
                  <a:cubicBezTo>
                    <a:pt x="4" y="286"/>
                    <a:pt x="7" y="283"/>
                    <a:pt x="11" y="281"/>
                  </a:cubicBezTo>
                  <a:cubicBezTo>
                    <a:pt x="18" y="279"/>
                    <a:pt x="26" y="281"/>
                    <a:pt x="30" y="287"/>
                  </a:cubicBezTo>
                  <a:cubicBezTo>
                    <a:pt x="44" y="306"/>
                    <a:pt x="62" y="330"/>
                    <a:pt x="82" y="353"/>
                  </a:cubicBezTo>
                  <a:cubicBezTo>
                    <a:pt x="376" y="693"/>
                    <a:pt x="611" y="652"/>
                    <a:pt x="698" y="618"/>
                  </a:cubicBezTo>
                  <a:cubicBezTo>
                    <a:pt x="820" y="571"/>
                    <a:pt x="899" y="455"/>
                    <a:pt x="897" y="330"/>
                  </a:cubicBezTo>
                  <a:cubicBezTo>
                    <a:pt x="893" y="198"/>
                    <a:pt x="800" y="91"/>
                    <a:pt x="639" y="37"/>
                  </a:cubicBezTo>
                  <a:cubicBezTo>
                    <a:pt x="632" y="35"/>
                    <a:pt x="627" y="28"/>
                    <a:pt x="628" y="20"/>
                  </a:cubicBezTo>
                  <a:cubicBezTo>
                    <a:pt x="629" y="12"/>
                    <a:pt x="635" y="6"/>
                    <a:pt x="642" y="5"/>
                  </a:cubicBezTo>
                  <a:cubicBezTo>
                    <a:pt x="978" y="-36"/>
                    <a:pt x="1189" y="212"/>
                    <a:pt x="1224" y="478"/>
                  </a:cubicBezTo>
                  <a:cubicBezTo>
                    <a:pt x="1253" y="704"/>
                    <a:pt x="1152" y="948"/>
                    <a:pt x="863" y="987"/>
                  </a:cubicBezTo>
                  <a:cubicBezTo>
                    <a:pt x="834" y="991"/>
                    <a:pt x="807" y="993"/>
                    <a:pt x="780" y="993"/>
                  </a:cubicBezTo>
                  <a:moveTo>
                    <a:pt x="81" y="402"/>
                  </a:moveTo>
                  <a:cubicBezTo>
                    <a:pt x="182" y="605"/>
                    <a:pt x="439" y="1010"/>
                    <a:pt x="858" y="954"/>
                  </a:cubicBezTo>
                  <a:cubicBezTo>
                    <a:pt x="1125" y="918"/>
                    <a:pt x="1218" y="691"/>
                    <a:pt x="1191" y="482"/>
                  </a:cubicBezTo>
                  <a:cubicBezTo>
                    <a:pt x="1161" y="252"/>
                    <a:pt x="991" y="36"/>
                    <a:pt x="718" y="34"/>
                  </a:cubicBezTo>
                  <a:cubicBezTo>
                    <a:pt x="851" y="98"/>
                    <a:pt x="927" y="203"/>
                    <a:pt x="930" y="329"/>
                  </a:cubicBezTo>
                  <a:cubicBezTo>
                    <a:pt x="933" y="469"/>
                    <a:pt x="845" y="597"/>
                    <a:pt x="710" y="649"/>
                  </a:cubicBezTo>
                  <a:cubicBezTo>
                    <a:pt x="618" y="684"/>
                    <a:pt x="378" y="728"/>
                    <a:pt x="81" y="402"/>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90" name="Google Shape;690;p27"/>
            <p:cNvSpPr/>
            <p:nvPr/>
          </p:nvSpPr>
          <p:spPr>
            <a:xfrm>
              <a:off x="4686663" y="3634061"/>
              <a:ext cx="2230663" cy="1501431"/>
            </a:xfrm>
            <a:custGeom>
              <a:rect b="b" l="l" r="r" t="t"/>
              <a:pathLst>
                <a:path extrusionOk="0" h="4598" w="6831">
                  <a:moveTo>
                    <a:pt x="7" y="1175"/>
                  </a:moveTo>
                  <a:cubicBezTo>
                    <a:pt x="-96" y="2227"/>
                    <a:pt x="1007" y="3125"/>
                    <a:pt x="2648" y="2714"/>
                  </a:cubicBezTo>
                  <a:cubicBezTo>
                    <a:pt x="4289" y="2304"/>
                    <a:pt x="4341" y="1765"/>
                    <a:pt x="5572" y="2022"/>
                  </a:cubicBezTo>
                  <a:cubicBezTo>
                    <a:pt x="6803" y="2278"/>
                    <a:pt x="6751" y="3766"/>
                    <a:pt x="5802" y="4048"/>
                  </a:cubicBezTo>
                  <a:cubicBezTo>
                    <a:pt x="4854" y="4330"/>
                    <a:pt x="4557" y="3278"/>
                    <a:pt x="5038" y="3099"/>
                  </a:cubicBezTo>
                  <a:cubicBezTo>
                    <a:pt x="5038" y="3099"/>
                    <a:pt x="4281" y="3214"/>
                    <a:pt x="4584" y="4096"/>
                  </a:cubicBezTo>
                  <a:cubicBezTo>
                    <a:pt x="4874" y="4936"/>
                    <a:pt x="6572" y="4697"/>
                    <a:pt x="6794" y="3569"/>
                  </a:cubicBezTo>
                  <a:cubicBezTo>
                    <a:pt x="7016" y="2441"/>
                    <a:pt x="6196" y="1712"/>
                    <a:pt x="5170" y="1734"/>
                  </a:cubicBezTo>
                  <a:cubicBezTo>
                    <a:pt x="4144" y="1757"/>
                    <a:pt x="2372" y="2331"/>
                    <a:pt x="1562" y="1631"/>
                  </a:cubicBezTo>
                  <a:cubicBezTo>
                    <a:pt x="819" y="987"/>
                    <a:pt x="1699" y="440"/>
                    <a:pt x="1904" y="1056"/>
                  </a:cubicBezTo>
                  <a:cubicBezTo>
                    <a:pt x="1904" y="1056"/>
                    <a:pt x="2246" y="338"/>
                    <a:pt x="1528" y="81"/>
                  </a:cubicBezTo>
                  <a:cubicBezTo>
                    <a:pt x="810" y="-175"/>
                    <a:pt x="130" y="184"/>
                    <a:pt x="0" y="1056"/>
                  </a:cubicBezTo>
                  <a:lnTo>
                    <a:pt x="7" y="1175"/>
                  </a:lnTo>
                  <a:close/>
                </a:path>
              </a:pathLst>
            </a:custGeom>
            <a:solidFill>
              <a:schemeClr val="accent4"/>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91" name="Google Shape;691;p27"/>
            <p:cNvSpPr/>
            <p:nvPr/>
          </p:nvSpPr>
          <p:spPr>
            <a:xfrm>
              <a:off x="4681111" y="3628836"/>
              <a:ext cx="2241766" cy="1512207"/>
            </a:xfrm>
            <a:custGeom>
              <a:rect b="b" l="l" r="r" t="t"/>
              <a:pathLst>
                <a:path extrusionOk="0" h="4631" w="6865">
                  <a:moveTo>
                    <a:pt x="5447" y="4631"/>
                  </a:moveTo>
                  <a:cubicBezTo>
                    <a:pt x="5022" y="4631"/>
                    <a:pt x="4697" y="4439"/>
                    <a:pt x="4586" y="4117"/>
                  </a:cubicBezTo>
                  <a:cubicBezTo>
                    <a:pt x="4484" y="3822"/>
                    <a:pt x="4489" y="3580"/>
                    <a:pt x="4600" y="3397"/>
                  </a:cubicBezTo>
                  <a:cubicBezTo>
                    <a:pt x="4751" y="3147"/>
                    <a:pt x="5041" y="3100"/>
                    <a:pt x="5053" y="3099"/>
                  </a:cubicBezTo>
                  <a:cubicBezTo>
                    <a:pt x="5061" y="3097"/>
                    <a:pt x="5069" y="3103"/>
                    <a:pt x="5071" y="3111"/>
                  </a:cubicBezTo>
                  <a:cubicBezTo>
                    <a:pt x="5074" y="3119"/>
                    <a:pt x="5069" y="3127"/>
                    <a:pt x="5061" y="3130"/>
                  </a:cubicBezTo>
                  <a:cubicBezTo>
                    <a:pt x="4849" y="3209"/>
                    <a:pt x="4807" y="3457"/>
                    <a:pt x="4875" y="3660"/>
                  </a:cubicBezTo>
                  <a:cubicBezTo>
                    <a:pt x="4976" y="3962"/>
                    <a:pt x="5306" y="4199"/>
                    <a:pt x="5815" y="4048"/>
                  </a:cubicBezTo>
                  <a:cubicBezTo>
                    <a:pt x="6314" y="3899"/>
                    <a:pt x="6522" y="3440"/>
                    <a:pt x="6505" y="3052"/>
                  </a:cubicBezTo>
                  <a:cubicBezTo>
                    <a:pt x="6489" y="2659"/>
                    <a:pt x="6239" y="2190"/>
                    <a:pt x="5585" y="2054"/>
                  </a:cubicBezTo>
                  <a:cubicBezTo>
                    <a:pt x="4838" y="1898"/>
                    <a:pt x="4533" y="2035"/>
                    <a:pt x="4028" y="2263"/>
                  </a:cubicBezTo>
                  <a:cubicBezTo>
                    <a:pt x="3708" y="2407"/>
                    <a:pt x="3309" y="2586"/>
                    <a:pt x="2669" y="2746"/>
                  </a:cubicBezTo>
                  <a:cubicBezTo>
                    <a:pt x="1806" y="2962"/>
                    <a:pt x="1016" y="2832"/>
                    <a:pt x="502" y="2388"/>
                  </a:cubicBezTo>
                  <a:cubicBezTo>
                    <a:pt x="144" y="2079"/>
                    <a:pt x="-37" y="1643"/>
                    <a:pt x="7" y="1191"/>
                  </a:cubicBezTo>
                  <a:lnTo>
                    <a:pt x="0" y="1073"/>
                  </a:lnTo>
                  <a:cubicBezTo>
                    <a:pt x="63" y="650"/>
                    <a:pt x="260" y="322"/>
                    <a:pt x="555" y="145"/>
                  </a:cubicBezTo>
                  <a:cubicBezTo>
                    <a:pt x="838" y="-24"/>
                    <a:pt x="1192" y="-47"/>
                    <a:pt x="1551" y="82"/>
                  </a:cubicBezTo>
                  <a:cubicBezTo>
                    <a:pt x="1762" y="157"/>
                    <a:pt x="1904" y="280"/>
                    <a:pt x="1972" y="446"/>
                  </a:cubicBezTo>
                  <a:cubicBezTo>
                    <a:pt x="2094" y="741"/>
                    <a:pt x="1943" y="1065"/>
                    <a:pt x="1936" y="1079"/>
                  </a:cubicBezTo>
                  <a:cubicBezTo>
                    <a:pt x="1933" y="1085"/>
                    <a:pt x="1928" y="1088"/>
                    <a:pt x="1920" y="1088"/>
                  </a:cubicBezTo>
                  <a:cubicBezTo>
                    <a:pt x="1914" y="1088"/>
                    <a:pt x="1908" y="1083"/>
                    <a:pt x="1906" y="1077"/>
                  </a:cubicBezTo>
                  <a:cubicBezTo>
                    <a:pt x="1852" y="916"/>
                    <a:pt x="1745" y="822"/>
                    <a:pt x="1613" y="819"/>
                  </a:cubicBezTo>
                  <a:cubicBezTo>
                    <a:pt x="1489" y="817"/>
                    <a:pt x="1372" y="896"/>
                    <a:pt x="1325" y="1018"/>
                  </a:cubicBezTo>
                  <a:cubicBezTo>
                    <a:pt x="1291" y="1105"/>
                    <a:pt x="1250" y="1340"/>
                    <a:pt x="1590" y="1634"/>
                  </a:cubicBezTo>
                  <a:cubicBezTo>
                    <a:pt x="2167" y="2133"/>
                    <a:pt x="3237" y="1979"/>
                    <a:pt x="4180" y="1843"/>
                  </a:cubicBezTo>
                  <a:cubicBezTo>
                    <a:pt x="4549" y="1790"/>
                    <a:pt x="4897" y="1740"/>
                    <a:pt x="5186" y="1734"/>
                  </a:cubicBezTo>
                  <a:cubicBezTo>
                    <a:pt x="5739" y="1721"/>
                    <a:pt x="6230" y="1924"/>
                    <a:pt x="6537" y="2289"/>
                  </a:cubicBezTo>
                  <a:cubicBezTo>
                    <a:pt x="6826" y="2634"/>
                    <a:pt x="6927" y="3083"/>
                    <a:pt x="6827" y="3588"/>
                  </a:cubicBezTo>
                  <a:cubicBezTo>
                    <a:pt x="6697" y="4251"/>
                    <a:pt x="6073" y="4591"/>
                    <a:pt x="5548" y="4628"/>
                  </a:cubicBezTo>
                  <a:cubicBezTo>
                    <a:pt x="5514" y="4630"/>
                    <a:pt x="5480" y="4631"/>
                    <a:pt x="5447" y="4631"/>
                  </a:cubicBezTo>
                  <a:moveTo>
                    <a:pt x="4937" y="3167"/>
                  </a:moveTo>
                  <a:cubicBezTo>
                    <a:pt x="4841" y="3204"/>
                    <a:pt x="4711" y="3277"/>
                    <a:pt x="4628" y="3414"/>
                  </a:cubicBezTo>
                  <a:cubicBezTo>
                    <a:pt x="4522" y="3588"/>
                    <a:pt x="4519" y="3821"/>
                    <a:pt x="4617" y="4106"/>
                  </a:cubicBezTo>
                  <a:cubicBezTo>
                    <a:pt x="4731" y="4439"/>
                    <a:pt x="5087" y="4625"/>
                    <a:pt x="5546" y="4595"/>
                  </a:cubicBezTo>
                  <a:cubicBezTo>
                    <a:pt x="6058" y="4559"/>
                    <a:pt x="6668" y="4227"/>
                    <a:pt x="6795" y="3582"/>
                  </a:cubicBezTo>
                  <a:cubicBezTo>
                    <a:pt x="6892" y="3087"/>
                    <a:pt x="6794" y="2647"/>
                    <a:pt x="6512" y="2311"/>
                  </a:cubicBezTo>
                  <a:cubicBezTo>
                    <a:pt x="6211" y="1953"/>
                    <a:pt x="5729" y="1753"/>
                    <a:pt x="5187" y="1767"/>
                  </a:cubicBezTo>
                  <a:cubicBezTo>
                    <a:pt x="4900" y="1773"/>
                    <a:pt x="4553" y="1823"/>
                    <a:pt x="4185" y="1876"/>
                  </a:cubicBezTo>
                  <a:cubicBezTo>
                    <a:pt x="3234" y="2013"/>
                    <a:pt x="2157" y="2168"/>
                    <a:pt x="1569" y="1659"/>
                  </a:cubicBezTo>
                  <a:cubicBezTo>
                    <a:pt x="1212" y="1351"/>
                    <a:pt x="1258" y="1100"/>
                    <a:pt x="1294" y="1006"/>
                  </a:cubicBezTo>
                  <a:cubicBezTo>
                    <a:pt x="1346" y="872"/>
                    <a:pt x="1475" y="784"/>
                    <a:pt x="1614" y="786"/>
                  </a:cubicBezTo>
                  <a:cubicBezTo>
                    <a:pt x="1749" y="789"/>
                    <a:pt x="1860" y="876"/>
                    <a:pt x="1922" y="1027"/>
                  </a:cubicBezTo>
                  <a:cubicBezTo>
                    <a:pt x="1958" y="933"/>
                    <a:pt x="2035" y="683"/>
                    <a:pt x="1942" y="458"/>
                  </a:cubicBezTo>
                  <a:cubicBezTo>
                    <a:pt x="1877" y="301"/>
                    <a:pt x="1742" y="185"/>
                    <a:pt x="1540" y="113"/>
                  </a:cubicBezTo>
                  <a:cubicBezTo>
                    <a:pt x="1190" y="-12"/>
                    <a:pt x="846" y="10"/>
                    <a:pt x="572" y="174"/>
                  </a:cubicBezTo>
                  <a:cubicBezTo>
                    <a:pt x="286" y="345"/>
                    <a:pt x="94" y="665"/>
                    <a:pt x="33" y="1074"/>
                  </a:cubicBezTo>
                  <a:lnTo>
                    <a:pt x="40" y="1191"/>
                  </a:lnTo>
                  <a:cubicBezTo>
                    <a:pt x="40" y="1191"/>
                    <a:pt x="40" y="1192"/>
                    <a:pt x="40" y="1193"/>
                  </a:cubicBezTo>
                  <a:cubicBezTo>
                    <a:pt x="-3" y="1635"/>
                    <a:pt x="173" y="2061"/>
                    <a:pt x="523" y="2363"/>
                  </a:cubicBezTo>
                  <a:cubicBezTo>
                    <a:pt x="1029" y="2799"/>
                    <a:pt x="1808" y="2927"/>
                    <a:pt x="2661" y="2714"/>
                  </a:cubicBezTo>
                  <a:cubicBezTo>
                    <a:pt x="3298" y="2555"/>
                    <a:pt x="3695" y="2376"/>
                    <a:pt x="4015" y="2233"/>
                  </a:cubicBezTo>
                  <a:cubicBezTo>
                    <a:pt x="4526" y="2003"/>
                    <a:pt x="4834" y="1864"/>
                    <a:pt x="5592" y="2022"/>
                  </a:cubicBezTo>
                  <a:cubicBezTo>
                    <a:pt x="6264" y="2162"/>
                    <a:pt x="6521" y="2645"/>
                    <a:pt x="6538" y="3050"/>
                  </a:cubicBezTo>
                  <a:cubicBezTo>
                    <a:pt x="6559" y="3533"/>
                    <a:pt x="6272" y="3947"/>
                    <a:pt x="5824" y="4080"/>
                  </a:cubicBezTo>
                  <a:cubicBezTo>
                    <a:pt x="5293" y="4237"/>
                    <a:pt x="4950" y="3988"/>
                    <a:pt x="4844" y="3670"/>
                  </a:cubicBezTo>
                  <a:cubicBezTo>
                    <a:pt x="4784" y="3494"/>
                    <a:pt x="4804" y="3285"/>
                    <a:pt x="4937" y="3167"/>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692" name="Google Shape;692;p27"/>
            <p:cNvSpPr/>
            <p:nvPr/>
          </p:nvSpPr>
          <p:spPr>
            <a:xfrm>
              <a:off x="4996886" y="3793412"/>
              <a:ext cx="313161" cy="390215"/>
            </a:xfrm>
            <a:custGeom>
              <a:rect b="b" l="l" r="r" t="t"/>
              <a:pathLst>
                <a:path extrusionOk="0" h="1195" w="959">
                  <a:moveTo>
                    <a:pt x="612" y="1143"/>
                  </a:moveTo>
                  <a:cubicBezTo>
                    <a:pt x="634" y="1161"/>
                    <a:pt x="656" y="1178"/>
                    <a:pt x="679" y="1195"/>
                  </a:cubicBezTo>
                  <a:lnTo>
                    <a:pt x="679" y="1195"/>
                  </a:lnTo>
                  <a:cubicBezTo>
                    <a:pt x="679" y="1195"/>
                    <a:pt x="-72" y="926"/>
                    <a:pt x="5" y="351"/>
                  </a:cubicBezTo>
                  <a:cubicBezTo>
                    <a:pt x="82" y="-223"/>
                    <a:pt x="1031" y="-52"/>
                    <a:pt x="954" y="568"/>
                  </a:cubicBezTo>
                  <a:cubicBezTo>
                    <a:pt x="749" y="-48"/>
                    <a:pt x="-131" y="499"/>
                    <a:pt x="612" y="1143"/>
                  </a:cubicBezTo>
                  <a:close/>
                </a:path>
              </a:pathLst>
            </a:custGeom>
            <a:solidFill>
              <a:schemeClr val="accent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93" name="Google Shape;693;p27"/>
            <p:cNvSpPr/>
            <p:nvPr/>
          </p:nvSpPr>
          <p:spPr>
            <a:xfrm>
              <a:off x="4991661" y="3787861"/>
              <a:ext cx="323938" cy="401318"/>
            </a:xfrm>
            <a:custGeom>
              <a:rect b="b" l="l" r="r" t="t"/>
              <a:pathLst>
                <a:path extrusionOk="0" h="1229" w="992">
                  <a:moveTo>
                    <a:pt x="695" y="1229"/>
                  </a:moveTo>
                  <a:cubicBezTo>
                    <a:pt x="693" y="1229"/>
                    <a:pt x="691" y="1229"/>
                    <a:pt x="689" y="1228"/>
                  </a:cubicBezTo>
                  <a:cubicBezTo>
                    <a:pt x="682" y="1225"/>
                    <a:pt x="-73" y="947"/>
                    <a:pt x="5" y="366"/>
                  </a:cubicBezTo>
                  <a:cubicBezTo>
                    <a:pt x="44" y="77"/>
                    <a:pt x="289" y="-24"/>
                    <a:pt x="514" y="5"/>
                  </a:cubicBezTo>
                  <a:cubicBezTo>
                    <a:pt x="780" y="40"/>
                    <a:pt x="1028" y="251"/>
                    <a:pt x="987" y="587"/>
                  </a:cubicBezTo>
                  <a:cubicBezTo>
                    <a:pt x="986" y="594"/>
                    <a:pt x="980" y="600"/>
                    <a:pt x="972" y="601"/>
                  </a:cubicBezTo>
                  <a:cubicBezTo>
                    <a:pt x="964" y="602"/>
                    <a:pt x="957" y="597"/>
                    <a:pt x="955" y="590"/>
                  </a:cubicBezTo>
                  <a:cubicBezTo>
                    <a:pt x="901" y="429"/>
                    <a:pt x="794" y="335"/>
                    <a:pt x="662" y="332"/>
                  </a:cubicBezTo>
                  <a:cubicBezTo>
                    <a:pt x="538" y="330"/>
                    <a:pt x="421" y="409"/>
                    <a:pt x="374" y="531"/>
                  </a:cubicBezTo>
                  <a:cubicBezTo>
                    <a:pt x="340" y="618"/>
                    <a:pt x="299" y="853"/>
                    <a:pt x="639" y="1147"/>
                  </a:cubicBezTo>
                  <a:cubicBezTo>
                    <a:pt x="662" y="1167"/>
                    <a:pt x="686" y="1185"/>
                    <a:pt x="705" y="1199"/>
                  </a:cubicBezTo>
                  <a:cubicBezTo>
                    <a:pt x="711" y="1204"/>
                    <a:pt x="714" y="1212"/>
                    <a:pt x="710" y="1220"/>
                  </a:cubicBezTo>
                  <a:cubicBezTo>
                    <a:pt x="707" y="1225"/>
                    <a:pt x="701" y="1229"/>
                    <a:pt x="695" y="1229"/>
                  </a:cubicBezTo>
                  <a:moveTo>
                    <a:pt x="440" y="34"/>
                  </a:moveTo>
                  <a:cubicBezTo>
                    <a:pt x="253" y="34"/>
                    <a:pt x="70" y="133"/>
                    <a:pt x="38" y="371"/>
                  </a:cubicBezTo>
                  <a:cubicBezTo>
                    <a:pt x="-19" y="791"/>
                    <a:pt x="388" y="1048"/>
                    <a:pt x="590" y="1148"/>
                  </a:cubicBezTo>
                  <a:cubicBezTo>
                    <a:pt x="264" y="851"/>
                    <a:pt x="308" y="611"/>
                    <a:pt x="343" y="519"/>
                  </a:cubicBezTo>
                  <a:cubicBezTo>
                    <a:pt x="395" y="385"/>
                    <a:pt x="524" y="297"/>
                    <a:pt x="663" y="299"/>
                  </a:cubicBezTo>
                  <a:cubicBezTo>
                    <a:pt x="789" y="302"/>
                    <a:pt x="894" y="378"/>
                    <a:pt x="958" y="511"/>
                  </a:cubicBezTo>
                  <a:cubicBezTo>
                    <a:pt x="956" y="238"/>
                    <a:pt x="740" y="68"/>
                    <a:pt x="510" y="38"/>
                  </a:cubicBezTo>
                  <a:cubicBezTo>
                    <a:pt x="487" y="35"/>
                    <a:pt x="463" y="34"/>
                    <a:pt x="440" y="34"/>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694" name="Google Shape;694;p27"/>
            <p:cNvSpPr/>
            <p:nvPr/>
          </p:nvSpPr>
          <p:spPr>
            <a:xfrm>
              <a:off x="3544713" y="1343385"/>
              <a:ext cx="2261359" cy="2261289"/>
            </a:xfrm>
            <a:custGeom>
              <a:rect b="b" l="l" r="r" t="t"/>
              <a:pathLst>
                <a:path extrusionOk="0" h="6925" w="6925">
                  <a:moveTo>
                    <a:pt x="6916" y="5191"/>
                  </a:moveTo>
                  <a:cubicBezTo>
                    <a:pt x="6708" y="4769"/>
                    <a:pt x="6173" y="4046"/>
                    <a:pt x="4926" y="3959"/>
                  </a:cubicBezTo>
                  <a:cubicBezTo>
                    <a:pt x="4926" y="3959"/>
                    <a:pt x="6222" y="3293"/>
                    <a:pt x="5799" y="1126"/>
                  </a:cubicBezTo>
                  <a:cubicBezTo>
                    <a:pt x="3632" y="703"/>
                    <a:pt x="2966" y="1999"/>
                    <a:pt x="2966" y="1999"/>
                  </a:cubicBezTo>
                  <a:cubicBezTo>
                    <a:pt x="2879" y="752"/>
                    <a:pt x="2156" y="217"/>
                    <a:pt x="1734" y="9"/>
                  </a:cubicBezTo>
                  <a:cubicBezTo>
                    <a:pt x="1661" y="-28"/>
                    <a:pt x="1588" y="57"/>
                    <a:pt x="1634" y="125"/>
                  </a:cubicBezTo>
                  <a:cubicBezTo>
                    <a:pt x="2103" y="821"/>
                    <a:pt x="1855" y="1853"/>
                    <a:pt x="1855" y="1853"/>
                  </a:cubicBezTo>
                  <a:cubicBezTo>
                    <a:pt x="1596" y="813"/>
                    <a:pt x="690" y="553"/>
                    <a:pt x="90" y="498"/>
                  </a:cubicBezTo>
                  <a:cubicBezTo>
                    <a:pt x="2" y="490"/>
                    <a:pt x="-34" y="605"/>
                    <a:pt x="42" y="650"/>
                  </a:cubicBezTo>
                  <a:cubicBezTo>
                    <a:pt x="394" y="860"/>
                    <a:pt x="588" y="1253"/>
                    <a:pt x="649" y="1643"/>
                  </a:cubicBezTo>
                  <a:cubicBezTo>
                    <a:pt x="735" y="2190"/>
                    <a:pt x="752" y="2772"/>
                    <a:pt x="1573" y="3428"/>
                  </a:cubicBezTo>
                  <a:cubicBezTo>
                    <a:pt x="2393" y="4083"/>
                    <a:pt x="3324" y="3601"/>
                    <a:pt x="3324" y="3601"/>
                  </a:cubicBezTo>
                  <a:cubicBezTo>
                    <a:pt x="3324" y="3601"/>
                    <a:pt x="2842" y="4532"/>
                    <a:pt x="3497" y="5352"/>
                  </a:cubicBezTo>
                  <a:cubicBezTo>
                    <a:pt x="4153" y="6173"/>
                    <a:pt x="4735" y="6190"/>
                    <a:pt x="5282" y="6276"/>
                  </a:cubicBezTo>
                  <a:cubicBezTo>
                    <a:pt x="5672" y="6337"/>
                    <a:pt x="6065" y="6531"/>
                    <a:pt x="6275" y="6883"/>
                  </a:cubicBezTo>
                  <a:cubicBezTo>
                    <a:pt x="6320" y="6959"/>
                    <a:pt x="6435" y="6923"/>
                    <a:pt x="6427" y="6835"/>
                  </a:cubicBezTo>
                  <a:cubicBezTo>
                    <a:pt x="6372" y="6236"/>
                    <a:pt x="6112" y="5330"/>
                    <a:pt x="5072" y="5070"/>
                  </a:cubicBezTo>
                  <a:cubicBezTo>
                    <a:pt x="5072" y="5070"/>
                    <a:pt x="6104" y="4822"/>
                    <a:pt x="6800" y="5292"/>
                  </a:cubicBezTo>
                  <a:cubicBezTo>
                    <a:pt x="6868" y="5337"/>
                    <a:pt x="6953" y="5264"/>
                    <a:pt x="6916" y="5191"/>
                  </a:cubicBezTo>
                  <a:close/>
                </a:path>
              </a:pathLst>
            </a:custGeom>
            <a:solidFill>
              <a:schemeClr val="accent3"/>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95" name="Google Shape;695;p27"/>
            <p:cNvSpPr/>
            <p:nvPr/>
          </p:nvSpPr>
          <p:spPr>
            <a:xfrm>
              <a:off x="3539488" y="1337833"/>
              <a:ext cx="2272135" cy="2272065"/>
            </a:xfrm>
            <a:custGeom>
              <a:rect b="b" l="l" r="r" t="t"/>
              <a:pathLst>
                <a:path extrusionOk="0" h="6958" w="6958">
                  <a:moveTo>
                    <a:pt x="6362" y="6958"/>
                  </a:moveTo>
                  <a:cubicBezTo>
                    <a:pt x="6331" y="6958"/>
                    <a:pt x="6297" y="6944"/>
                    <a:pt x="6276" y="6908"/>
                  </a:cubicBezTo>
                  <a:cubicBezTo>
                    <a:pt x="6090" y="6596"/>
                    <a:pt x="5732" y="6377"/>
                    <a:pt x="5295" y="6309"/>
                  </a:cubicBezTo>
                  <a:cubicBezTo>
                    <a:pt x="5249" y="6302"/>
                    <a:pt x="5202" y="6295"/>
                    <a:pt x="5155" y="6288"/>
                  </a:cubicBezTo>
                  <a:cubicBezTo>
                    <a:pt x="4639" y="6213"/>
                    <a:pt x="4105" y="6136"/>
                    <a:pt x="3500" y="5380"/>
                  </a:cubicBezTo>
                  <a:cubicBezTo>
                    <a:pt x="2924" y="4658"/>
                    <a:pt x="3223" y="3842"/>
                    <a:pt x="3306" y="3652"/>
                  </a:cubicBezTo>
                  <a:cubicBezTo>
                    <a:pt x="3116" y="3735"/>
                    <a:pt x="2300" y="4034"/>
                    <a:pt x="1578" y="3458"/>
                  </a:cubicBezTo>
                  <a:cubicBezTo>
                    <a:pt x="822" y="2853"/>
                    <a:pt x="745" y="2319"/>
                    <a:pt x="670" y="1802"/>
                  </a:cubicBezTo>
                  <a:cubicBezTo>
                    <a:pt x="663" y="1756"/>
                    <a:pt x="656" y="1709"/>
                    <a:pt x="649" y="1663"/>
                  </a:cubicBezTo>
                  <a:cubicBezTo>
                    <a:pt x="581" y="1226"/>
                    <a:pt x="362" y="868"/>
                    <a:pt x="50" y="682"/>
                  </a:cubicBezTo>
                  <a:cubicBezTo>
                    <a:pt x="2" y="653"/>
                    <a:pt x="-7" y="603"/>
                    <a:pt x="5" y="565"/>
                  </a:cubicBezTo>
                  <a:cubicBezTo>
                    <a:pt x="17" y="529"/>
                    <a:pt x="53" y="494"/>
                    <a:pt x="108" y="499"/>
                  </a:cubicBezTo>
                  <a:cubicBezTo>
                    <a:pt x="646" y="548"/>
                    <a:pt x="1578" y="784"/>
                    <a:pt x="1868" y="1798"/>
                  </a:cubicBezTo>
                  <a:cubicBezTo>
                    <a:pt x="1913" y="1557"/>
                    <a:pt x="2027" y="731"/>
                    <a:pt x="1636" y="151"/>
                  </a:cubicBezTo>
                  <a:cubicBezTo>
                    <a:pt x="1610" y="114"/>
                    <a:pt x="1613" y="68"/>
                    <a:pt x="1643" y="34"/>
                  </a:cubicBezTo>
                  <a:cubicBezTo>
                    <a:pt x="1672" y="0"/>
                    <a:pt x="1717" y="-9"/>
                    <a:pt x="1758" y="11"/>
                  </a:cubicBezTo>
                  <a:cubicBezTo>
                    <a:pt x="2177" y="218"/>
                    <a:pt x="2891" y="746"/>
                    <a:pt x="2995" y="1963"/>
                  </a:cubicBezTo>
                  <a:cubicBezTo>
                    <a:pt x="3141" y="1736"/>
                    <a:pt x="3897" y="752"/>
                    <a:pt x="5818" y="1127"/>
                  </a:cubicBezTo>
                  <a:lnTo>
                    <a:pt x="5829" y="1129"/>
                  </a:lnTo>
                  <a:lnTo>
                    <a:pt x="5831" y="1140"/>
                  </a:lnTo>
                  <a:cubicBezTo>
                    <a:pt x="6206" y="3061"/>
                    <a:pt x="5222" y="3817"/>
                    <a:pt x="4995" y="3964"/>
                  </a:cubicBezTo>
                  <a:cubicBezTo>
                    <a:pt x="6213" y="4067"/>
                    <a:pt x="6740" y="4781"/>
                    <a:pt x="6947" y="5201"/>
                  </a:cubicBezTo>
                  <a:lnTo>
                    <a:pt x="6947" y="5201"/>
                  </a:lnTo>
                  <a:cubicBezTo>
                    <a:pt x="6967" y="5241"/>
                    <a:pt x="6958" y="5286"/>
                    <a:pt x="6924" y="5315"/>
                  </a:cubicBezTo>
                  <a:cubicBezTo>
                    <a:pt x="6890" y="5345"/>
                    <a:pt x="6844" y="5347"/>
                    <a:pt x="6807" y="5322"/>
                  </a:cubicBezTo>
                  <a:cubicBezTo>
                    <a:pt x="6228" y="4931"/>
                    <a:pt x="5401" y="5045"/>
                    <a:pt x="5160" y="5090"/>
                  </a:cubicBezTo>
                  <a:cubicBezTo>
                    <a:pt x="6174" y="5380"/>
                    <a:pt x="6410" y="6312"/>
                    <a:pt x="6459" y="6850"/>
                  </a:cubicBezTo>
                  <a:cubicBezTo>
                    <a:pt x="6464" y="6904"/>
                    <a:pt x="6429" y="6941"/>
                    <a:pt x="6393" y="6953"/>
                  </a:cubicBezTo>
                  <a:cubicBezTo>
                    <a:pt x="6383" y="6956"/>
                    <a:pt x="6372" y="6958"/>
                    <a:pt x="6362" y="6958"/>
                  </a:cubicBezTo>
                  <a:moveTo>
                    <a:pt x="3379" y="3579"/>
                  </a:moveTo>
                  <a:lnTo>
                    <a:pt x="3355" y="3626"/>
                  </a:lnTo>
                  <a:cubicBezTo>
                    <a:pt x="3350" y="3635"/>
                    <a:pt x="2885" y="4557"/>
                    <a:pt x="3526" y="5359"/>
                  </a:cubicBezTo>
                  <a:cubicBezTo>
                    <a:pt x="4123" y="6105"/>
                    <a:pt x="4650" y="6182"/>
                    <a:pt x="5160" y="6256"/>
                  </a:cubicBezTo>
                  <a:cubicBezTo>
                    <a:pt x="5207" y="6262"/>
                    <a:pt x="5254" y="6269"/>
                    <a:pt x="5300" y="6276"/>
                  </a:cubicBezTo>
                  <a:cubicBezTo>
                    <a:pt x="5747" y="6346"/>
                    <a:pt x="6113" y="6570"/>
                    <a:pt x="6305" y="6891"/>
                  </a:cubicBezTo>
                  <a:cubicBezTo>
                    <a:pt x="6325" y="6925"/>
                    <a:pt x="6359" y="6929"/>
                    <a:pt x="6382" y="6921"/>
                  </a:cubicBezTo>
                  <a:cubicBezTo>
                    <a:pt x="6405" y="6914"/>
                    <a:pt x="6430" y="6892"/>
                    <a:pt x="6426" y="6853"/>
                  </a:cubicBezTo>
                  <a:cubicBezTo>
                    <a:pt x="6316" y="5656"/>
                    <a:pt x="5636" y="5241"/>
                    <a:pt x="5084" y="5103"/>
                  </a:cubicBezTo>
                  <a:lnTo>
                    <a:pt x="5019" y="5087"/>
                  </a:lnTo>
                  <a:lnTo>
                    <a:pt x="5084" y="5071"/>
                  </a:lnTo>
                  <a:cubicBezTo>
                    <a:pt x="5094" y="5069"/>
                    <a:pt x="6132" y="4826"/>
                    <a:pt x="6825" y="5295"/>
                  </a:cubicBezTo>
                  <a:cubicBezTo>
                    <a:pt x="6855" y="5315"/>
                    <a:pt x="6886" y="5305"/>
                    <a:pt x="6903" y="5290"/>
                  </a:cubicBezTo>
                  <a:cubicBezTo>
                    <a:pt x="6919" y="5276"/>
                    <a:pt x="6933" y="5247"/>
                    <a:pt x="6918" y="5215"/>
                  </a:cubicBezTo>
                  <a:cubicBezTo>
                    <a:pt x="6711" y="4796"/>
                    <a:pt x="6179" y="4079"/>
                    <a:pt x="4941" y="3992"/>
                  </a:cubicBezTo>
                  <a:lnTo>
                    <a:pt x="4882" y="3988"/>
                  </a:lnTo>
                  <a:lnTo>
                    <a:pt x="4935" y="3961"/>
                  </a:lnTo>
                  <a:cubicBezTo>
                    <a:pt x="4947" y="3955"/>
                    <a:pt x="6210" y="3277"/>
                    <a:pt x="5801" y="1157"/>
                  </a:cubicBezTo>
                  <a:cubicBezTo>
                    <a:pt x="3680" y="748"/>
                    <a:pt x="3003" y="2010"/>
                    <a:pt x="2997" y="2023"/>
                  </a:cubicBezTo>
                  <a:lnTo>
                    <a:pt x="2969" y="2076"/>
                  </a:lnTo>
                  <a:lnTo>
                    <a:pt x="2965" y="2017"/>
                  </a:lnTo>
                  <a:cubicBezTo>
                    <a:pt x="2879" y="779"/>
                    <a:pt x="2162" y="247"/>
                    <a:pt x="1743" y="40"/>
                  </a:cubicBezTo>
                  <a:cubicBezTo>
                    <a:pt x="1711" y="25"/>
                    <a:pt x="1682" y="39"/>
                    <a:pt x="1668" y="55"/>
                  </a:cubicBezTo>
                  <a:cubicBezTo>
                    <a:pt x="1653" y="72"/>
                    <a:pt x="1643" y="103"/>
                    <a:pt x="1663" y="133"/>
                  </a:cubicBezTo>
                  <a:cubicBezTo>
                    <a:pt x="2132" y="826"/>
                    <a:pt x="1889" y="1863"/>
                    <a:pt x="1887" y="1874"/>
                  </a:cubicBezTo>
                  <a:lnTo>
                    <a:pt x="1871" y="1939"/>
                  </a:lnTo>
                  <a:lnTo>
                    <a:pt x="1855" y="1874"/>
                  </a:lnTo>
                  <a:cubicBezTo>
                    <a:pt x="1717" y="1322"/>
                    <a:pt x="1302" y="642"/>
                    <a:pt x="105" y="532"/>
                  </a:cubicBezTo>
                  <a:cubicBezTo>
                    <a:pt x="66" y="528"/>
                    <a:pt x="44" y="553"/>
                    <a:pt x="37" y="576"/>
                  </a:cubicBezTo>
                  <a:cubicBezTo>
                    <a:pt x="29" y="599"/>
                    <a:pt x="32" y="633"/>
                    <a:pt x="67" y="653"/>
                  </a:cubicBezTo>
                  <a:cubicBezTo>
                    <a:pt x="388" y="845"/>
                    <a:pt x="612" y="1211"/>
                    <a:pt x="682" y="1658"/>
                  </a:cubicBezTo>
                  <a:cubicBezTo>
                    <a:pt x="689" y="1704"/>
                    <a:pt x="696" y="1751"/>
                    <a:pt x="702" y="1798"/>
                  </a:cubicBezTo>
                  <a:cubicBezTo>
                    <a:pt x="776" y="2308"/>
                    <a:pt x="853" y="2835"/>
                    <a:pt x="1599" y="3432"/>
                  </a:cubicBezTo>
                  <a:cubicBezTo>
                    <a:pt x="2401" y="4073"/>
                    <a:pt x="3323" y="3608"/>
                    <a:pt x="3332" y="3603"/>
                  </a:cubicBezTo>
                  <a:lnTo>
                    <a:pt x="3379" y="3579"/>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696" name="Google Shape;696;p27"/>
            <p:cNvSpPr/>
            <p:nvPr/>
          </p:nvSpPr>
          <p:spPr>
            <a:xfrm>
              <a:off x="5022357" y="1527880"/>
              <a:ext cx="487213" cy="594629"/>
            </a:xfrm>
            <a:custGeom>
              <a:rect b="b" l="l" r="r" t="t"/>
              <a:pathLst>
                <a:path extrusionOk="0" h="1821" w="1492">
                  <a:moveTo>
                    <a:pt x="1210" y="625"/>
                  </a:moveTo>
                  <a:lnTo>
                    <a:pt x="0" y="1821"/>
                  </a:lnTo>
                  <a:cubicBezTo>
                    <a:pt x="0" y="1821"/>
                    <a:pt x="178" y="673"/>
                    <a:pt x="797" y="0"/>
                  </a:cubicBezTo>
                  <a:lnTo>
                    <a:pt x="1492" y="343"/>
                  </a:lnTo>
                  <a:lnTo>
                    <a:pt x="1210" y="625"/>
                  </a:lnTo>
                  <a:close/>
                </a:path>
              </a:pathLst>
            </a:custGeom>
            <a:solidFill>
              <a:srgbClr val="000000">
                <a:alpha val="25000"/>
              </a:srgbClr>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97" name="Google Shape;697;p27"/>
            <p:cNvSpPr/>
            <p:nvPr/>
          </p:nvSpPr>
          <p:spPr>
            <a:xfrm>
              <a:off x="5014520" y="1521022"/>
              <a:ext cx="504193" cy="616834"/>
            </a:xfrm>
            <a:custGeom>
              <a:rect b="b" l="l" r="r" t="t"/>
              <a:pathLst>
                <a:path extrusionOk="0" h="1889" w="1544">
                  <a:moveTo>
                    <a:pt x="0" y="1889"/>
                  </a:moveTo>
                  <a:lnTo>
                    <a:pt x="8" y="1839"/>
                  </a:lnTo>
                  <a:cubicBezTo>
                    <a:pt x="10" y="1828"/>
                    <a:pt x="194" y="679"/>
                    <a:pt x="808" y="9"/>
                  </a:cubicBezTo>
                  <a:lnTo>
                    <a:pt x="817" y="0"/>
                  </a:lnTo>
                  <a:lnTo>
                    <a:pt x="1544" y="360"/>
                  </a:lnTo>
                  <a:lnTo>
                    <a:pt x="1245" y="658"/>
                  </a:lnTo>
                  <a:lnTo>
                    <a:pt x="0" y="1889"/>
                  </a:lnTo>
                  <a:moveTo>
                    <a:pt x="824" y="41"/>
                  </a:moveTo>
                  <a:cubicBezTo>
                    <a:pt x="297" y="624"/>
                    <a:pt x="92" y="1565"/>
                    <a:pt x="50" y="1793"/>
                  </a:cubicBezTo>
                  <a:lnTo>
                    <a:pt x="1222" y="635"/>
                  </a:lnTo>
                  <a:lnTo>
                    <a:pt x="1488" y="369"/>
                  </a:lnTo>
                  <a:lnTo>
                    <a:pt x="824" y="41"/>
                  </a:lnTo>
                  <a:close/>
                </a:path>
              </a:pathLst>
            </a:custGeom>
            <a:solidFill>
              <a:srgbClr val="000000">
                <a:alpha val="25000"/>
              </a:srgbClr>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98" name="Google Shape;698;p27"/>
            <p:cNvSpPr/>
            <p:nvPr/>
          </p:nvSpPr>
          <p:spPr>
            <a:xfrm>
              <a:off x="4606658" y="1315302"/>
              <a:ext cx="1227501" cy="1227464"/>
            </a:xfrm>
            <a:custGeom>
              <a:rect b="b" l="l" r="r" t="t"/>
              <a:pathLst>
                <a:path extrusionOk="0" h="3759" w="3759">
                  <a:moveTo>
                    <a:pt x="3757" y="3217"/>
                  </a:moveTo>
                  <a:cubicBezTo>
                    <a:pt x="3681" y="2797"/>
                    <a:pt x="3403" y="1677"/>
                    <a:pt x="2547" y="1212"/>
                  </a:cubicBezTo>
                  <a:cubicBezTo>
                    <a:pt x="2082" y="356"/>
                    <a:pt x="962" y="78"/>
                    <a:pt x="542" y="2"/>
                  </a:cubicBezTo>
                  <a:cubicBezTo>
                    <a:pt x="461" y="-13"/>
                    <a:pt x="393" y="63"/>
                    <a:pt x="416" y="143"/>
                  </a:cubicBezTo>
                  <a:cubicBezTo>
                    <a:pt x="562" y="664"/>
                    <a:pt x="944" y="840"/>
                    <a:pt x="944" y="840"/>
                  </a:cubicBezTo>
                  <a:cubicBezTo>
                    <a:pt x="637" y="823"/>
                    <a:pt x="285" y="897"/>
                    <a:pt x="83" y="948"/>
                  </a:cubicBezTo>
                  <a:cubicBezTo>
                    <a:pt x="3" y="969"/>
                    <a:pt x="-28" y="1068"/>
                    <a:pt x="28" y="1129"/>
                  </a:cubicBezTo>
                  <a:cubicBezTo>
                    <a:pt x="488" y="1631"/>
                    <a:pt x="1124" y="1605"/>
                    <a:pt x="1124" y="1605"/>
                  </a:cubicBezTo>
                  <a:cubicBezTo>
                    <a:pt x="1124" y="1605"/>
                    <a:pt x="559" y="2353"/>
                    <a:pt x="559" y="3200"/>
                  </a:cubicBezTo>
                  <a:cubicBezTo>
                    <a:pt x="1406" y="3200"/>
                    <a:pt x="2154" y="2636"/>
                    <a:pt x="2154" y="2636"/>
                  </a:cubicBezTo>
                  <a:cubicBezTo>
                    <a:pt x="2154" y="2636"/>
                    <a:pt x="2128" y="3271"/>
                    <a:pt x="2630" y="3731"/>
                  </a:cubicBezTo>
                  <a:cubicBezTo>
                    <a:pt x="2691" y="3787"/>
                    <a:pt x="2790" y="3756"/>
                    <a:pt x="2811" y="3676"/>
                  </a:cubicBezTo>
                  <a:cubicBezTo>
                    <a:pt x="2862" y="3474"/>
                    <a:pt x="2936" y="3122"/>
                    <a:pt x="2919" y="2815"/>
                  </a:cubicBezTo>
                  <a:cubicBezTo>
                    <a:pt x="2919" y="2815"/>
                    <a:pt x="3095" y="3197"/>
                    <a:pt x="3616" y="3343"/>
                  </a:cubicBezTo>
                  <a:cubicBezTo>
                    <a:pt x="3696" y="3366"/>
                    <a:pt x="3772" y="3298"/>
                    <a:pt x="3757" y="3217"/>
                  </a:cubicBezTo>
                  <a:close/>
                </a:path>
              </a:pathLst>
            </a:custGeom>
            <a:solidFill>
              <a:schemeClr val="lt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699" name="Google Shape;699;p27"/>
            <p:cNvSpPr/>
            <p:nvPr/>
          </p:nvSpPr>
          <p:spPr>
            <a:xfrm>
              <a:off x="4601433" y="1310077"/>
              <a:ext cx="1237951" cy="1238240"/>
            </a:xfrm>
            <a:custGeom>
              <a:rect b="b" l="l" r="r" t="t"/>
              <a:pathLst>
                <a:path extrusionOk="0" h="3792" w="3791">
                  <a:moveTo>
                    <a:pt x="2719" y="3792"/>
                  </a:moveTo>
                  <a:cubicBezTo>
                    <a:pt x="2688" y="3792"/>
                    <a:pt x="2658" y="3781"/>
                    <a:pt x="2635" y="3759"/>
                  </a:cubicBezTo>
                  <a:cubicBezTo>
                    <a:pt x="2198" y="3359"/>
                    <a:pt x="2157" y="2821"/>
                    <a:pt x="2153" y="2684"/>
                  </a:cubicBezTo>
                  <a:cubicBezTo>
                    <a:pt x="2012" y="2782"/>
                    <a:pt x="1329" y="3232"/>
                    <a:pt x="575" y="3232"/>
                  </a:cubicBezTo>
                  <a:lnTo>
                    <a:pt x="559" y="3232"/>
                  </a:lnTo>
                  <a:lnTo>
                    <a:pt x="559" y="3216"/>
                  </a:lnTo>
                  <a:cubicBezTo>
                    <a:pt x="559" y="2462"/>
                    <a:pt x="1009" y="1779"/>
                    <a:pt x="1107" y="1638"/>
                  </a:cubicBezTo>
                  <a:cubicBezTo>
                    <a:pt x="970" y="1634"/>
                    <a:pt x="432" y="1593"/>
                    <a:pt x="32" y="1156"/>
                  </a:cubicBezTo>
                  <a:cubicBezTo>
                    <a:pt x="2" y="1124"/>
                    <a:pt x="-8" y="1079"/>
                    <a:pt x="4" y="1036"/>
                  </a:cubicBezTo>
                  <a:cubicBezTo>
                    <a:pt x="17" y="992"/>
                    <a:pt x="51" y="959"/>
                    <a:pt x="95" y="948"/>
                  </a:cubicBezTo>
                  <a:cubicBezTo>
                    <a:pt x="270" y="904"/>
                    <a:pt x="597" y="835"/>
                    <a:pt x="894" y="837"/>
                  </a:cubicBezTo>
                  <a:cubicBezTo>
                    <a:pt x="780" y="764"/>
                    <a:pt x="528" y="562"/>
                    <a:pt x="416" y="163"/>
                  </a:cubicBezTo>
                  <a:cubicBezTo>
                    <a:pt x="404" y="120"/>
                    <a:pt x="414" y="74"/>
                    <a:pt x="445" y="41"/>
                  </a:cubicBezTo>
                  <a:cubicBezTo>
                    <a:pt x="474" y="9"/>
                    <a:pt x="517" y="-6"/>
                    <a:pt x="561" y="2"/>
                  </a:cubicBezTo>
                  <a:cubicBezTo>
                    <a:pt x="1012" y="83"/>
                    <a:pt x="2110" y="364"/>
                    <a:pt x="2575" y="1216"/>
                  </a:cubicBezTo>
                  <a:cubicBezTo>
                    <a:pt x="3426" y="1681"/>
                    <a:pt x="3708" y="2779"/>
                    <a:pt x="3789" y="3230"/>
                  </a:cubicBezTo>
                  <a:lnTo>
                    <a:pt x="3789" y="3230"/>
                  </a:lnTo>
                  <a:cubicBezTo>
                    <a:pt x="3797" y="3273"/>
                    <a:pt x="3782" y="3317"/>
                    <a:pt x="3750" y="3346"/>
                  </a:cubicBezTo>
                  <a:cubicBezTo>
                    <a:pt x="3717" y="3377"/>
                    <a:pt x="3671" y="3387"/>
                    <a:pt x="3627" y="3375"/>
                  </a:cubicBezTo>
                  <a:cubicBezTo>
                    <a:pt x="3229" y="3263"/>
                    <a:pt x="3027" y="3011"/>
                    <a:pt x="2954" y="2897"/>
                  </a:cubicBezTo>
                  <a:cubicBezTo>
                    <a:pt x="2958" y="3194"/>
                    <a:pt x="2887" y="3521"/>
                    <a:pt x="2843" y="3696"/>
                  </a:cubicBezTo>
                  <a:cubicBezTo>
                    <a:pt x="2832" y="3740"/>
                    <a:pt x="2799" y="3774"/>
                    <a:pt x="2755" y="3787"/>
                  </a:cubicBezTo>
                  <a:cubicBezTo>
                    <a:pt x="2743" y="3790"/>
                    <a:pt x="2731" y="3792"/>
                    <a:pt x="2719" y="3792"/>
                  </a:cubicBezTo>
                  <a:moveTo>
                    <a:pt x="2188" y="2617"/>
                  </a:moveTo>
                  <a:lnTo>
                    <a:pt x="2186" y="2652"/>
                  </a:lnTo>
                  <a:cubicBezTo>
                    <a:pt x="2186" y="2658"/>
                    <a:pt x="2167" y="3285"/>
                    <a:pt x="2657" y="3735"/>
                  </a:cubicBezTo>
                  <a:cubicBezTo>
                    <a:pt x="2681" y="3757"/>
                    <a:pt x="2714" y="3764"/>
                    <a:pt x="2746" y="3755"/>
                  </a:cubicBezTo>
                  <a:cubicBezTo>
                    <a:pt x="2778" y="3745"/>
                    <a:pt x="2802" y="3720"/>
                    <a:pt x="2811" y="3688"/>
                  </a:cubicBezTo>
                  <a:cubicBezTo>
                    <a:pt x="2858" y="3501"/>
                    <a:pt x="2935" y="3142"/>
                    <a:pt x="2918" y="2832"/>
                  </a:cubicBezTo>
                  <a:lnTo>
                    <a:pt x="2913" y="2746"/>
                  </a:lnTo>
                  <a:lnTo>
                    <a:pt x="2950" y="2824"/>
                  </a:lnTo>
                  <a:cubicBezTo>
                    <a:pt x="2951" y="2828"/>
                    <a:pt x="3129" y="3201"/>
                    <a:pt x="3636" y="3343"/>
                  </a:cubicBezTo>
                  <a:cubicBezTo>
                    <a:pt x="3669" y="3352"/>
                    <a:pt x="3703" y="3344"/>
                    <a:pt x="3727" y="3322"/>
                  </a:cubicBezTo>
                  <a:cubicBezTo>
                    <a:pt x="3752" y="3300"/>
                    <a:pt x="3762" y="3268"/>
                    <a:pt x="3757" y="3236"/>
                  </a:cubicBezTo>
                  <a:cubicBezTo>
                    <a:pt x="3676" y="2789"/>
                    <a:pt x="3397" y="1699"/>
                    <a:pt x="2555" y="1243"/>
                  </a:cubicBezTo>
                  <a:lnTo>
                    <a:pt x="2551" y="1240"/>
                  </a:lnTo>
                  <a:lnTo>
                    <a:pt x="2548" y="1236"/>
                  </a:lnTo>
                  <a:cubicBezTo>
                    <a:pt x="2396" y="955"/>
                    <a:pt x="1898" y="277"/>
                    <a:pt x="555" y="34"/>
                  </a:cubicBezTo>
                  <a:cubicBezTo>
                    <a:pt x="523" y="28"/>
                    <a:pt x="491" y="39"/>
                    <a:pt x="469" y="64"/>
                  </a:cubicBezTo>
                  <a:cubicBezTo>
                    <a:pt x="447" y="88"/>
                    <a:pt x="439" y="122"/>
                    <a:pt x="448" y="155"/>
                  </a:cubicBezTo>
                  <a:cubicBezTo>
                    <a:pt x="590" y="661"/>
                    <a:pt x="963" y="840"/>
                    <a:pt x="967" y="841"/>
                  </a:cubicBezTo>
                  <a:lnTo>
                    <a:pt x="1045" y="878"/>
                  </a:lnTo>
                  <a:lnTo>
                    <a:pt x="959" y="873"/>
                  </a:lnTo>
                  <a:cubicBezTo>
                    <a:pt x="649" y="856"/>
                    <a:pt x="290" y="933"/>
                    <a:pt x="103" y="980"/>
                  </a:cubicBezTo>
                  <a:cubicBezTo>
                    <a:pt x="71" y="989"/>
                    <a:pt x="46" y="1013"/>
                    <a:pt x="36" y="1045"/>
                  </a:cubicBezTo>
                  <a:cubicBezTo>
                    <a:pt x="27" y="1077"/>
                    <a:pt x="34" y="1110"/>
                    <a:pt x="56" y="1134"/>
                  </a:cubicBezTo>
                  <a:cubicBezTo>
                    <a:pt x="506" y="1624"/>
                    <a:pt x="1132" y="1605"/>
                    <a:pt x="1139" y="1605"/>
                  </a:cubicBezTo>
                  <a:lnTo>
                    <a:pt x="1174" y="1603"/>
                  </a:lnTo>
                  <a:lnTo>
                    <a:pt x="1153" y="1631"/>
                  </a:lnTo>
                  <a:cubicBezTo>
                    <a:pt x="1147" y="1639"/>
                    <a:pt x="599" y="2375"/>
                    <a:pt x="592" y="3199"/>
                  </a:cubicBezTo>
                  <a:cubicBezTo>
                    <a:pt x="1416" y="3192"/>
                    <a:pt x="2153" y="2644"/>
                    <a:pt x="2160" y="2638"/>
                  </a:cubicBezTo>
                  <a:lnTo>
                    <a:pt x="2188" y="2617"/>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700" name="Google Shape;700;p27"/>
            <p:cNvSpPr/>
            <p:nvPr/>
          </p:nvSpPr>
          <p:spPr>
            <a:xfrm>
              <a:off x="5022357" y="1527880"/>
              <a:ext cx="594321" cy="594629"/>
            </a:xfrm>
            <a:custGeom>
              <a:rect b="b" l="l" r="r" t="t"/>
              <a:pathLst>
                <a:path extrusionOk="0" h="1821" w="1820">
                  <a:moveTo>
                    <a:pt x="1487" y="348"/>
                  </a:moveTo>
                  <a:lnTo>
                    <a:pt x="1492" y="343"/>
                  </a:lnTo>
                  <a:lnTo>
                    <a:pt x="1481" y="338"/>
                  </a:lnTo>
                  <a:lnTo>
                    <a:pt x="1476" y="328"/>
                  </a:lnTo>
                  <a:lnTo>
                    <a:pt x="1471" y="333"/>
                  </a:lnTo>
                  <a:lnTo>
                    <a:pt x="797" y="0"/>
                  </a:lnTo>
                  <a:cubicBezTo>
                    <a:pt x="178" y="673"/>
                    <a:pt x="0" y="1821"/>
                    <a:pt x="0" y="1821"/>
                  </a:cubicBezTo>
                  <a:cubicBezTo>
                    <a:pt x="0" y="1821"/>
                    <a:pt x="1148" y="1641"/>
                    <a:pt x="1820" y="1023"/>
                  </a:cubicBezTo>
                  <a:lnTo>
                    <a:pt x="1487" y="348"/>
                  </a:lnTo>
                  <a:close/>
                </a:path>
              </a:pathLst>
            </a:custGeom>
            <a:solidFill>
              <a:schemeClr val="dk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701" name="Google Shape;701;p27"/>
            <p:cNvSpPr/>
            <p:nvPr/>
          </p:nvSpPr>
          <p:spPr>
            <a:xfrm>
              <a:off x="5017132" y="1522328"/>
              <a:ext cx="605097" cy="605405"/>
            </a:xfrm>
            <a:custGeom>
              <a:rect b="b" l="l" r="r" t="t"/>
              <a:pathLst>
                <a:path extrusionOk="0" h="1854" w="1853">
                  <a:moveTo>
                    <a:pt x="16" y="1854"/>
                  </a:moveTo>
                  <a:cubicBezTo>
                    <a:pt x="12" y="1854"/>
                    <a:pt x="8" y="1853"/>
                    <a:pt x="4" y="1849"/>
                  </a:cubicBezTo>
                  <a:cubicBezTo>
                    <a:pt x="1" y="1846"/>
                    <a:pt x="-1" y="1840"/>
                    <a:pt x="0" y="1835"/>
                  </a:cubicBezTo>
                  <a:cubicBezTo>
                    <a:pt x="2" y="1824"/>
                    <a:pt x="186" y="675"/>
                    <a:pt x="800" y="5"/>
                  </a:cubicBezTo>
                  <a:cubicBezTo>
                    <a:pt x="805" y="0"/>
                    <a:pt x="813" y="-2"/>
                    <a:pt x="820" y="2"/>
                  </a:cubicBezTo>
                  <a:lnTo>
                    <a:pt x="1484" y="330"/>
                  </a:lnTo>
                  <a:cubicBezTo>
                    <a:pt x="1488" y="329"/>
                    <a:pt x="1491" y="328"/>
                    <a:pt x="1495" y="328"/>
                  </a:cubicBezTo>
                  <a:cubicBezTo>
                    <a:pt x="1500" y="329"/>
                    <a:pt x="1505" y="333"/>
                    <a:pt x="1507" y="337"/>
                  </a:cubicBezTo>
                  <a:lnTo>
                    <a:pt x="1510" y="343"/>
                  </a:lnTo>
                  <a:lnTo>
                    <a:pt x="1515" y="345"/>
                  </a:lnTo>
                  <a:cubicBezTo>
                    <a:pt x="1520" y="348"/>
                    <a:pt x="1523" y="352"/>
                    <a:pt x="1524" y="357"/>
                  </a:cubicBezTo>
                  <a:cubicBezTo>
                    <a:pt x="1525" y="361"/>
                    <a:pt x="1524" y="365"/>
                    <a:pt x="1522" y="368"/>
                  </a:cubicBezTo>
                  <a:lnTo>
                    <a:pt x="1851" y="1032"/>
                  </a:lnTo>
                  <a:cubicBezTo>
                    <a:pt x="1855" y="1039"/>
                    <a:pt x="1853" y="1047"/>
                    <a:pt x="1848" y="1052"/>
                  </a:cubicBezTo>
                  <a:cubicBezTo>
                    <a:pt x="1179" y="1667"/>
                    <a:pt x="30" y="1852"/>
                    <a:pt x="19" y="1854"/>
                  </a:cubicBezTo>
                  <a:cubicBezTo>
                    <a:pt x="18" y="1854"/>
                    <a:pt x="17" y="1854"/>
                    <a:pt x="16" y="1854"/>
                  </a:cubicBezTo>
                  <a:moveTo>
                    <a:pt x="816" y="37"/>
                  </a:moveTo>
                  <a:cubicBezTo>
                    <a:pt x="263" y="648"/>
                    <a:pt x="65" y="1654"/>
                    <a:pt x="36" y="1818"/>
                  </a:cubicBezTo>
                  <a:cubicBezTo>
                    <a:pt x="200" y="1788"/>
                    <a:pt x="1206" y="1590"/>
                    <a:pt x="1816" y="1036"/>
                  </a:cubicBezTo>
                  <a:lnTo>
                    <a:pt x="1488" y="373"/>
                  </a:lnTo>
                  <a:cubicBezTo>
                    <a:pt x="1487" y="371"/>
                    <a:pt x="1486" y="369"/>
                    <a:pt x="1486" y="367"/>
                  </a:cubicBezTo>
                  <a:lnTo>
                    <a:pt x="1485" y="366"/>
                  </a:lnTo>
                  <a:cubicBezTo>
                    <a:pt x="1483" y="366"/>
                    <a:pt x="1481" y="366"/>
                    <a:pt x="1480" y="365"/>
                  </a:cubicBezTo>
                  <a:lnTo>
                    <a:pt x="816" y="37"/>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702" name="Google Shape;702;p27"/>
            <p:cNvSpPr/>
            <p:nvPr/>
          </p:nvSpPr>
          <p:spPr>
            <a:xfrm>
              <a:off x="4240267" y="485891"/>
              <a:ext cx="1198112" cy="1225178"/>
            </a:xfrm>
            <a:custGeom>
              <a:rect b="b" l="l" r="r" t="t"/>
              <a:pathLst>
                <a:path extrusionOk="0" h="3752" w="3669">
                  <a:moveTo>
                    <a:pt x="3669" y="3752"/>
                  </a:moveTo>
                  <a:cubicBezTo>
                    <a:pt x="3669" y="3752"/>
                    <a:pt x="3122" y="3675"/>
                    <a:pt x="2733" y="3201"/>
                  </a:cubicBezTo>
                  <a:cubicBezTo>
                    <a:pt x="2343" y="2726"/>
                    <a:pt x="1446" y="1713"/>
                    <a:pt x="539" y="1867"/>
                  </a:cubicBezTo>
                  <a:cubicBezTo>
                    <a:pt x="-369" y="2021"/>
                    <a:pt x="118" y="1354"/>
                    <a:pt x="246" y="1149"/>
                  </a:cubicBezTo>
                  <a:cubicBezTo>
                    <a:pt x="374" y="944"/>
                    <a:pt x="426" y="764"/>
                    <a:pt x="413" y="508"/>
                  </a:cubicBezTo>
                  <a:cubicBezTo>
                    <a:pt x="400" y="252"/>
                    <a:pt x="503" y="-133"/>
                    <a:pt x="1040" y="46"/>
                  </a:cubicBezTo>
                  <a:cubicBezTo>
                    <a:pt x="1579" y="226"/>
                    <a:pt x="3630" y="1867"/>
                    <a:pt x="3669" y="3752"/>
                  </a:cubicBezTo>
                  <a:close/>
                </a:path>
              </a:pathLst>
            </a:custGeom>
            <a:solidFill>
              <a:schemeClr val="accent5"/>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703" name="Google Shape;703;p27"/>
            <p:cNvSpPr/>
            <p:nvPr/>
          </p:nvSpPr>
          <p:spPr>
            <a:xfrm>
              <a:off x="4235042" y="480667"/>
              <a:ext cx="1208562" cy="1235954"/>
            </a:xfrm>
            <a:custGeom>
              <a:rect b="b" l="l" r="r" t="t"/>
              <a:pathLst>
                <a:path extrusionOk="0" h="3785" w="3701">
                  <a:moveTo>
                    <a:pt x="3685" y="3785"/>
                  </a:moveTo>
                  <a:cubicBezTo>
                    <a:pt x="3684" y="3785"/>
                    <a:pt x="3683" y="3785"/>
                    <a:pt x="3683" y="3785"/>
                  </a:cubicBezTo>
                  <a:cubicBezTo>
                    <a:pt x="3677" y="3784"/>
                    <a:pt x="3125" y="3701"/>
                    <a:pt x="2736" y="3227"/>
                  </a:cubicBezTo>
                  <a:cubicBezTo>
                    <a:pt x="1925" y="2239"/>
                    <a:pt x="1192" y="1792"/>
                    <a:pt x="558" y="1900"/>
                  </a:cubicBezTo>
                  <a:cubicBezTo>
                    <a:pt x="272" y="1948"/>
                    <a:pt x="100" y="1921"/>
                    <a:pt x="31" y="1817"/>
                  </a:cubicBezTo>
                  <a:cubicBezTo>
                    <a:pt x="-74" y="1657"/>
                    <a:pt x="116" y="1361"/>
                    <a:pt x="219" y="1203"/>
                  </a:cubicBezTo>
                  <a:cubicBezTo>
                    <a:pt x="230" y="1185"/>
                    <a:pt x="240" y="1170"/>
                    <a:pt x="248" y="1156"/>
                  </a:cubicBezTo>
                  <a:cubicBezTo>
                    <a:pt x="379" y="948"/>
                    <a:pt x="425" y="771"/>
                    <a:pt x="412" y="525"/>
                  </a:cubicBezTo>
                  <a:cubicBezTo>
                    <a:pt x="408" y="429"/>
                    <a:pt x="414" y="193"/>
                    <a:pt x="575" y="71"/>
                  </a:cubicBezTo>
                  <a:cubicBezTo>
                    <a:pt x="688" y="-15"/>
                    <a:pt x="852" y="-23"/>
                    <a:pt x="1061" y="47"/>
                  </a:cubicBezTo>
                  <a:cubicBezTo>
                    <a:pt x="1488" y="189"/>
                    <a:pt x="2214" y="858"/>
                    <a:pt x="2570" y="1265"/>
                  </a:cubicBezTo>
                  <a:cubicBezTo>
                    <a:pt x="3075" y="1841"/>
                    <a:pt x="3680" y="2743"/>
                    <a:pt x="3701" y="3768"/>
                  </a:cubicBezTo>
                  <a:cubicBezTo>
                    <a:pt x="3701" y="3773"/>
                    <a:pt x="3699" y="3777"/>
                    <a:pt x="3696" y="3781"/>
                  </a:cubicBezTo>
                  <a:cubicBezTo>
                    <a:pt x="3693" y="3783"/>
                    <a:pt x="3689" y="3785"/>
                    <a:pt x="3685" y="3785"/>
                  </a:cubicBezTo>
                  <a:moveTo>
                    <a:pt x="745" y="1851"/>
                  </a:moveTo>
                  <a:cubicBezTo>
                    <a:pt x="1345" y="1851"/>
                    <a:pt x="2023" y="2306"/>
                    <a:pt x="2761" y="3206"/>
                  </a:cubicBezTo>
                  <a:cubicBezTo>
                    <a:pt x="3101" y="3620"/>
                    <a:pt x="3568" y="3729"/>
                    <a:pt x="3668" y="3748"/>
                  </a:cubicBezTo>
                  <a:cubicBezTo>
                    <a:pt x="3640" y="2742"/>
                    <a:pt x="3043" y="1855"/>
                    <a:pt x="2546" y="1287"/>
                  </a:cubicBezTo>
                  <a:cubicBezTo>
                    <a:pt x="1947" y="602"/>
                    <a:pt x="1300" y="161"/>
                    <a:pt x="1052" y="78"/>
                  </a:cubicBezTo>
                  <a:cubicBezTo>
                    <a:pt x="853" y="12"/>
                    <a:pt x="699" y="18"/>
                    <a:pt x="594" y="97"/>
                  </a:cubicBezTo>
                  <a:cubicBezTo>
                    <a:pt x="446" y="210"/>
                    <a:pt x="441" y="433"/>
                    <a:pt x="445" y="523"/>
                  </a:cubicBezTo>
                  <a:cubicBezTo>
                    <a:pt x="458" y="776"/>
                    <a:pt x="411" y="959"/>
                    <a:pt x="276" y="1174"/>
                  </a:cubicBezTo>
                  <a:cubicBezTo>
                    <a:pt x="268" y="1188"/>
                    <a:pt x="258" y="1203"/>
                    <a:pt x="246" y="1221"/>
                  </a:cubicBezTo>
                  <a:cubicBezTo>
                    <a:pt x="148" y="1373"/>
                    <a:pt x="-35" y="1657"/>
                    <a:pt x="59" y="1799"/>
                  </a:cubicBezTo>
                  <a:cubicBezTo>
                    <a:pt x="118" y="1890"/>
                    <a:pt x="284" y="1912"/>
                    <a:pt x="552" y="1867"/>
                  </a:cubicBezTo>
                  <a:cubicBezTo>
                    <a:pt x="616" y="1856"/>
                    <a:pt x="680" y="1851"/>
                    <a:pt x="745" y="1851"/>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704" name="Google Shape;704;p27"/>
            <p:cNvSpPr/>
            <p:nvPr/>
          </p:nvSpPr>
          <p:spPr>
            <a:xfrm>
              <a:off x="4708868" y="972762"/>
              <a:ext cx="735064" cy="743858"/>
            </a:xfrm>
            <a:custGeom>
              <a:rect b="b" l="l" r="r" t="t"/>
              <a:pathLst>
                <a:path extrusionOk="0" h="2278" w="2251">
                  <a:moveTo>
                    <a:pt x="2234" y="2278"/>
                  </a:moveTo>
                  <a:cubicBezTo>
                    <a:pt x="2228" y="2278"/>
                    <a:pt x="2222" y="2274"/>
                    <a:pt x="2219" y="2268"/>
                  </a:cubicBezTo>
                  <a:cubicBezTo>
                    <a:pt x="1688" y="1119"/>
                    <a:pt x="23" y="42"/>
                    <a:pt x="7" y="31"/>
                  </a:cubicBezTo>
                  <a:cubicBezTo>
                    <a:pt x="-1" y="26"/>
                    <a:pt x="-3" y="16"/>
                    <a:pt x="2" y="8"/>
                  </a:cubicBezTo>
                  <a:cubicBezTo>
                    <a:pt x="7" y="1"/>
                    <a:pt x="17" y="-2"/>
                    <a:pt x="24" y="3"/>
                  </a:cubicBezTo>
                  <a:cubicBezTo>
                    <a:pt x="41" y="14"/>
                    <a:pt x="1714" y="1096"/>
                    <a:pt x="2249" y="2254"/>
                  </a:cubicBezTo>
                  <a:cubicBezTo>
                    <a:pt x="2253" y="2263"/>
                    <a:pt x="2249" y="2272"/>
                    <a:pt x="2241" y="2276"/>
                  </a:cubicBezTo>
                  <a:cubicBezTo>
                    <a:pt x="2239" y="2277"/>
                    <a:pt x="2236" y="2278"/>
                    <a:pt x="2234" y="2278"/>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705" name="Google Shape;705;p27"/>
            <p:cNvSpPr/>
            <p:nvPr/>
          </p:nvSpPr>
          <p:spPr>
            <a:xfrm>
              <a:off x="5017132" y="1035784"/>
              <a:ext cx="422556" cy="659937"/>
            </a:xfrm>
            <a:custGeom>
              <a:rect b="b" l="l" r="r" t="t"/>
              <a:pathLst>
                <a:path extrusionOk="0" h="2021" w="1294">
                  <a:moveTo>
                    <a:pt x="1277" y="2021"/>
                  </a:moveTo>
                  <a:cubicBezTo>
                    <a:pt x="1270" y="2021"/>
                    <a:pt x="1263" y="2016"/>
                    <a:pt x="1261" y="2008"/>
                  </a:cubicBezTo>
                  <a:cubicBezTo>
                    <a:pt x="1034" y="1062"/>
                    <a:pt x="15" y="38"/>
                    <a:pt x="4" y="28"/>
                  </a:cubicBezTo>
                  <a:cubicBezTo>
                    <a:pt x="-2" y="22"/>
                    <a:pt x="-2" y="11"/>
                    <a:pt x="4" y="5"/>
                  </a:cubicBezTo>
                  <a:cubicBezTo>
                    <a:pt x="11" y="-2"/>
                    <a:pt x="21" y="-2"/>
                    <a:pt x="28" y="5"/>
                  </a:cubicBezTo>
                  <a:cubicBezTo>
                    <a:pt x="38" y="15"/>
                    <a:pt x="1064" y="1045"/>
                    <a:pt x="1293" y="2000"/>
                  </a:cubicBezTo>
                  <a:cubicBezTo>
                    <a:pt x="1295" y="2009"/>
                    <a:pt x="1290" y="2018"/>
                    <a:pt x="1281" y="2020"/>
                  </a:cubicBezTo>
                  <a:cubicBezTo>
                    <a:pt x="1280" y="2021"/>
                    <a:pt x="1278" y="2021"/>
                    <a:pt x="1277" y="2021"/>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706" name="Google Shape;706;p27"/>
            <p:cNvSpPr/>
            <p:nvPr/>
          </p:nvSpPr>
          <p:spPr>
            <a:xfrm>
              <a:off x="4941372" y="51267"/>
              <a:ext cx="766086" cy="1659803"/>
            </a:xfrm>
            <a:custGeom>
              <a:rect b="b" l="l" r="r" t="t"/>
              <a:pathLst>
                <a:path extrusionOk="0" h="5083" w="2346">
                  <a:moveTo>
                    <a:pt x="1522" y="5083"/>
                  </a:moveTo>
                  <a:cubicBezTo>
                    <a:pt x="1522" y="5083"/>
                    <a:pt x="791" y="1962"/>
                    <a:pt x="346" y="1483"/>
                  </a:cubicBezTo>
                  <a:cubicBezTo>
                    <a:pt x="-98" y="1004"/>
                    <a:pt x="-132" y="555"/>
                    <a:pt x="346" y="455"/>
                  </a:cubicBezTo>
                  <a:cubicBezTo>
                    <a:pt x="825" y="355"/>
                    <a:pt x="894" y="350"/>
                    <a:pt x="1235" y="130"/>
                  </a:cubicBezTo>
                  <a:cubicBezTo>
                    <a:pt x="1577" y="-90"/>
                    <a:pt x="2159" y="-61"/>
                    <a:pt x="2227" y="455"/>
                  </a:cubicBezTo>
                  <a:cubicBezTo>
                    <a:pt x="2266" y="749"/>
                    <a:pt x="2464" y="2812"/>
                    <a:pt x="2241" y="3871"/>
                  </a:cubicBezTo>
                  <a:cubicBezTo>
                    <a:pt x="2072" y="4669"/>
                    <a:pt x="1641" y="4964"/>
                    <a:pt x="1522" y="5083"/>
                  </a:cubicBezTo>
                  <a:close/>
                </a:path>
              </a:pathLst>
            </a:custGeom>
            <a:solidFill>
              <a:schemeClr val="accent5"/>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707" name="Google Shape;707;p27"/>
            <p:cNvSpPr/>
            <p:nvPr/>
          </p:nvSpPr>
          <p:spPr>
            <a:xfrm>
              <a:off x="4936148" y="46042"/>
              <a:ext cx="776536" cy="1670579"/>
            </a:xfrm>
            <a:custGeom>
              <a:rect b="b" l="l" r="r" t="t"/>
              <a:pathLst>
                <a:path extrusionOk="0" h="5116" w="2378">
                  <a:moveTo>
                    <a:pt x="1538" y="5116"/>
                  </a:moveTo>
                  <a:cubicBezTo>
                    <a:pt x="1536" y="5116"/>
                    <a:pt x="1535" y="5115"/>
                    <a:pt x="1533" y="5115"/>
                  </a:cubicBezTo>
                  <a:cubicBezTo>
                    <a:pt x="1528" y="5113"/>
                    <a:pt x="1523" y="5109"/>
                    <a:pt x="1522" y="5103"/>
                  </a:cubicBezTo>
                  <a:cubicBezTo>
                    <a:pt x="1514" y="5072"/>
                    <a:pt x="787" y="1980"/>
                    <a:pt x="350" y="1510"/>
                  </a:cubicBezTo>
                  <a:cubicBezTo>
                    <a:pt x="73" y="1211"/>
                    <a:pt x="-49" y="922"/>
                    <a:pt x="17" y="715"/>
                  </a:cubicBezTo>
                  <a:cubicBezTo>
                    <a:pt x="59" y="583"/>
                    <a:pt x="178" y="492"/>
                    <a:pt x="359" y="454"/>
                  </a:cubicBezTo>
                  <a:lnTo>
                    <a:pt x="440" y="438"/>
                  </a:lnTo>
                  <a:cubicBezTo>
                    <a:pt x="850" y="352"/>
                    <a:pt x="924" y="337"/>
                    <a:pt x="1243" y="132"/>
                  </a:cubicBezTo>
                  <a:cubicBezTo>
                    <a:pt x="1463" y="-9"/>
                    <a:pt x="1762" y="-41"/>
                    <a:pt x="1972" y="56"/>
                  </a:cubicBezTo>
                  <a:cubicBezTo>
                    <a:pt x="2085" y="109"/>
                    <a:pt x="2227" y="223"/>
                    <a:pt x="2260" y="469"/>
                  </a:cubicBezTo>
                  <a:cubicBezTo>
                    <a:pt x="2304" y="801"/>
                    <a:pt x="2494" y="2844"/>
                    <a:pt x="2273" y="3891"/>
                  </a:cubicBezTo>
                  <a:cubicBezTo>
                    <a:pt x="2124" y="4596"/>
                    <a:pt x="1774" y="4909"/>
                    <a:pt x="1606" y="5059"/>
                  </a:cubicBezTo>
                  <a:cubicBezTo>
                    <a:pt x="1583" y="5079"/>
                    <a:pt x="1564" y="5096"/>
                    <a:pt x="1550" y="5111"/>
                  </a:cubicBezTo>
                  <a:cubicBezTo>
                    <a:pt x="1546" y="5114"/>
                    <a:pt x="1542" y="5116"/>
                    <a:pt x="1538" y="5116"/>
                  </a:cubicBezTo>
                  <a:moveTo>
                    <a:pt x="1696" y="33"/>
                  </a:moveTo>
                  <a:cubicBezTo>
                    <a:pt x="1548" y="33"/>
                    <a:pt x="1390" y="77"/>
                    <a:pt x="1260" y="160"/>
                  </a:cubicBezTo>
                  <a:cubicBezTo>
                    <a:pt x="936" y="368"/>
                    <a:pt x="852" y="386"/>
                    <a:pt x="447" y="470"/>
                  </a:cubicBezTo>
                  <a:lnTo>
                    <a:pt x="366" y="487"/>
                  </a:lnTo>
                  <a:cubicBezTo>
                    <a:pt x="197" y="522"/>
                    <a:pt x="87" y="605"/>
                    <a:pt x="48" y="725"/>
                  </a:cubicBezTo>
                  <a:cubicBezTo>
                    <a:pt x="-13" y="920"/>
                    <a:pt x="105" y="1198"/>
                    <a:pt x="375" y="1488"/>
                  </a:cubicBezTo>
                  <a:cubicBezTo>
                    <a:pt x="800" y="1945"/>
                    <a:pt x="1469" y="4735"/>
                    <a:pt x="1547" y="5067"/>
                  </a:cubicBezTo>
                  <a:cubicBezTo>
                    <a:pt x="1558" y="5057"/>
                    <a:pt x="1570" y="5046"/>
                    <a:pt x="1584" y="5034"/>
                  </a:cubicBezTo>
                  <a:cubicBezTo>
                    <a:pt x="1749" y="4886"/>
                    <a:pt x="2094" y="4579"/>
                    <a:pt x="2240" y="3884"/>
                  </a:cubicBezTo>
                  <a:cubicBezTo>
                    <a:pt x="2460" y="2842"/>
                    <a:pt x="2271" y="804"/>
                    <a:pt x="2227" y="473"/>
                  </a:cubicBezTo>
                  <a:cubicBezTo>
                    <a:pt x="2202" y="290"/>
                    <a:pt x="2109" y="157"/>
                    <a:pt x="1958" y="86"/>
                  </a:cubicBezTo>
                  <a:cubicBezTo>
                    <a:pt x="1881" y="50"/>
                    <a:pt x="1790" y="33"/>
                    <a:pt x="1696" y="3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708" name="Google Shape;708;p27"/>
            <p:cNvSpPr/>
            <p:nvPr/>
          </p:nvSpPr>
          <p:spPr>
            <a:xfrm>
              <a:off x="5395279" y="579282"/>
              <a:ext cx="111027" cy="1041010"/>
            </a:xfrm>
            <a:custGeom>
              <a:rect b="b" l="l" r="r" t="t"/>
              <a:pathLst>
                <a:path extrusionOk="0" h="3188" w="340">
                  <a:moveTo>
                    <a:pt x="209" y="3188"/>
                  </a:moveTo>
                  <a:cubicBezTo>
                    <a:pt x="207" y="3188"/>
                    <a:pt x="205" y="3188"/>
                    <a:pt x="204" y="3187"/>
                  </a:cubicBezTo>
                  <a:cubicBezTo>
                    <a:pt x="195" y="3184"/>
                    <a:pt x="190" y="3175"/>
                    <a:pt x="193" y="3166"/>
                  </a:cubicBezTo>
                  <a:cubicBezTo>
                    <a:pt x="534" y="2106"/>
                    <a:pt x="6" y="42"/>
                    <a:pt x="0" y="21"/>
                  </a:cubicBezTo>
                  <a:cubicBezTo>
                    <a:pt x="-2" y="12"/>
                    <a:pt x="3" y="3"/>
                    <a:pt x="12" y="1"/>
                  </a:cubicBezTo>
                  <a:cubicBezTo>
                    <a:pt x="22" y="-1"/>
                    <a:pt x="30" y="4"/>
                    <a:pt x="32" y="13"/>
                  </a:cubicBezTo>
                  <a:cubicBezTo>
                    <a:pt x="38" y="34"/>
                    <a:pt x="568" y="2107"/>
                    <a:pt x="224" y="3176"/>
                  </a:cubicBezTo>
                  <a:cubicBezTo>
                    <a:pt x="222" y="3183"/>
                    <a:pt x="216" y="3188"/>
                    <a:pt x="209" y="3188"/>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709" name="Google Shape;709;p27"/>
            <p:cNvSpPr/>
            <p:nvPr/>
          </p:nvSpPr>
          <p:spPr>
            <a:xfrm>
              <a:off x="5478876" y="416012"/>
              <a:ext cx="104823" cy="1241832"/>
            </a:xfrm>
            <a:custGeom>
              <a:rect b="b" l="l" r="r" t="t"/>
              <a:pathLst>
                <a:path extrusionOk="0" h="3803" w="321">
                  <a:moveTo>
                    <a:pt x="17" y="3803"/>
                  </a:moveTo>
                  <a:cubicBezTo>
                    <a:pt x="15" y="3803"/>
                    <a:pt x="14" y="3803"/>
                    <a:pt x="12" y="3802"/>
                  </a:cubicBezTo>
                  <a:cubicBezTo>
                    <a:pt x="3" y="3800"/>
                    <a:pt x="-2" y="3791"/>
                    <a:pt x="1" y="3782"/>
                  </a:cubicBezTo>
                  <a:cubicBezTo>
                    <a:pt x="595" y="1873"/>
                    <a:pt x="83" y="40"/>
                    <a:pt x="78" y="21"/>
                  </a:cubicBezTo>
                  <a:cubicBezTo>
                    <a:pt x="75" y="13"/>
                    <a:pt x="80" y="3"/>
                    <a:pt x="89" y="1"/>
                  </a:cubicBezTo>
                  <a:cubicBezTo>
                    <a:pt x="98" y="-2"/>
                    <a:pt x="107" y="3"/>
                    <a:pt x="110" y="12"/>
                  </a:cubicBezTo>
                  <a:cubicBezTo>
                    <a:pt x="115" y="31"/>
                    <a:pt x="630" y="1873"/>
                    <a:pt x="33" y="3792"/>
                  </a:cubicBezTo>
                  <a:cubicBezTo>
                    <a:pt x="30" y="3799"/>
                    <a:pt x="24" y="3803"/>
                    <a:pt x="17" y="380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710" name="Google Shape;710;p27"/>
            <p:cNvSpPr/>
            <p:nvPr/>
          </p:nvSpPr>
          <p:spPr>
            <a:xfrm>
              <a:off x="5438383" y="1711068"/>
              <a:ext cx="1225216" cy="1198075"/>
            </a:xfrm>
            <a:custGeom>
              <a:rect b="b" l="l" r="r" t="t"/>
              <a:pathLst>
                <a:path extrusionOk="0" h="3669" w="3752">
                  <a:moveTo>
                    <a:pt x="0" y="0"/>
                  </a:moveTo>
                  <a:cubicBezTo>
                    <a:pt x="0" y="0"/>
                    <a:pt x="77" y="547"/>
                    <a:pt x="551" y="936"/>
                  </a:cubicBezTo>
                  <a:cubicBezTo>
                    <a:pt x="1026" y="1326"/>
                    <a:pt x="2039" y="2223"/>
                    <a:pt x="1885" y="3130"/>
                  </a:cubicBezTo>
                  <a:cubicBezTo>
                    <a:pt x="1731" y="4038"/>
                    <a:pt x="2398" y="3551"/>
                    <a:pt x="2603" y="3423"/>
                  </a:cubicBezTo>
                  <a:cubicBezTo>
                    <a:pt x="2808" y="3295"/>
                    <a:pt x="2988" y="3243"/>
                    <a:pt x="3244" y="3256"/>
                  </a:cubicBezTo>
                  <a:cubicBezTo>
                    <a:pt x="3501" y="3269"/>
                    <a:pt x="3885" y="3166"/>
                    <a:pt x="3706" y="2629"/>
                  </a:cubicBezTo>
                  <a:cubicBezTo>
                    <a:pt x="3526" y="2090"/>
                    <a:pt x="1885" y="39"/>
                    <a:pt x="0" y="0"/>
                  </a:cubicBezTo>
                  <a:close/>
                </a:path>
              </a:pathLst>
            </a:custGeom>
            <a:solidFill>
              <a:schemeClr val="accent5"/>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711" name="Google Shape;711;p27"/>
            <p:cNvSpPr/>
            <p:nvPr/>
          </p:nvSpPr>
          <p:spPr>
            <a:xfrm>
              <a:off x="5432832" y="1705844"/>
              <a:ext cx="1235992" cy="1208525"/>
            </a:xfrm>
            <a:custGeom>
              <a:rect b="b" l="l" r="r" t="t"/>
              <a:pathLst>
                <a:path extrusionOk="0" h="3701" w="3785">
                  <a:moveTo>
                    <a:pt x="2081" y="3701"/>
                  </a:moveTo>
                  <a:cubicBezTo>
                    <a:pt x="2039" y="3701"/>
                    <a:pt x="2000" y="3692"/>
                    <a:pt x="1968" y="3670"/>
                  </a:cubicBezTo>
                  <a:cubicBezTo>
                    <a:pt x="1864" y="3601"/>
                    <a:pt x="1837" y="3429"/>
                    <a:pt x="1885" y="3143"/>
                  </a:cubicBezTo>
                  <a:cubicBezTo>
                    <a:pt x="1993" y="2510"/>
                    <a:pt x="1546" y="1776"/>
                    <a:pt x="558" y="965"/>
                  </a:cubicBezTo>
                  <a:cubicBezTo>
                    <a:pt x="84" y="576"/>
                    <a:pt x="1" y="24"/>
                    <a:pt x="0" y="18"/>
                  </a:cubicBezTo>
                  <a:cubicBezTo>
                    <a:pt x="0" y="14"/>
                    <a:pt x="1" y="9"/>
                    <a:pt x="4" y="5"/>
                  </a:cubicBezTo>
                  <a:cubicBezTo>
                    <a:pt x="8" y="2"/>
                    <a:pt x="11" y="0"/>
                    <a:pt x="17" y="0"/>
                  </a:cubicBezTo>
                  <a:cubicBezTo>
                    <a:pt x="1042" y="21"/>
                    <a:pt x="1944" y="626"/>
                    <a:pt x="2520" y="1131"/>
                  </a:cubicBezTo>
                  <a:cubicBezTo>
                    <a:pt x="2927" y="1487"/>
                    <a:pt x="3596" y="2213"/>
                    <a:pt x="3738" y="2640"/>
                  </a:cubicBezTo>
                  <a:cubicBezTo>
                    <a:pt x="3808" y="2849"/>
                    <a:pt x="3800" y="3013"/>
                    <a:pt x="3714" y="3126"/>
                  </a:cubicBezTo>
                  <a:cubicBezTo>
                    <a:pt x="3592" y="3287"/>
                    <a:pt x="3356" y="3293"/>
                    <a:pt x="3260" y="3289"/>
                  </a:cubicBezTo>
                  <a:cubicBezTo>
                    <a:pt x="3014" y="3276"/>
                    <a:pt x="2837" y="3322"/>
                    <a:pt x="2629" y="3453"/>
                  </a:cubicBezTo>
                  <a:cubicBezTo>
                    <a:pt x="2615" y="3461"/>
                    <a:pt x="2600" y="3471"/>
                    <a:pt x="2582" y="3482"/>
                  </a:cubicBezTo>
                  <a:cubicBezTo>
                    <a:pt x="2456" y="3564"/>
                    <a:pt x="2244" y="3701"/>
                    <a:pt x="2081" y="3701"/>
                  </a:cubicBezTo>
                  <a:moveTo>
                    <a:pt x="37" y="33"/>
                  </a:moveTo>
                  <a:cubicBezTo>
                    <a:pt x="56" y="133"/>
                    <a:pt x="165" y="600"/>
                    <a:pt x="579" y="940"/>
                  </a:cubicBezTo>
                  <a:cubicBezTo>
                    <a:pt x="1577" y="1759"/>
                    <a:pt x="2028" y="2503"/>
                    <a:pt x="1918" y="3149"/>
                  </a:cubicBezTo>
                  <a:cubicBezTo>
                    <a:pt x="1873" y="3417"/>
                    <a:pt x="1895" y="3583"/>
                    <a:pt x="1986" y="3642"/>
                  </a:cubicBezTo>
                  <a:cubicBezTo>
                    <a:pt x="2128" y="3736"/>
                    <a:pt x="2412" y="3553"/>
                    <a:pt x="2564" y="3455"/>
                  </a:cubicBezTo>
                  <a:cubicBezTo>
                    <a:pt x="2582" y="3443"/>
                    <a:pt x="2597" y="3433"/>
                    <a:pt x="2611" y="3425"/>
                  </a:cubicBezTo>
                  <a:cubicBezTo>
                    <a:pt x="2826" y="3290"/>
                    <a:pt x="3009" y="3243"/>
                    <a:pt x="3262" y="3256"/>
                  </a:cubicBezTo>
                  <a:cubicBezTo>
                    <a:pt x="3353" y="3260"/>
                    <a:pt x="3575" y="3255"/>
                    <a:pt x="3687" y="3107"/>
                  </a:cubicBezTo>
                  <a:cubicBezTo>
                    <a:pt x="3767" y="3002"/>
                    <a:pt x="3773" y="2848"/>
                    <a:pt x="3707" y="2649"/>
                  </a:cubicBezTo>
                  <a:cubicBezTo>
                    <a:pt x="3624" y="2401"/>
                    <a:pt x="3183" y="1754"/>
                    <a:pt x="2498" y="1155"/>
                  </a:cubicBezTo>
                  <a:cubicBezTo>
                    <a:pt x="1930" y="658"/>
                    <a:pt x="1043" y="61"/>
                    <a:pt x="37" y="3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712" name="Google Shape;712;p27"/>
            <p:cNvSpPr/>
            <p:nvPr/>
          </p:nvSpPr>
          <p:spPr>
            <a:xfrm>
              <a:off x="5433159" y="1705517"/>
              <a:ext cx="743554" cy="735368"/>
            </a:xfrm>
            <a:custGeom>
              <a:rect b="b" l="l" r="r" t="t"/>
              <a:pathLst>
                <a:path extrusionOk="0" h="2252" w="2277">
                  <a:moveTo>
                    <a:pt x="2260" y="2252"/>
                  </a:moveTo>
                  <a:cubicBezTo>
                    <a:pt x="2254" y="2252"/>
                    <a:pt x="2249" y="2249"/>
                    <a:pt x="2246" y="2244"/>
                  </a:cubicBezTo>
                  <a:cubicBezTo>
                    <a:pt x="2235" y="2228"/>
                    <a:pt x="1158" y="563"/>
                    <a:pt x="9" y="32"/>
                  </a:cubicBezTo>
                  <a:cubicBezTo>
                    <a:pt x="1" y="28"/>
                    <a:pt x="-3" y="19"/>
                    <a:pt x="1" y="10"/>
                  </a:cubicBezTo>
                  <a:cubicBezTo>
                    <a:pt x="5" y="2"/>
                    <a:pt x="14" y="-2"/>
                    <a:pt x="23" y="2"/>
                  </a:cubicBezTo>
                  <a:cubicBezTo>
                    <a:pt x="1181" y="537"/>
                    <a:pt x="2263" y="2210"/>
                    <a:pt x="2274" y="2227"/>
                  </a:cubicBezTo>
                  <a:cubicBezTo>
                    <a:pt x="2279" y="2234"/>
                    <a:pt x="2276" y="2245"/>
                    <a:pt x="2269" y="2249"/>
                  </a:cubicBezTo>
                  <a:cubicBezTo>
                    <a:pt x="2266" y="2251"/>
                    <a:pt x="2263" y="2252"/>
                    <a:pt x="2260" y="2252"/>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713" name="Google Shape;713;p27"/>
            <p:cNvSpPr/>
            <p:nvPr/>
          </p:nvSpPr>
          <p:spPr>
            <a:xfrm>
              <a:off x="5454058" y="1709762"/>
              <a:ext cx="659631" cy="422543"/>
            </a:xfrm>
            <a:custGeom>
              <a:rect b="b" l="l" r="r" t="t"/>
              <a:pathLst>
                <a:path extrusionOk="0" h="1294" w="2020">
                  <a:moveTo>
                    <a:pt x="2003" y="1294"/>
                  </a:moveTo>
                  <a:cubicBezTo>
                    <a:pt x="1999" y="1294"/>
                    <a:pt x="1995" y="1293"/>
                    <a:pt x="1992" y="1290"/>
                  </a:cubicBezTo>
                  <a:cubicBezTo>
                    <a:pt x="1981" y="1279"/>
                    <a:pt x="958" y="260"/>
                    <a:pt x="12" y="33"/>
                  </a:cubicBezTo>
                  <a:cubicBezTo>
                    <a:pt x="3" y="31"/>
                    <a:pt x="-2" y="22"/>
                    <a:pt x="0" y="13"/>
                  </a:cubicBezTo>
                  <a:cubicBezTo>
                    <a:pt x="2" y="4"/>
                    <a:pt x="11" y="-1"/>
                    <a:pt x="20" y="1"/>
                  </a:cubicBezTo>
                  <a:cubicBezTo>
                    <a:pt x="975" y="230"/>
                    <a:pt x="2005" y="1256"/>
                    <a:pt x="2015" y="1266"/>
                  </a:cubicBezTo>
                  <a:cubicBezTo>
                    <a:pt x="2022" y="1273"/>
                    <a:pt x="2022" y="1283"/>
                    <a:pt x="2015" y="1290"/>
                  </a:cubicBezTo>
                  <a:cubicBezTo>
                    <a:pt x="2012" y="1293"/>
                    <a:pt x="2008" y="1294"/>
                    <a:pt x="2003" y="1294"/>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714" name="Google Shape;714;p27"/>
            <p:cNvSpPr/>
            <p:nvPr/>
          </p:nvSpPr>
          <p:spPr>
            <a:xfrm>
              <a:off x="5438383" y="1442000"/>
              <a:ext cx="1659854" cy="766063"/>
            </a:xfrm>
            <a:custGeom>
              <a:rect b="b" l="l" r="r" t="t"/>
              <a:pathLst>
                <a:path extrusionOk="0" h="2346" w="5083">
                  <a:moveTo>
                    <a:pt x="0" y="824"/>
                  </a:moveTo>
                  <a:cubicBezTo>
                    <a:pt x="0" y="824"/>
                    <a:pt x="3121" y="1555"/>
                    <a:pt x="3600" y="2000"/>
                  </a:cubicBezTo>
                  <a:cubicBezTo>
                    <a:pt x="4079" y="2444"/>
                    <a:pt x="4528" y="2478"/>
                    <a:pt x="4628" y="2000"/>
                  </a:cubicBezTo>
                  <a:cubicBezTo>
                    <a:pt x="4728" y="1521"/>
                    <a:pt x="4733" y="1452"/>
                    <a:pt x="4953" y="1111"/>
                  </a:cubicBezTo>
                  <a:cubicBezTo>
                    <a:pt x="5173" y="769"/>
                    <a:pt x="5144" y="187"/>
                    <a:pt x="4628" y="119"/>
                  </a:cubicBezTo>
                  <a:cubicBezTo>
                    <a:pt x="4334" y="80"/>
                    <a:pt x="2271" y="-118"/>
                    <a:pt x="1212" y="105"/>
                  </a:cubicBezTo>
                  <a:cubicBezTo>
                    <a:pt x="414" y="274"/>
                    <a:pt x="119" y="705"/>
                    <a:pt x="0" y="824"/>
                  </a:cubicBezTo>
                  <a:close/>
                </a:path>
              </a:pathLst>
            </a:custGeom>
            <a:solidFill>
              <a:schemeClr val="accent5"/>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715" name="Google Shape;715;p27"/>
            <p:cNvSpPr/>
            <p:nvPr/>
          </p:nvSpPr>
          <p:spPr>
            <a:xfrm>
              <a:off x="5433159" y="1436775"/>
              <a:ext cx="1670303" cy="776839"/>
            </a:xfrm>
            <a:custGeom>
              <a:rect b="b" l="l" r="r" t="t"/>
              <a:pathLst>
                <a:path extrusionOk="0" h="2379" w="5115">
                  <a:moveTo>
                    <a:pt x="4282" y="2379"/>
                  </a:moveTo>
                  <a:cubicBezTo>
                    <a:pt x="4090" y="2379"/>
                    <a:pt x="3850" y="2256"/>
                    <a:pt x="3605" y="2028"/>
                  </a:cubicBezTo>
                  <a:cubicBezTo>
                    <a:pt x="3135" y="1591"/>
                    <a:pt x="43" y="864"/>
                    <a:pt x="12" y="856"/>
                  </a:cubicBezTo>
                  <a:cubicBezTo>
                    <a:pt x="6" y="855"/>
                    <a:pt x="2" y="851"/>
                    <a:pt x="0" y="845"/>
                  </a:cubicBezTo>
                  <a:cubicBezTo>
                    <a:pt x="-2" y="839"/>
                    <a:pt x="0" y="833"/>
                    <a:pt x="4" y="829"/>
                  </a:cubicBezTo>
                  <a:cubicBezTo>
                    <a:pt x="19" y="814"/>
                    <a:pt x="36" y="795"/>
                    <a:pt x="56" y="772"/>
                  </a:cubicBezTo>
                  <a:cubicBezTo>
                    <a:pt x="206" y="604"/>
                    <a:pt x="519" y="254"/>
                    <a:pt x="1224" y="105"/>
                  </a:cubicBezTo>
                  <a:cubicBezTo>
                    <a:pt x="2271" y="-116"/>
                    <a:pt x="4314" y="74"/>
                    <a:pt x="4646" y="119"/>
                  </a:cubicBezTo>
                  <a:cubicBezTo>
                    <a:pt x="4892" y="151"/>
                    <a:pt x="5006" y="293"/>
                    <a:pt x="5059" y="406"/>
                  </a:cubicBezTo>
                  <a:cubicBezTo>
                    <a:pt x="5156" y="616"/>
                    <a:pt x="5124" y="915"/>
                    <a:pt x="4983" y="1135"/>
                  </a:cubicBezTo>
                  <a:cubicBezTo>
                    <a:pt x="4778" y="1455"/>
                    <a:pt x="4762" y="1528"/>
                    <a:pt x="4677" y="1938"/>
                  </a:cubicBezTo>
                  <a:lnTo>
                    <a:pt x="4660" y="2019"/>
                  </a:lnTo>
                  <a:cubicBezTo>
                    <a:pt x="4622" y="2201"/>
                    <a:pt x="4532" y="2319"/>
                    <a:pt x="4400" y="2361"/>
                  </a:cubicBezTo>
                  <a:cubicBezTo>
                    <a:pt x="4363" y="2373"/>
                    <a:pt x="4323" y="2379"/>
                    <a:pt x="4282" y="2379"/>
                  </a:cubicBezTo>
                  <a:moveTo>
                    <a:pt x="48" y="831"/>
                  </a:moveTo>
                  <a:cubicBezTo>
                    <a:pt x="380" y="909"/>
                    <a:pt x="3170" y="1578"/>
                    <a:pt x="3627" y="2003"/>
                  </a:cubicBezTo>
                  <a:cubicBezTo>
                    <a:pt x="3917" y="2273"/>
                    <a:pt x="4195" y="2392"/>
                    <a:pt x="4390" y="2330"/>
                  </a:cubicBezTo>
                  <a:cubicBezTo>
                    <a:pt x="4510" y="2291"/>
                    <a:pt x="4593" y="2181"/>
                    <a:pt x="4628" y="2012"/>
                  </a:cubicBezTo>
                  <a:lnTo>
                    <a:pt x="4645" y="1931"/>
                  </a:lnTo>
                  <a:cubicBezTo>
                    <a:pt x="4729" y="1526"/>
                    <a:pt x="4747" y="1442"/>
                    <a:pt x="4955" y="1118"/>
                  </a:cubicBezTo>
                  <a:cubicBezTo>
                    <a:pt x="5091" y="907"/>
                    <a:pt x="5121" y="620"/>
                    <a:pt x="5029" y="420"/>
                  </a:cubicBezTo>
                  <a:cubicBezTo>
                    <a:pt x="4958" y="269"/>
                    <a:pt x="4825" y="176"/>
                    <a:pt x="4642" y="151"/>
                  </a:cubicBezTo>
                  <a:cubicBezTo>
                    <a:pt x="4311" y="107"/>
                    <a:pt x="2273" y="-82"/>
                    <a:pt x="1231" y="138"/>
                  </a:cubicBezTo>
                  <a:cubicBezTo>
                    <a:pt x="536" y="284"/>
                    <a:pt x="229" y="629"/>
                    <a:pt x="81" y="794"/>
                  </a:cubicBezTo>
                  <a:cubicBezTo>
                    <a:pt x="69" y="808"/>
                    <a:pt x="58" y="820"/>
                    <a:pt x="48" y="831"/>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716" name="Google Shape;716;p27"/>
            <p:cNvSpPr/>
            <p:nvPr/>
          </p:nvSpPr>
          <p:spPr>
            <a:xfrm>
              <a:off x="5529165" y="1643148"/>
              <a:ext cx="1041041" cy="111024"/>
            </a:xfrm>
            <a:custGeom>
              <a:rect b="b" l="l" r="r" t="t"/>
              <a:pathLst>
                <a:path extrusionOk="0" h="340" w="3188">
                  <a:moveTo>
                    <a:pt x="3171" y="340"/>
                  </a:moveTo>
                  <a:cubicBezTo>
                    <a:pt x="3170" y="340"/>
                    <a:pt x="3168" y="340"/>
                    <a:pt x="3167" y="340"/>
                  </a:cubicBezTo>
                  <a:cubicBezTo>
                    <a:pt x="3146" y="334"/>
                    <a:pt x="1082" y="-194"/>
                    <a:pt x="22" y="147"/>
                  </a:cubicBezTo>
                  <a:cubicBezTo>
                    <a:pt x="13" y="150"/>
                    <a:pt x="4" y="145"/>
                    <a:pt x="1" y="136"/>
                  </a:cubicBezTo>
                  <a:cubicBezTo>
                    <a:pt x="-2" y="128"/>
                    <a:pt x="3" y="118"/>
                    <a:pt x="12" y="116"/>
                  </a:cubicBezTo>
                  <a:cubicBezTo>
                    <a:pt x="1081" y="-228"/>
                    <a:pt x="3154" y="302"/>
                    <a:pt x="3175" y="308"/>
                  </a:cubicBezTo>
                  <a:cubicBezTo>
                    <a:pt x="3184" y="310"/>
                    <a:pt x="3189" y="319"/>
                    <a:pt x="3187" y="328"/>
                  </a:cubicBezTo>
                  <a:cubicBezTo>
                    <a:pt x="3185" y="335"/>
                    <a:pt x="3178" y="340"/>
                    <a:pt x="3171" y="340"/>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717" name="Google Shape;717;p27"/>
            <p:cNvSpPr/>
            <p:nvPr/>
          </p:nvSpPr>
          <p:spPr>
            <a:xfrm>
              <a:off x="5491611" y="1565758"/>
              <a:ext cx="1241870" cy="104819"/>
            </a:xfrm>
            <a:custGeom>
              <a:rect b="b" l="l" r="r" t="t"/>
              <a:pathLst>
                <a:path extrusionOk="0" h="321" w="3803">
                  <a:moveTo>
                    <a:pt x="16" y="321"/>
                  </a:moveTo>
                  <a:cubicBezTo>
                    <a:pt x="9" y="321"/>
                    <a:pt x="3" y="316"/>
                    <a:pt x="1" y="309"/>
                  </a:cubicBezTo>
                  <a:cubicBezTo>
                    <a:pt x="-2" y="300"/>
                    <a:pt x="3" y="291"/>
                    <a:pt x="11" y="288"/>
                  </a:cubicBezTo>
                  <a:cubicBezTo>
                    <a:pt x="1930" y="-309"/>
                    <a:pt x="3772" y="206"/>
                    <a:pt x="3791" y="211"/>
                  </a:cubicBezTo>
                  <a:cubicBezTo>
                    <a:pt x="3799" y="214"/>
                    <a:pt x="3805" y="223"/>
                    <a:pt x="3802" y="232"/>
                  </a:cubicBezTo>
                  <a:cubicBezTo>
                    <a:pt x="3799" y="240"/>
                    <a:pt x="3790" y="245"/>
                    <a:pt x="3782" y="243"/>
                  </a:cubicBezTo>
                  <a:cubicBezTo>
                    <a:pt x="3763" y="238"/>
                    <a:pt x="1930" y="-274"/>
                    <a:pt x="21" y="320"/>
                  </a:cubicBezTo>
                  <a:cubicBezTo>
                    <a:pt x="20" y="320"/>
                    <a:pt x="18" y="321"/>
                    <a:pt x="16" y="321"/>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718" name="Google Shape;718;p27"/>
            <p:cNvSpPr/>
            <p:nvPr/>
          </p:nvSpPr>
          <p:spPr>
            <a:xfrm>
              <a:off x="5509572" y="3918"/>
              <a:ext cx="1636015" cy="1635965"/>
            </a:xfrm>
            <a:custGeom>
              <a:rect b="b" l="l" r="r" t="t"/>
              <a:pathLst>
                <a:path extrusionOk="0" h="5010" w="5010">
                  <a:moveTo>
                    <a:pt x="4975" y="2061"/>
                  </a:moveTo>
                  <a:cubicBezTo>
                    <a:pt x="4847" y="1702"/>
                    <a:pt x="4304" y="1480"/>
                    <a:pt x="3917" y="1093"/>
                  </a:cubicBezTo>
                  <a:cubicBezTo>
                    <a:pt x="3530" y="706"/>
                    <a:pt x="3308" y="163"/>
                    <a:pt x="2949" y="35"/>
                  </a:cubicBezTo>
                  <a:cubicBezTo>
                    <a:pt x="2590" y="-93"/>
                    <a:pt x="2167" y="61"/>
                    <a:pt x="1756" y="1766"/>
                  </a:cubicBezTo>
                  <a:cubicBezTo>
                    <a:pt x="1346" y="3471"/>
                    <a:pt x="500" y="4016"/>
                    <a:pt x="500" y="4016"/>
                  </a:cubicBezTo>
                  <a:lnTo>
                    <a:pt x="90" y="4405"/>
                  </a:lnTo>
                  <a:lnTo>
                    <a:pt x="0" y="5010"/>
                  </a:lnTo>
                  <a:lnTo>
                    <a:pt x="605" y="4920"/>
                  </a:lnTo>
                  <a:lnTo>
                    <a:pt x="994" y="4509"/>
                  </a:lnTo>
                  <a:cubicBezTo>
                    <a:pt x="994" y="4509"/>
                    <a:pt x="1538" y="3664"/>
                    <a:pt x="3244" y="3253"/>
                  </a:cubicBezTo>
                  <a:cubicBezTo>
                    <a:pt x="4949" y="2843"/>
                    <a:pt x="5103" y="2420"/>
                    <a:pt x="4975" y="2061"/>
                  </a:cubicBezTo>
                  <a:close/>
                </a:path>
              </a:pathLst>
            </a:custGeom>
            <a:solidFill>
              <a:schemeClr val="accent5"/>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719" name="Google Shape;719;p27"/>
            <p:cNvSpPr/>
            <p:nvPr/>
          </p:nvSpPr>
          <p:spPr>
            <a:xfrm>
              <a:off x="5504020" y="-1306"/>
              <a:ext cx="1646792" cy="1646741"/>
            </a:xfrm>
            <a:custGeom>
              <a:rect b="b" l="l" r="r" t="t"/>
              <a:pathLst>
                <a:path extrusionOk="0" h="5043" w="5043">
                  <a:moveTo>
                    <a:pt x="17" y="5043"/>
                  </a:moveTo>
                  <a:cubicBezTo>
                    <a:pt x="12" y="5043"/>
                    <a:pt x="8" y="5041"/>
                    <a:pt x="5" y="5038"/>
                  </a:cubicBezTo>
                  <a:cubicBezTo>
                    <a:pt x="1" y="5034"/>
                    <a:pt x="0" y="5029"/>
                    <a:pt x="0" y="5024"/>
                  </a:cubicBezTo>
                  <a:lnTo>
                    <a:pt x="90" y="4418"/>
                  </a:lnTo>
                  <a:cubicBezTo>
                    <a:pt x="91" y="4415"/>
                    <a:pt x="93" y="4411"/>
                    <a:pt x="95" y="4409"/>
                  </a:cubicBezTo>
                  <a:lnTo>
                    <a:pt x="506" y="4020"/>
                  </a:lnTo>
                  <a:cubicBezTo>
                    <a:pt x="517" y="4013"/>
                    <a:pt x="1354" y="3456"/>
                    <a:pt x="1757" y="1778"/>
                  </a:cubicBezTo>
                  <a:cubicBezTo>
                    <a:pt x="1996" y="785"/>
                    <a:pt x="2262" y="221"/>
                    <a:pt x="2570" y="55"/>
                  </a:cubicBezTo>
                  <a:cubicBezTo>
                    <a:pt x="2692" y="-11"/>
                    <a:pt x="2823" y="-17"/>
                    <a:pt x="2972" y="35"/>
                  </a:cubicBezTo>
                  <a:cubicBezTo>
                    <a:pt x="3196" y="116"/>
                    <a:pt x="3369" y="356"/>
                    <a:pt x="3553" y="611"/>
                  </a:cubicBezTo>
                  <a:cubicBezTo>
                    <a:pt x="3673" y="776"/>
                    <a:pt x="3796" y="948"/>
                    <a:pt x="3946" y="1097"/>
                  </a:cubicBezTo>
                  <a:cubicBezTo>
                    <a:pt x="4095" y="1247"/>
                    <a:pt x="4267" y="1370"/>
                    <a:pt x="4432" y="1490"/>
                  </a:cubicBezTo>
                  <a:cubicBezTo>
                    <a:pt x="4687" y="1674"/>
                    <a:pt x="4927" y="1847"/>
                    <a:pt x="5008" y="2071"/>
                  </a:cubicBezTo>
                  <a:cubicBezTo>
                    <a:pt x="5030" y="2132"/>
                    <a:pt x="5041" y="2190"/>
                    <a:pt x="5043" y="2246"/>
                  </a:cubicBezTo>
                  <a:lnTo>
                    <a:pt x="5043" y="2272"/>
                  </a:lnTo>
                  <a:cubicBezTo>
                    <a:pt x="5041" y="2342"/>
                    <a:pt x="5023" y="2408"/>
                    <a:pt x="4988" y="2472"/>
                  </a:cubicBezTo>
                  <a:cubicBezTo>
                    <a:pt x="4822" y="2781"/>
                    <a:pt x="4258" y="3047"/>
                    <a:pt x="3265" y="3286"/>
                  </a:cubicBezTo>
                  <a:cubicBezTo>
                    <a:pt x="2388" y="3497"/>
                    <a:pt x="1825" y="3825"/>
                    <a:pt x="1508" y="4063"/>
                  </a:cubicBezTo>
                  <a:cubicBezTo>
                    <a:pt x="1164" y="4321"/>
                    <a:pt x="1026" y="4532"/>
                    <a:pt x="1025" y="4534"/>
                  </a:cubicBezTo>
                  <a:lnTo>
                    <a:pt x="634" y="4948"/>
                  </a:lnTo>
                  <a:cubicBezTo>
                    <a:pt x="632" y="4950"/>
                    <a:pt x="628" y="4952"/>
                    <a:pt x="625" y="4953"/>
                  </a:cubicBezTo>
                  <a:lnTo>
                    <a:pt x="19" y="5043"/>
                  </a:lnTo>
                  <a:cubicBezTo>
                    <a:pt x="18" y="5043"/>
                    <a:pt x="18" y="5043"/>
                    <a:pt x="17" y="5043"/>
                  </a:cubicBezTo>
                  <a:moveTo>
                    <a:pt x="122" y="4429"/>
                  </a:moveTo>
                  <a:lnTo>
                    <a:pt x="36" y="5007"/>
                  </a:lnTo>
                  <a:lnTo>
                    <a:pt x="614" y="4921"/>
                  </a:lnTo>
                  <a:lnTo>
                    <a:pt x="999" y="4514"/>
                  </a:lnTo>
                  <a:cubicBezTo>
                    <a:pt x="1002" y="4508"/>
                    <a:pt x="1139" y="4300"/>
                    <a:pt x="1486" y="4038"/>
                  </a:cubicBezTo>
                  <a:cubicBezTo>
                    <a:pt x="1806" y="3798"/>
                    <a:pt x="2373" y="3466"/>
                    <a:pt x="3257" y="3253"/>
                  </a:cubicBezTo>
                  <a:cubicBezTo>
                    <a:pt x="4241" y="3017"/>
                    <a:pt x="4797" y="2756"/>
                    <a:pt x="4959" y="2457"/>
                  </a:cubicBezTo>
                  <a:cubicBezTo>
                    <a:pt x="5021" y="2342"/>
                    <a:pt x="5027" y="2223"/>
                    <a:pt x="4976" y="2083"/>
                  </a:cubicBezTo>
                  <a:lnTo>
                    <a:pt x="4976" y="2083"/>
                  </a:lnTo>
                  <a:cubicBezTo>
                    <a:pt x="4900" y="1868"/>
                    <a:pt x="4674" y="1705"/>
                    <a:pt x="4413" y="1517"/>
                  </a:cubicBezTo>
                  <a:cubicBezTo>
                    <a:pt x="4246" y="1396"/>
                    <a:pt x="4074" y="1272"/>
                    <a:pt x="3922" y="1121"/>
                  </a:cubicBezTo>
                  <a:cubicBezTo>
                    <a:pt x="3771" y="969"/>
                    <a:pt x="3646" y="797"/>
                    <a:pt x="3526" y="630"/>
                  </a:cubicBezTo>
                  <a:cubicBezTo>
                    <a:pt x="3338" y="369"/>
                    <a:pt x="3175" y="143"/>
                    <a:pt x="2960" y="67"/>
                  </a:cubicBezTo>
                  <a:cubicBezTo>
                    <a:pt x="2819" y="16"/>
                    <a:pt x="2701" y="22"/>
                    <a:pt x="2586" y="84"/>
                  </a:cubicBezTo>
                  <a:cubicBezTo>
                    <a:pt x="2287" y="246"/>
                    <a:pt x="2026" y="802"/>
                    <a:pt x="1790" y="1786"/>
                  </a:cubicBezTo>
                  <a:cubicBezTo>
                    <a:pt x="1577" y="2670"/>
                    <a:pt x="1245" y="3237"/>
                    <a:pt x="1005" y="3557"/>
                  </a:cubicBezTo>
                  <a:cubicBezTo>
                    <a:pt x="743" y="3904"/>
                    <a:pt x="535" y="4041"/>
                    <a:pt x="526" y="4046"/>
                  </a:cubicBezTo>
                  <a:lnTo>
                    <a:pt x="122" y="4429"/>
                  </a:lnTo>
                  <a:moveTo>
                    <a:pt x="622" y="4936"/>
                  </a:moveTo>
                  <a:lnTo>
                    <a:pt x="623" y="4936"/>
                  </a:lnTo>
                  <a:lnTo>
                    <a:pt x="622" y="4936"/>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720" name="Google Shape;720;p27"/>
            <p:cNvSpPr/>
            <p:nvPr/>
          </p:nvSpPr>
          <p:spPr>
            <a:xfrm>
              <a:off x="5800855" y="579282"/>
              <a:ext cx="513990" cy="693244"/>
            </a:xfrm>
            <a:custGeom>
              <a:rect b="b" l="l" r="r" t="t"/>
              <a:pathLst>
                <a:path extrusionOk="0" h="2123" w="1574">
                  <a:moveTo>
                    <a:pt x="16" y="2123"/>
                  </a:moveTo>
                  <a:cubicBezTo>
                    <a:pt x="12" y="2123"/>
                    <a:pt x="7" y="2122"/>
                    <a:pt x="4" y="2118"/>
                  </a:cubicBezTo>
                  <a:cubicBezTo>
                    <a:pt x="-2" y="2112"/>
                    <a:pt x="-2" y="2101"/>
                    <a:pt x="5" y="2095"/>
                  </a:cubicBezTo>
                  <a:cubicBezTo>
                    <a:pt x="495" y="1632"/>
                    <a:pt x="1533" y="24"/>
                    <a:pt x="1543" y="8"/>
                  </a:cubicBezTo>
                  <a:cubicBezTo>
                    <a:pt x="1548" y="0"/>
                    <a:pt x="1558" y="-2"/>
                    <a:pt x="1566" y="3"/>
                  </a:cubicBezTo>
                  <a:cubicBezTo>
                    <a:pt x="1574" y="8"/>
                    <a:pt x="1576" y="18"/>
                    <a:pt x="1571" y="26"/>
                  </a:cubicBezTo>
                  <a:cubicBezTo>
                    <a:pt x="1560" y="42"/>
                    <a:pt x="521" y="1653"/>
                    <a:pt x="27" y="2119"/>
                  </a:cubicBezTo>
                  <a:cubicBezTo>
                    <a:pt x="24" y="2122"/>
                    <a:pt x="20" y="2123"/>
                    <a:pt x="16" y="212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721" name="Google Shape;721;p27"/>
            <p:cNvSpPr/>
            <p:nvPr/>
          </p:nvSpPr>
          <p:spPr>
            <a:xfrm>
              <a:off x="5876942" y="834636"/>
              <a:ext cx="693266" cy="513974"/>
            </a:xfrm>
            <a:custGeom>
              <a:rect b="b" l="l" r="r" t="t"/>
              <a:pathLst>
                <a:path extrusionOk="0" h="1574" w="2123">
                  <a:moveTo>
                    <a:pt x="16" y="1574"/>
                  </a:moveTo>
                  <a:cubicBezTo>
                    <a:pt x="12" y="1574"/>
                    <a:pt x="8" y="1573"/>
                    <a:pt x="5" y="1570"/>
                  </a:cubicBezTo>
                  <a:cubicBezTo>
                    <a:pt x="-2" y="1564"/>
                    <a:pt x="-2" y="1553"/>
                    <a:pt x="4" y="1547"/>
                  </a:cubicBezTo>
                  <a:cubicBezTo>
                    <a:pt x="470" y="1053"/>
                    <a:pt x="2081" y="14"/>
                    <a:pt x="2097" y="3"/>
                  </a:cubicBezTo>
                  <a:cubicBezTo>
                    <a:pt x="2105" y="-2"/>
                    <a:pt x="2115" y="0"/>
                    <a:pt x="2120" y="8"/>
                  </a:cubicBezTo>
                  <a:cubicBezTo>
                    <a:pt x="2125" y="16"/>
                    <a:pt x="2123" y="26"/>
                    <a:pt x="2115" y="31"/>
                  </a:cubicBezTo>
                  <a:cubicBezTo>
                    <a:pt x="2099" y="41"/>
                    <a:pt x="491" y="1079"/>
                    <a:pt x="28" y="1569"/>
                  </a:cubicBezTo>
                  <a:cubicBezTo>
                    <a:pt x="25" y="1573"/>
                    <a:pt x="20" y="1574"/>
                    <a:pt x="16" y="1574"/>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722" name="Google Shape;722;p27"/>
            <p:cNvSpPr/>
            <p:nvPr/>
          </p:nvSpPr>
          <p:spPr>
            <a:xfrm>
              <a:off x="5359685" y="904189"/>
              <a:ext cx="885604" cy="885576"/>
            </a:xfrm>
            <a:custGeom>
              <a:rect b="b" l="l" r="r" t="t"/>
              <a:pathLst>
                <a:path extrusionOk="0" h="2712" w="2712">
                  <a:moveTo>
                    <a:pt x="2485" y="227"/>
                  </a:moveTo>
                  <a:cubicBezTo>
                    <a:pt x="2023" y="-119"/>
                    <a:pt x="1613" y="22"/>
                    <a:pt x="1459" y="69"/>
                  </a:cubicBezTo>
                  <a:cubicBezTo>
                    <a:pt x="1305" y="116"/>
                    <a:pt x="1510" y="355"/>
                    <a:pt x="1459" y="595"/>
                  </a:cubicBezTo>
                  <a:cubicBezTo>
                    <a:pt x="1408" y="835"/>
                    <a:pt x="1100" y="868"/>
                    <a:pt x="382" y="1236"/>
                  </a:cubicBezTo>
                  <a:cubicBezTo>
                    <a:pt x="-336" y="1604"/>
                    <a:pt x="177" y="2535"/>
                    <a:pt x="177" y="2535"/>
                  </a:cubicBezTo>
                  <a:cubicBezTo>
                    <a:pt x="177" y="2535"/>
                    <a:pt x="1108" y="3048"/>
                    <a:pt x="1476" y="2330"/>
                  </a:cubicBezTo>
                  <a:cubicBezTo>
                    <a:pt x="1844" y="1612"/>
                    <a:pt x="1877" y="1304"/>
                    <a:pt x="2117" y="1253"/>
                  </a:cubicBezTo>
                  <a:cubicBezTo>
                    <a:pt x="2357" y="1202"/>
                    <a:pt x="2596" y="1407"/>
                    <a:pt x="2643" y="1253"/>
                  </a:cubicBezTo>
                  <a:cubicBezTo>
                    <a:pt x="2690" y="1099"/>
                    <a:pt x="2831" y="689"/>
                    <a:pt x="2485" y="227"/>
                  </a:cubicBezTo>
                  <a:close/>
                </a:path>
              </a:pathLst>
            </a:custGeom>
            <a:solidFill>
              <a:schemeClr val="accent4"/>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723" name="Google Shape;723;p27"/>
            <p:cNvSpPr/>
            <p:nvPr/>
          </p:nvSpPr>
          <p:spPr>
            <a:xfrm>
              <a:off x="5354133" y="898637"/>
              <a:ext cx="896706" cy="897005"/>
            </a:xfrm>
            <a:custGeom>
              <a:rect b="b" l="l" r="r" t="t"/>
              <a:pathLst>
                <a:path extrusionOk="0" h="2747" w="2746">
                  <a:moveTo>
                    <a:pt x="854" y="2747"/>
                  </a:moveTo>
                  <a:cubicBezTo>
                    <a:pt x="517" y="2747"/>
                    <a:pt x="202" y="2576"/>
                    <a:pt x="186" y="2567"/>
                  </a:cubicBezTo>
                  <a:cubicBezTo>
                    <a:pt x="183" y="2565"/>
                    <a:pt x="181" y="2563"/>
                    <a:pt x="179" y="2560"/>
                  </a:cubicBezTo>
                  <a:cubicBezTo>
                    <a:pt x="168" y="2540"/>
                    <a:pt x="-92" y="2060"/>
                    <a:pt x="34" y="1649"/>
                  </a:cubicBezTo>
                  <a:cubicBezTo>
                    <a:pt x="88" y="1470"/>
                    <a:pt x="209" y="1332"/>
                    <a:pt x="391" y="1239"/>
                  </a:cubicBezTo>
                  <a:cubicBezTo>
                    <a:pt x="623" y="1120"/>
                    <a:pt x="812" y="1036"/>
                    <a:pt x="964" y="968"/>
                  </a:cubicBezTo>
                  <a:cubicBezTo>
                    <a:pt x="1282" y="827"/>
                    <a:pt x="1427" y="763"/>
                    <a:pt x="1460" y="609"/>
                  </a:cubicBezTo>
                  <a:cubicBezTo>
                    <a:pt x="1482" y="503"/>
                    <a:pt x="1454" y="399"/>
                    <a:pt x="1429" y="307"/>
                  </a:cubicBezTo>
                  <a:cubicBezTo>
                    <a:pt x="1398" y="196"/>
                    <a:pt x="1372" y="101"/>
                    <a:pt x="1471" y="70"/>
                  </a:cubicBezTo>
                  <a:lnTo>
                    <a:pt x="1485" y="66"/>
                  </a:lnTo>
                  <a:cubicBezTo>
                    <a:pt x="1656" y="13"/>
                    <a:pt x="2057" y="-110"/>
                    <a:pt x="2512" y="231"/>
                  </a:cubicBezTo>
                  <a:cubicBezTo>
                    <a:pt x="2513" y="232"/>
                    <a:pt x="2514" y="233"/>
                    <a:pt x="2515" y="234"/>
                  </a:cubicBezTo>
                  <a:cubicBezTo>
                    <a:pt x="2856" y="690"/>
                    <a:pt x="2733" y="1090"/>
                    <a:pt x="2680" y="1261"/>
                  </a:cubicBezTo>
                  <a:lnTo>
                    <a:pt x="2676" y="1275"/>
                  </a:lnTo>
                  <a:cubicBezTo>
                    <a:pt x="2645" y="1374"/>
                    <a:pt x="2549" y="1348"/>
                    <a:pt x="2439" y="1317"/>
                  </a:cubicBezTo>
                  <a:cubicBezTo>
                    <a:pt x="2347" y="1292"/>
                    <a:pt x="2242" y="1264"/>
                    <a:pt x="2137" y="1286"/>
                  </a:cubicBezTo>
                  <a:cubicBezTo>
                    <a:pt x="1983" y="1319"/>
                    <a:pt x="1919" y="1464"/>
                    <a:pt x="1777" y="1782"/>
                  </a:cubicBezTo>
                  <a:cubicBezTo>
                    <a:pt x="1710" y="1934"/>
                    <a:pt x="1626" y="2123"/>
                    <a:pt x="1507" y="2355"/>
                  </a:cubicBezTo>
                  <a:cubicBezTo>
                    <a:pt x="1414" y="2537"/>
                    <a:pt x="1276" y="2658"/>
                    <a:pt x="1097" y="2712"/>
                  </a:cubicBezTo>
                  <a:cubicBezTo>
                    <a:pt x="1017" y="2737"/>
                    <a:pt x="935" y="2747"/>
                    <a:pt x="854" y="2747"/>
                  </a:cubicBezTo>
                  <a:moveTo>
                    <a:pt x="206" y="2540"/>
                  </a:moveTo>
                  <a:cubicBezTo>
                    <a:pt x="255" y="2566"/>
                    <a:pt x="710" y="2797"/>
                    <a:pt x="1088" y="2681"/>
                  </a:cubicBezTo>
                  <a:cubicBezTo>
                    <a:pt x="1257" y="2629"/>
                    <a:pt x="1389" y="2514"/>
                    <a:pt x="1478" y="2340"/>
                  </a:cubicBezTo>
                  <a:cubicBezTo>
                    <a:pt x="1596" y="2109"/>
                    <a:pt x="1680" y="1920"/>
                    <a:pt x="1747" y="1769"/>
                  </a:cubicBezTo>
                  <a:cubicBezTo>
                    <a:pt x="1889" y="1450"/>
                    <a:pt x="1960" y="1290"/>
                    <a:pt x="2130" y="1254"/>
                  </a:cubicBezTo>
                  <a:cubicBezTo>
                    <a:pt x="2244" y="1230"/>
                    <a:pt x="2357" y="1261"/>
                    <a:pt x="2447" y="1286"/>
                  </a:cubicBezTo>
                  <a:cubicBezTo>
                    <a:pt x="2563" y="1317"/>
                    <a:pt x="2624" y="1331"/>
                    <a:pt x="2644" y="1265"/>
                  </a:cubicBezTo>
                  <a:lnTo>
                    <a:pt x="2648" y="1251"/>
                  </a:lnTo>
                  <a:cubicBezTo>
                    <a:pt x="2700" y="1085"/>
                    <a:pt x="2819" y="697"/>
                    <a:pt x="2490" y="256"/>
                  </a:cubicBezTo>
                  <a:cubicBezTo>
                    <a:pt x="2049" y="-73"/>
                    <a:pt x="1661" y="46"/>
                    <a:pt x="1495" y="98"/>
                  </a:cubicBezTo>
                  <a:lnTo>
                    <a:pt x="1481" y="102"/>
                  </a:lnTo>
                  <a:cubicBezTo>
                    <a:pt x="1415" y="122"/>
                    <a:pt x="1429" y="183"/>
                    <a:pt x="1460" y="298"/>
                  </a:cubicBezTo>
                  <a:cubicBezTo>
                    <a:pt x="1485" y="389"/>
                    <a:pt x="1516" y="503"/>
                    <a:pt x="1492" y="616"/>
                  </a:cubicBezTo>
                  <a:cubicBezTo>
                    <a:pt x="1456" y="786"/>
                    <a:pt x="1296" y="857"/>
                    <a:pt x="977" y="999"/>
                  </a:cubicBezTo>
                  <a:cubicBezTo>
                    <a:pt x="826" y="1066"/>
                    <a:pt x="638" y="1150"/>
                    <a:pt x="406" y="1268"/>
                  </a:cubicBezTo>
                  <a:cubicBezTo>
                    <a:pt x="232" y="1357"/>
                    <a:pt x="117" y="1489"/>
                    <a:pt x="65" y="1658"/>
                  </a:cubicBezTo>
                  <a:cubicBezTo>
                    <a:pt x="-51" y="2037"/>
                    <a:pt x="180" y="2491"/>
                    <a:pt x="206" y="2540"/>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724" name="Google Shape;724;p27"/>
            <p:cNvSpPr/>
            <p:nvPr/>
          </p:nvSpPr>
          <p:spPr>
            <a:xfrm>
              <a:off x="5927557" y="965578"/>
              <a:ext cx="260587" cy="268416"/>
            </a:xfrm>
            <a:custGeom>
              <a:rect b="b" l="l" r="r" t="t"/>
              <a:pathLst>
                <a:path extrusionOk="0" h="822" w="798">
                  <a:moveTo>
                    <a:pt x="756" y="795"/>
                  </a:moveTo>
                  <a:cubicBezTo>
                    <a:pt x="670" y="876"/>
                    <a:pt x="439" y="771"/>
                    <a:pt x="239" y="561"/>
                  </a:cubicBezTo>
                  <a:cubicBezTo>
                    <a:pt x="39" y="351"/>
                    <a:pt x="-54" y="115"/>
                    <a:pt x="31" y="34"/>
                  </a:cubicBezTo>
                  <a:cubicBezTo>
                    <a:pt x="116" y="-47"/>
                    <a:pt x="400" y="17"/>
                    <a:pt x="600" y="227"/>
                  </a:cubicBezTo>
                  <a:cubicBezTo>
                    <a:pt x="801" y="437"/>
                    <a:pt x="841" y="713"/>
                    <a:pt x="756" y="795"/>
                  </a:cubicBezTo>
                  <a:close/>
                </a:path>
              </a:pathLst>
            </a:custGeom>
            <a:solidFill>
              <a:schemeClr val="accent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725" name="Google Shape;725;p27"/>
            <p:cNvSpPr/>
            <p:nvPr/>
          </p:nvSpPr>
          <p:spPr>
            <a:xfrm>
              <a:off x="5922006" y="959700"/>
              <a:ext cx="271363" cy="279845"/>
            </a:xfrm>
            <a:custGeom>
              <a:rect b="b" l="l" r="r" t="t"/>
              <a:pathLst>
                <a:path extrusionOk="0" h="857" w="831">
                  <a:moveTo>
                    <a:pt x="693" y="857"/>
                  </a:moveTo>
                  <a:cubicBezTo>
                    <a:pt x="652" y="857"/>
                    <a:pt x="604" y="845"/>
                    <a:pt x="551" y="820"/>
                  </a:cubicBezTo>
                  <a:cubicBezTo>
                    <a:pt x="451" y="775"/>
                    <a:pt x="342" y="694"/>
                    <a:pt x="244" y="591"/>
                  </a:cubicBezTo>
                  <a:cubicBezTo>
                    <a:pt x="146" y="488"/>
                    <a:pt x="70" y="375"/>
                    <a:pt x="29" y="273"/>
                  </a:cubicBezTo>
                  <a:cubicBezTo>
                    <a:pt x="-12" y="167"/>
                    <a:pt x="-10" y="84"/>
                    <a:pt x="36" y="40"/>
                  </a:cubicBezTo>
                  <a:cubicBezTo>
                    <a:pt x="133" y="-52"/>
                    <a:pt x="425" y="19"/>
                    <a:pt x="629" y="233"/>
                  </a:cubicBezTo>
                  <a:cubicBezTo>
                    <a:pt x="723" y="332"/>
                    <a:pt x="790" y="452"/>
                    <a:pt x="818" y="573"/>
                  </a:cubicBezTo>
                  <a:cubicBezTo>
                    <a:pt x="844" y="686"/>
                    <a:pt x="831" y="780"/>
                    <a:pt x="784" y="825"/>
                  </a:cubicBezTo>
                  <a:lnTo>
                    <a:pt x="784" y="825"/>
                  </a:lnTo>
                  <a:cubicBezTo>
                    <a:pt x="762" y="846"/>
                    <a:pt x="730" y="857"/>
                    <a:pt x="693" y="857"/>
                  </a:cubicBezTo>
                  <a:moveTo>
                    <a:pt x="159" y="35"/>
                  </a:moveTo>
                  <a:cubicBezTo>
                    <a:pt x="115" y="35"/>
                    <a:pt x="80" y="45"/>
                    <a:pt x="59" y="64"/>
                  </a:cubicBezTo>
                  <a:cubicBezTo>
                    <a:pt x="24" y="98"/>
                    <a:pt x="24" y="170"/>
                    <a:pt x="60" y="261"/>
                  </a:cubicBezTo>
                  <a:cubicBezTo>
                    <a:pt x="99" y="359"/>
                    <a:pt x="173" y="468"/>
                    <a:pt x="268" y="568"/>
                  </a:cubicBezTo>
                  <a:cubicBezTo>
                    <a:pt x="363" y="668"/>
                    <a:pt x="468" y="747"/>
                    <a:pt x="564" y="790"/>
                  </a:cubicBezTo>
                  <a:cubicBezTo>
                    <a:pt x="654" y="831"/>
                    <a:pt x="726" y="835"/>
                    <a:pt x="761" y="801"/>
                  </a:cubicBezTo>
                  <a:lnTo>
                    <a:pt x="761" y="801"/>
                  </a:lnTo>
                  <a:cubicBezTo>
                    <a:pt x="799" y="764"/>
                    <a:pt x="809" y="680"/>
                    <a:pt x="786" y="581"/>
                  </a:cubicBezTo>
                  <a:cubicBezTo>
                    <a:pt x="759" y="466"/>
                    <a:pt x="695" y="350"/>
                    <a:pt x="605" y="256"/>
                  </a:cubicBezTo>
                  <a:cubicBezTo>
                    <a:pt x="462" y="106"/>
                    <a:pt x="278" y="35"/>
                    <a:pt x="159" y="35"/>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grpSp>
      <p:pic>
        <p:nvPicPr>
          <p:cNvPr id="726" name="Google Shape;726;p27"/>
          <p:cNvPicPr preferRelativeResize="0"/>
          <p:nvPr/>
        </p:nvPicPr>
        <p:blipFill rotWithShape="1">
          <a:blip r:embed="rId3">
            <a:alphaModFix/>
          </a:blip>
          <a:srcRect b="0" l="24774" r="20895" t="11245"/>
          <a:stretch/>
        </p:blipFill>
        <p:spPr>
          <a:xfrm>
            <a:off x="2001218" y="1332850"/>
            <a:ext cx="2944800" cy="3032100"/>
          </a:xfrm>
          <a:prstGeom prst="ellipse">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graphicFrame>
        <p:nvGraphicFramePr>
          <p:cNvPr id="731" name="Google Shape;731;p28"/>
          <p:cNvGraphicFramePr/>
          <p:nvPr/>
        </p:nvGraphicFramePr>
        <p:xfrm>
          <a:off x="720000" y="1723792"/>
          <a:ext cx="3000000" cy="3000000"/>
        </p:xfrm>
        <a:graphic>
          <a:graphicData uri="http://schemas.openxmlformats.org/drawingml/2006/table">
            <a:tbl>
              <a:tblPr>
                <a:noFill/>
                <a:tableStyleId>{905CA772-6B17-4A80-9568-7ED52DEFD7E7}</a:tableStyleId>
              </a:tblPr>
              <a:tblGrid>
                <a:gridCol w="2619875"/>
                <a:gridCol w="5084125"/>
              </a:tblGrid>
              <a:tr h="361525">
                <a:tc>
                  <a:txBody>
                    <a:bodyPr/>
                    <a:lstStyle/>
                    <a:p>
                      <a:pPr indent="0" lvl="0" marL="0" rtl="0" algn="l">
                        <a:spcBef>
                          <a:spcPts val="0"/>
                        </a:spcBef>
                        <a:spcAft>
                          <a:spcPts val="0"/>
                        </a:spcAft>
                        <a:buNone/>
                      </a:pPr>
                      <a:r>
                        <a:rPr b="1" lang="en" sz="1000" u="sng">
                          <a:solidFill>
                            <a:schemeClr val="dk1"/>
                          </a:solidFill>
                          <a:latin typeface="Atkinson Hyperlegible"/>
                          <a:ea typeface="Atkinson Hyperlegible"/>
                          <a:cs typeface="Atkinson Hyperlegible"/>
                          <a:sym typeface="Atkinson Hyperlegible"/>
                        </a:rPr>
                        <a:t>Pre-loved clothes</a:t>
                      </a:r>
                      <a:endParaRPr b="1" sz="1000" u="sng">
                        <a:solidFill>
                          <a:schemeClr val="dk1"/>
                        </a:solidFill>
                        <a:latin typeface="Atkinson Hyperlegible"/>
                        <a:ea typeface="Atkinson Hyperlegible"/>
                        <a:cs typeface="Atkinson Hyperlegible"/>
                        <a:sym typeface="Atkinson Hyperlegible"/>
                      </a:endParaRPr>
                    </a:p>
                  </a:txBody>
                  <a:tcPr marT="0" marB="0"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5"/>
                    </a:solidFill>
                  </a:tcPr>
                </a:tc>
                <a:tc>
                  <a:txBody>
                    <a:bodyPr/>
                    <a:lstStyle/>
                    <a:p>
                      <a:pPr indent="0" lvl="0" marL="0" rtl="0" algn="l">
                        <a:spcBef>
                          <a:spcPts val="0"/>
                        </a:spcBef>
                        <a:spcAft>
                          <a:spcPts val="1600"/>
                        </a:spcAft>
                        <a:buNone/>
                      </a:pPr>
                      <a:r>
                        <a:rPr lang="en" sz="1000">
                          <a:solidFill>
                            <a:schemeClr val="dk1"/>
                          </a:solidFill>
                          <a:latin typeface="Atkinson Hyperlegible"/>
                          <a:ea typeface="Atkinson Hyperlegible"/>
                          <a:cs typeface="Atkinson Hyperlegible"/>
                          <a:sym typeface="Atkinson Hyperlegible"/>
                        </a:rPr>
                        <a:t>Second-hand jeans and various pre-loved cotton garments</a:t>
                      </a:r>
                      <a:endParaRPr sz="1000">
                        <a:solidFill>
                          <a:schemeClr val="dk1"/>
                        </a:solidFill>
                        <a:latin typeface="Atkinson Hyperlegible"/>
                        <a:ea typeface="Atkinson Hyperlegible"/>
                        <a:cs typeface="Atkinson Hyperlegible"/>
                        <a:sym typeface="Atkinson Hyperlegible"/>
                      </a:endParaRPr>
                    </a:p>
                  </a:txBody>
                  <a:tcPr marT="0" marB="0"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61525">
                <a:tc>
                  <a:txBody>
                    <a:bodyPr/>
                    <a:lstStyle/>
                    <a:p>
                      <a:pPr indent="0" lvl="0" marL="0" rtl="0" algn="l">
                        <a:spcBef>
                          <a:spcPts val="0"/>
                        </a:spcBef>
                        <a:spcAft>
                          <a:spcPts val="0"/>
                        </a:spcAft>
                        <a:buNone/>
                      </a:pPr>
                      <a:r>
                        <a:rPr b="1" lang="en" sz="1000" u="sng">
                          <a:solidFill>
                            <a:schemeClr val="dk1"/>
                          </a:solidFill>
                          <a:latin typeface="Atkinson Hyperlegible"/>
                          <a:ea typeface="Atkinson Hyperlegible"/>
                          <a:cs typeface="Atkinson Hyperlegible"/>
                          <a:sym typeface="Atkinson Hyperlegible"/>
                        </a:rPr>
                        <a:t>Wooden </a:t>
                      </a:r>
                      <a:r>
                        <a:rPr b="1" lang="en" sz="1000" u="sng">
                          <a:solidFill>
                            <a:schemeClr val="dk1"/>
                          </a:solidFill>
                          <a:latin typeface="Atkinson Hyperlegible"/>
                          <a:ea typeface="Atkinson Hyperlegible"/>
                          <a:cs typeface="Atkinson Hyperlegible"/>
                          <a:sym typeface="Atkinson Hyperlegible"/>
                        </a:rPr>
                        <a:t>Pallets</a:t>
                      </a:r>
                      <a:endParaRPr b="1" sz="1000" u="sng">
                        <a:solidFill>
                          <a:schemeClr val="dk1"/>
                        </a:solidFill>
                        <a:latin typeface="Atkinson Hyperlegible"/>
                        <a:ea typeface="Atkinson Hyperlegible"/>
                        <a:cs typeface="Atkinson Hyperlegible"/>
                        <a:sym typeface="Atkinson Hyperlegible"/>
                      </a:endParaRPr>
                    </a:p>
                  </a:txBody>
                  <a:tcPr marT="0" marB="0"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5"/>
                    </a:solidFill>
                  </a:tcPr>
                </a:tc>
                <a:tc>
                  <a:txBody>
                    <a:bodyPr/>
                    <a:lstStyle/>
                    <a:p>
                      <a:pPr indent="0" lvl="0" marL="0" marR="0" rtl="0" algn="l">
                        <a:lnSpc>
                          <a:spcPct val="100000"/>
                        </a:lnSpc>
                        <a:spcBef>
                          <a:spcPts val="0"/>
                        </a:spcBef>
                        <a:spcAft>
                          <a:spcPts val="1600"/>
                        </a:spcAft>
                        <a:buNone/>
                      </a:pPr>
                      <a:r>
                        <a:rPr lang="en" sz="1000">
                          <a:solidFill>
                            <a:schemeClr val="dk1"/>
                          </a:solidFill>
                          <a:latin typeface="Atkinson Hyperlegible"/>
                          <a:ea typeface="Atkinson Hyperlegible"/>
                          <a:cs typeface="Atkinson Hyperlegible"/>
                          <a:sym typeface="Atkinson Hyperlegible"/>
                        </a:rPr>
                        <a:t>Free wooden </a:t>
                      </a:r>
                      <a:r>
                        <a:rPr lang="en" sz="1000">
                          <a:solidFill>
                            <a:schemeClr val="dk1"/>
                          </a:solidFill>
                          <a:latin typeface="Atkinson Hyperlegible"/>
                          <a:ea typeface="Atkinson Hyperlegible"/>
                          <a:cs typeface="Atkinson Hyperlegible"/>
                          <a:sym typeface="Atkinson Hyperlegible"/>
                        </a:rPr>
                        <a:t>pallets</a:t>
                      </a:r>
                      <a:r>
                        <a:rPr lang="en" sz="1000">
                          <a:solidFill>
                            <a:schemeClr val="dk1"/>
                          </a:solidFill>
                          <a:latin typeface="Atkinson Hyperlegible"/>
                          <a:ea typeface="Atkinson Hyperlegible"/>
                          <a:cs typeface="Atkinson Hyperlegible"/>
                          <a:sym typeface="Atkinson Hyperlegible"/>
                        </a:rPr>
                        <a:t> used as the </a:t>
                      </a:r>
                      <a:r>
                        <a:rPr lang="en" sz="1000">
                          <a:solidFill>
                            <a:schemeClr val="dk1"/>
                          </a:solidFill>
                          <a:latin typeface="Atkinson Hyperlegible"/>
                          <a:ea typeface="Atkinson Hyperlegible"/>
                          <a:cs typeface="Atkinson Hyperlegible"/>
                          <a:sym typeface="Atkinson Hyperlegible"/>
                        </a:rPr>
                        <a:t>baseboard</a:t>
                      </a:r>
                      <a:r>
                        <a:rPr lang="en" sz="1000">
                          <a:solidFill>
                            <a:schemeClr val="dk1"/>
                          </a:solidFill>
                          <a:latin typeface="Atkinson Hyperlegible"/>
                          <a:ea typeface="Atkinson Hyperlegible"/>
                          <a:cs typeface="Atkinson Hyperlegible"/>
                          <a:sym typeface="Atkinson Hyperlegible"/>
                        </a:rPr>
                        <a:t> of our installation</a:t>
                      </a:r>
                      <a:endParaRPr sz="1000">
                        <a:solidFill>
                          <a:schemeClr val="dk1"/>
                        </a:solidFill>
                        <a:latin typeface="Atkinson Hyperlegible"/>
                        <a:ea typeface="Atkinson Hyperlegible"/>
                        <a:cs typeface="Atkinson Hyperlegible"/>
                        <a:sym typeface="Atkinson Hyperlegible"/>
                      </a:endParaRPr>
                    </a:p>
                  </a:txBody>
                  <a:tcPr marT="0" marB="0"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61525">
                <a:tc>
                  <a:txBody>
                    <a:bodyPr/>
                    <a:lstStyle/>
                    <a:p>
                      <a:pPr indent="0" lvl="0" marL="0" rtl="0" algn="l">
                        <a:spcBef>
                          <a:spcPts val="0"/>
                        </a:spcBef>
                        <a:spcAft>
                          <a:spcPts val="0"/>
                        </a:spcAft>
                        <a:buNone/>
                      </a:pPr>
                      <a:r>
                        <a:rPr b="1" lang="en" sz="1000" u="sng">
                          <a:solidFill>
                            <a:schemeClr val="dk1"/>
                          </a:solidFill>
                          <a:latin typeface="Atkinson Hyperlegible"/>
                          <a:ea typeface="Atkinson Hyperlegible"/>
                          <a:cs typeface="Atkinson Hyperlegible"/>
                          <a:sym typeface="Atkinson Hyperlegible"/>
                        </a:rPr>
                        <a:t>Staple Gun</a:t>
                      </a:r>
                      <a:endParaRPr b="1" sz="1000" u="sng">
                        <a:solidFill>
                          <a:schemeClr val="dk1"/>
                        </a:solidFill>
                        <a:latin typeface="Atkinson Hyperlegible"/>
                        <a:ea typeface="Atkinson Hyperlegible"/>
                        <a:cs typeface="Atkinson Hyperlegible"/>
                        <a:sym typeface="Atkinson Hyperlegible"/>
                      </a:endParaRPr>
                    </a:p>
                  </a:txBody>
                  <a:tcPr marT="0" marB="0"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5"/>
                    </a:solidFill>
                  </a:tcPr>
                </a:tc>
                <a:tc>
                  <a:txBody>
                    <a:bodyPr/>
                    <a:lstStyle/>
                    <a:p>
                      <a:pPr indent="0" lvl="0" marL="0" rtl="0" algn="l">
                        <a:spcBef>
                          <a:spcPts val="0"/>
                        </a:spcBef>
                        <a:spcAft>
                          <a:spcPts val="1600"/>
                        </a:spcAft>
                        <a:buNone/>
                      </a:pPr>
                      <a:r>
                        <a:rPr lang="en" sz="1000">
                          <a:solidFill>
                            <a:schemeClr val="dk1"/>
                          </a:solidFill>
                          <a:latin typeface="Atkinson Hyperlegible"/>
                          <a:ea typeface="Atkinson Hyperlegible"/>
                          <a:cs typeface="Atkinson Hyperlegible"/>
                          <a:sym typeface="Atkinson Hyperlegible"/>
                        </a:rPr>
                        <a:t>The binding for the materials and palettes</a:t>
                      </a:r>
                      <a:endParaRPr sz="1000">
                        <a:solidFill>
                          <a:schemeClr val="dk1"/>
                        </a:solidFill>
                        <a:latin typeface="Atkinson Hyperlegible"/>
                        <a:ea typeface="Atkinson Hyperlegible"/>
                        <a:cs typeface="Atkinson Hyperlegible"/>
                        <a:sym typeface="Atkinson Hyperlegible"/>
                      </a:endParaRPr>
                    </a:p>
                  </a:txBody>
                  <a:tcPr marT="0" marB="0"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61525">
                <a:tc>
                  <a:txBody>
                    <a:bodyPr/>
                    <a:lstStyle/>
                    <a:p>
                      <a:pPr indent="0" lvl="0" marL="0" rtl="0" algn="l">
                        <a:spcBef>
                          <a:spcPts val="0"/>
                        </a:spcBef>
                        <a:spcAft>
                          <a:spcPts val="0"/>
                        </a:spcAft>
                        <a:buNone/>
                      </a:pPr>
                      <a:r>
                        <a:rPr b="1" lang="en" sz="1000" u="sng">
                          <a:solidFill>
                            <a:schemeClr val="dk1"/>
                          </a:solidFill>
                          <a:latin typeface="Atkinson Hyperlegible"/>
                          <a:ea typeface="Atkinson Hyperlegible"/>
                          <a:cs typeface="Atkinson Hyperlegible"/>
                          <a:sym typeface="Atkinson Hyperlegible"/>
                        </a:rPr>
                        <a:t>Push Pins</a:t>
                      </a:r>
                      <a:endParaRPr b="1" sz="1000" u="sng">
                        <a:solidFill>
                          <a:schemeClr val="dk1"/>
                        </a:solidFill>
                        <a:latin typeface="Atkinson Hyperlegible"/>
                        <a:ea typeface="Atkinson Hyperlegible"/>
                        <a:cs typeface="Atkinson Hyperlegible"/>
                        <a:sym typeface="Atkinson Hyperlegible"/>
                      </a:endParaRPr>
                    </a:p>
                  </a:txBody>
                  <a:tcPr marT="0" marB="0"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5"/>
                    </a:solidFill>
                  </a:tcPr>
                </a:tc>
                <a:tc>
                  <a:txBody>
                    <a:bodyPr/>
                    <a:lstStyle/>
                    <a:p>
                      <a:pPr indent="0" lvl="0" marL="0" rtl="0" algn="l">
                        <a:spcBef>
                          <a:spcPts val="0"/>
                        </a:spcBef>
                        <a:spcAft>
                          <a:spcPts val="1600"/>
                        </a:spcAft>
                        <a:buNone/>
                      </a:pPr>
                      <a:r>
                        <a:rPr lang="en" sz="1000">
                          <a:solidFill>
                            <a:schemeClr val="dk1"/>
                          </a:solidFill>
                          <a:latin typeface="Atkinson Hyperlegible"/>
                          <a:ea typeface="Atkinson Hyperlegible"/>
                          <a:cs typeface="Atkinson Hyperlegible"/>
                          <a:sym typeface="Atkinson Hyperlegible"/>
                        </a:rPr>
                        <a:t>Allows for an interactive element at the installation event</a:t>
                      </a:r>
                      <a:endParaRPr sz="1000">
                        <a:solidFill>
                          <a:schemeClr val="dk1"/>
                        </a:solidFill>
                        <a:latin typeface="Atkinson Hyperlegible"/>
                        <a:ea typeface="Atkinson Hyperlegible"/>
                        <a:cs typeface="Atkinson Hyperlegible"/>
                        <a:sym typeface="Atkinson Hyperlegible"/>
                      </a:endParaRPr>
                    </a:p>
                  </a:txBody>
                  <a:tcPr marT="0" marB="0"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61525">
                <a:tc>
                  <a:txBody>
                    <a:bodyPr/>
                    <a:lstStyle/>
                    <a:p>
                      <a:pPr indent="0" lvl="0" marL="0" rtl="0" algn="l">
                        <a:spcBef>
                          <a:spcPts val="0"/>
                        </a:spcBef>
                        <a:spcAft>
                          <a:spcPts val="0"/>
                        </a:spcAft>
                        <a:buNone/>
                      </a:pPr>
                      <a:r>
                        <a:rPr b="1" lang="en" sz="1000" u="sng">
                          <a:solidFill>
                            <a:schemeClr val="dk1"/>
                          </a:solidFill>
                          <a:latin typeface="Atkinson Hyperlegible"/>
                          <a:ea typeface="Atkinson Hyperlegible"/>
                          <a:cs typeface="Atkinson Hyperlegible"/>
                          <a:sym typeface="Atkinson Hyperlegible"/>
                        </a:rPr>
                        <a:t>Various Colors of Yarn</a:t>
                      </a:r>
                      <a:endParaRPr b="1" sz="1000" u="sng">
                        <a:solidFill>
                          <a:schemeClr val="dk1"/>
                        </a:solidFill>
                        <a:latin typeface="Atkinson Hyperlegible"/>
                        <a:ea typeface="Atkinson Hyperlegible"/>
                        <a:cs typeface="Atkinson Hyperlegible"/>
                        <a:sym typeface="Atkinson Hyperlegible"/>
                      </a:endParaRPr>
                    </a:p>
                  </a:txBody>
                  <a:tcPr marT="0" marB="0"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5"/>
                    </a:solidFill>
                  </a:tcPr>
                </a:tc>
                <a:tc>
                  <a:txBody>
                    <a:bodyPr/>
                    <a:lstStyle/>
                    <a:p>
                      <a:pPr indent="0" lvl="0" marL="0" rtl="0" algn="l">
                        <a:spcBef>
                          <a:spcPts val="0"/>
                        </a:spcBef>
                        <a:spcAft>
                          <a:spcPts val="0"/>
                        </a:spcAft>
                        <a:buNone/>
                      </a:pPr>
                      <a:r>
                        <a:rPr lang="en" sz="1000">
                          <a:solidFill>
                            <a:schemeClr val="dk1"/>
                          </a:solidFill>
                          <a:latin typeface="Atkinson Hyperlegible"/>
                          <a:ea typeface="Atkinson Hyperlegible"/>
                          <a:cs typeface="Atkinson Hyperlegible"/>
                          <a:sym typeface="Atkinson Hyperlegible"/>
                        </a:rPr>
                        <a:t>Varying colors of yarn to tie the garment process across the map</a:t>
                      </a:r>
                      <a:endParaRPr sz="1000">
                        <a:solidFill>
                          <a:schemeClr val="dk1"/>
                        </a:solidFill>
                        <a:latin typeface="Atkinson Hyperlegible"/>
                        <a:ea typeface="Atkinson Hyperlegible"/>
                        <a:cs typeface="Atkinson Hyperlegible"/>
                        <a:sym typeface="Atkinson Hyperlegible"/>
                      </a:endParaRPr>
                    </a:p>
                  </a:txBody>
                  <a:tcPr marT="0" marB="0"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61525">
                <a:tc>
                  <a:txBody>
                    <a:bodyPr/>
                    <a:lstStyle/>
                    <a:p>
                      <a:pPr indent="0" lvl="0" marL="0" rtl="0" algn="l">
                        <a:spcBef>
                          <a:spcPts val="0"/>
                        </a:spcBef>
                        <a:spcAft>
                          <a:spcPts val="0"/>
                        </a:spcAft>
                        <a:buNone/>
                      </a:pPr>
                      <a:r>
                        <a:t/>
                      </a:r>
                      <a:endParaRPr b="1" sz="1000">
                        <a:solidFill>
                          <a:schemeClr val="dk1"/>
                        </a:solidFill>
                        <a:latin typeface="Atkinson Hyperlegible"/>
                        <a:ea typeface="Atkinson Hyperlegible"/>
                        <a:cs typeface="Atkinson Hyperlegible"/>
                        <a:sym typeface="Atkinson Hyperlegible"/>
                      </a:endParaRPr>
                    </a:p>
                  </a:txBody>
                  <a:tcPr marT="0" marB="0"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5"/>
                    </a:solidFill>
                  </a:tcPr>
                </a:tc>
                <a:tc>
                  <a:txBody>
                    <a:bodyPr/>
                    <a:lstStyle/>
                    <a:p>
                      <a:pPr indent="0" lvl="0" marL="0" rtl="0" algn="l">
                        <a:spcBef>
                          <a:spcPts val="0"/>
                        </a:spcBef>
                        <a:spcAft>
                          <a:spcPts val="1600"/>
                        </a:spcAft>
                        <a:buNone/>
                      </a:pPr>
                      <a:r>
                        <a:t/>
                      </a:r>
                      <a:endParaRPr sz="1000">
                        <a:solidFill>
                          <a:schemeClr val="dk1"/>
                        </a:solidFill>
                        <a:latin typeface="Atkinson Hyperlegible"/>
                        <a:ea typeface="Atkinson Hyperlegible"/>
                        <a:cs typeface="Atkinson Hyperlegible"/>
                        <a:sym typeface="Atkinson Hyperlegible"/>
                      </a:endParaRPr>
                    </a:p>
                  </a:txBody>
                  <a:tcPr marT="0" marB="0"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732" name="Google Shape;732;p28"/>
          <p:cNvSpPr txBox="1"/>
          <p:nvPr/>
        </p:nvSpPr>
        <p:spPr>
          <a:xfrm>
            <a:off x="2315526" y="4134250"/>
            <a:ext cx="3852000" cy="49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000">
                <a:solidFill>
                  <a:schemeClr val="dk1"/>
                </a:solidFill>
                <a:latin typeface="Atkinson Hyperlegible"/>
                <a:ea typeface="Atkinson Hyperlegible"/>
                <a:cs typeface="Atkinson Hyperlegible"/>
                <a:sym typeface="Atkinson Hyperlegible"/>
              </a:rPr>
              <a:t>For more info:</a:t>
            </a:r>
            <a:br>
              <a:rPr b="1" lang="en" sz="1000">
                <a:solidFill>
                  <a:schemeClr val="dk1"/>
                </a:solidFill>
                <a:latin typeface="Atkinson Hyperlegible"/>
                <a:ea typeface="Atkinson Hyperlegible"/>
                <a:cs typeface="Atkinson Hyperlegible"/>
                <a:sym typeface="Atkinson Hyperlegible"/>
              </a:rPr>
            </a:br>
            <a:r>
              <a:rPr b="1" lang="en" sz="1000">
                <a:solidFill>
                  <a:schemeClr val="dk1"/>
                </a:solidFill>
                <a:latin typeface="Atkinson Hyperlegible"/>
                <a:ea typeface="Atkinson Hyperlegible"/>
                <a:cs typeface="Atkinson Hyperlegible"/>
                <a:sym typeface="Atkinson Hyperlegible"/>
              </a:rPr>
              <a:t>https://www.levistrauss.com/wp-content/uploads/2020/01/2019_LSCO_WATER_STRATEGY_REPORT.pdf</a:t>
            </a:r>
            <a:endParaRPr b="1" sz="1000" u="sng">
              <a:solidFill>
                <a:schemeClr val="dk1"/>
              </a:solidFill>
              <a:latin typeface="Atkinson Hyperlegible"/>
              <a:ea typeface="Atkinson Hyperlegible"/>
              <a:cs typeface="Atkinson Hyperlegible"/>
              <a:sym typeface="Atkinson Hyperlegible"/>
            </a:endParaRPr>
          </a:p>
        </p:txBody>
      </p:sp>
      <p:sp>
        <p:nvSpPr>
          <p:cNvPr id="733" name="Google Shape;733;p28"/>
          <p:cNvSpPr txBox="1"/>
          <p:nvPr>
            <p:ph type="title"/>
          </p:nvPr>
        </p:nvSpPr>
        <p:spPr>
          <a:xfrm>
            <a:off x="720000" y="696950"/>
            <a:ext cx="7704000" cy="64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Materials Used in Installation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29"/>
          <p:cNvSpPr txBox="1"/>
          <p:nvPr>
            <p:ph type="title"/>
          </p:nvPr>
        </p:nvSpPr>
        <p:spPr>
          <a:xfrm>
            <a:off x="715100" y="2392100"/>
            <a:ext cx="2518800" cy="110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Construction</a:t>
            </a:r>
            <a:endParaRPr/>
          </a:p>
        </p:txBody>
      </p:sp>
      <p:sp>
        <p:nvSpPr>
          <p:cNvPr id="739" name="Google Shape;739;p29"/>
          <p:cNvSpPr txBox="1"/>
          <p:nvPr>
            <p:ph idx="1" type="subTitle"/>
          </p:nvPr>
        </p:nvSpPr>
        <p:spPr>
          <a:xfrm>
            <a:off x="715100" y="3500300"/>
            <a:ext cx="2518800" cy="110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combination of 6 wood pallets </a:t>
            </a:r>
            <a:endParaRPr/>
          </a:p>
          <a:p>
            <a:pPr indent="0" lvl="0" marL="0" rtl="0" algn="l">
              <a:spcBef>
                <a:spcPts val="0"/>
              </a:spcBef>
              <a:spcAft>
                <a:spcPts val="0"/>
              </a:spcAft>
              <a:buNone/>
            </a:pPr>
            <a:r>
              <a:rPr lang="en"/>
              <a:t>Nails, staples, old jeans and shirts </a:t>
            </a:r>
            <a:endParaRPr/>
          </a:p>
        </p:txBody>
      </p:sp>
      <p:pic>
        <p:nvPicPr>
          <p:cNvPr id="740" name="Google Shape;740;p29"/>
          <p:cNvPicPr preferRelativeResize="0"/>
          <p:nvPr>
            <p:ph idx="2" type="pic"/>
          </p:nvPr>
        </p:nvPicPr>
        <p:blipFill rotWithShape="1">
          <a:blip r:embed="rId3">
            <a:alphaModFix/>
          </a:blip>
          <a:srcRect b="19" l="0" r="0" t="19"/>
          <a:stretch/>
        </p:blipFill>
        <p:spPr>
          <a:xfrm>
            <a:off x="5372496" y="535000"/>
            <a:ext cx="3056400" cy="4073400"/>
          </a:xfrm>
          <a:prstGeom prst="roundRect">
            <a:avLst>
              <a:gd fmla="val 16667" name="adj"/>
            </a:avLst>
          </a:prstGeom>
        </p:spPr>
      </p:pic>
      <p:pic>
        <p:nvPicPr>
          <p:cNvPr id="741" name="Google Shape;741;p29"/>
          <p:cNvPicPr preferRelativeResize="0"/>
          <p:nvPr>
            <p:ph idx="3" type="pic"/>
          </p:nvPr>
        </p:nvPicPr>
        <p:blipFill rotWithShape="1">
          <a:blip r:embed="rId4">
            <a:alphaModFix/>
          </a:blip>
          <a:srcRect b="34291" l="0" r="0" t="11662"/>
          <a:stretch/>
        </p:blipFill>
        <p:spPr>
          <a:xfrm>
            <a:off x="715100" y="535000"/>
            <a:ext cx="4581300" cy="1857000"/>
          </a:xfrm>
          <a:prstGeom prst="roundRect">
            <a:avLst>
              <a:gd fmla="val 16667" name="adj"/>
            </a:avLst>
          </a:prstGeom>
        </p:spPr>
      </p:pic>
      <p:pic>
        <p:nvPicPr>
          <p:cNvPr id="742" name="Google Shape;742;p29"/>
          <p:cNvPicPr preferRelativeResize="0"/>
          <p:nvPr>
            <p:ph idx="4" type="pic"/>
          </p:nvPr>
        </p:nvPicPr>
        <p:blipFill rotWithShape="1">
          <a:blip r:embed="rId5">
            <a:alphaModFix/>
          </a:blip>
          <a:srcRect b="0" l="15195" r="15195" t="0"/>
          <a:stretch/>
        </p:blipFill>
        <p:spPr>
          <a:xfrm>
            <a:off x="3310100" y="2468300"/>
            <a:ext cx="1986300" cy="2140200"/>
          </a:xfrm>
          <a:prstGeom prst="roundRect">
            <a:avLst>
              <a:gd fmla="val 16667" name="adj"/>
            </a:avLst>
          </a:prstGeom>
        </p:spPr>
      </p:pic>
      <p:grpSp>
        <p:nvGrpSpPr>
          <p:cNvPr id="743" name="Google Shape;743;p29"/>
          <p:cNvGrpSpPr/>
          <p:nvPr/>
        </p:nvGrpSpPr>
        <p:grpSpPr>
          <a:xfrm flipH="1" rot="10800000">
            <a:off x="162024" y="162000"/>
            <a:ext cx="975536" cy="973447"/>
            <a:chOff x="2008290" y="-1306"/>
            <a:chExt cx="5142522" cy="5142349"/>
          </a:xfrm>
        </p:grpSpPr>
        <p:sp>
          <p:nvSpPr>
            <p:cNvPr id="744" name="Google Shape;744;p29"/>
            <p:cNvSpPr/>
            <p:nvPr/>
          </p:nvSpPr>
          <p:spPr>
            <a:xfrm>
              <a:off x="2285532" y="2703096"/>
              <a:ext cx="2160781" cy="2160715"/>
            </a:xfrm>
            <a:custGeom>
              <a:rect b="b" l="l" r="r" t="t"/>
              <a:pathLst>
                <a:path extrusionOk="0" h="6617" w="6617">
                  <a:moveTo>
                    <a:pt x="3309" y="5899"/>
                  </a:moveTo>
                  <a:cubicBezTo>
                    <a:pt x="1693" y="6027"/>
                    <a:pt x="988" y="6553"/>
                    <a:pt x="1052" y="6027"/>
                  </a:cubicBezTo>
                  <a:cubicBezTo>
                    <a:pt x="1116" y="5501"/>
                    <a:pt x="1821" y="5309"/>
                    <a:pt x="2180" y="5386"/>
                  </a:cubicBezTo>
                  <a:cubicBezTo>
                    <a:pt x="2539" y="5463"/>
                    <a:pt x="3616" y="5668"/>
                    <a:pt x="4155" y="4924"/>
                  </a:cubicBezTo>
                  <a:cubicBezTo>
                    <a:pt x="4155" y="4924"/>
                    <a:pt x="3155" y="5309"/>
                    <a:pt x="2950" y="4873"/>
                  </a:cubicBezTo>
                  <a:cubicBezTo>
                    <a:pt x="2744" y="4437"/>
                    <a:pt x="2129" y="4796"/>
                    <a:pt x="2129" y="4796"/>
                  </a:cubicBezTo>
                  <a:cubicBezTo>
                    <a:pt x="2129" y="4796"/>
                    <a:pt x="3027" y="3667"/>
                    <a:pt x="3796" y="3360"/>
                  </a:cubicBezTo>
                  <a:lnTo>
                    <a:pt x="4270" y="2347"/>
                  </a:lnTo>
                  <a:lnTo>
                    <a:pt x="3257" y="2821"/>
                  </a:lnTo>
                  <a:cubicBezTo>
                    <a:pt x="2950" y="3591"/>
                    <a:pt x="1821" y="4488"/>
                    <a:pt x="1821" y="4488"/>
                  </a:cubicBezTo>
                  <a:cubicBezTo>
                    <a:pt x="1821" y="4488"/>
                    <a:pt x="2180" y="3873"/>
                    <a:pt x="1744" y="3667"/>
                  </a:cubicBezTo>
                  <a:cubicBezTo>
                    <a:pt x="1308" y="3462"/>
                    <a:pt x="1693" y="2462"/>
                    <a:pt x="1693" y="2462"/>
                  </a:cubicBezTo>
                  <a:cubicBezTo>
                    <a:pt x="949" y="3001"/>
                    <a:pt x="1154" y="4078"/>
                    <a:pt x="1231" y="4437"/>
                  </a:cubicBezTo>
                  <a:cubicBezTo>
                    <a:pt x="1308" y="4796"/>
                    <a:pt x="1116" y="5501"/>
                    <a:pt x="590" y="5565"/>
                  </a:cubicBezTo>
                  <a:cubicBezTo>
                    <a:pt x="65" y="5629"/>
                    <a:pt x="590" y="4924"/>
                    <a:pt x="718" y="3308"/>
                  </a:cubicBezTo>
                  <a:cubicBezTo>
                    <a:pt x="847" y="1693"/>
                    <a:pt x="0" y="0"/>
                    <a:pt x="0" y="0"/>
                  </a:cubicBezTo>
                  <a:lnTo>
                    <a:pt x="0" y="5394"/>
                  </a:lnTo>
                  <a:cubicBezTo>
                    <a:pt x="0" y="6069"/>
                    <a:pt x="548" y="6617"/>
                    <a:pt x="1223" y="6617"/>
                  </a:cubicBezTo>
                  <a:lnTo>
                    <a:pt x="6617" y="6617"/>
                  </a:lnTo>
                  <a:cubicBezTo>
                    <a:pt x="6617" y="6617"/>
                    <a:pt x="4924" y="5770"/>
                    <a:pt x="3309" y="5899"/>
                  </a:cubicBezTo>
                  <a:close/>
                </a:path>
              </a:pathLst>
            </a:custGeom>
            <a:solidFill>
              <a:schemeClr val="accent3"/>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745" name="Google Shape;745;p29"/>
            <p:cNvSpPr/>
            <p:nvPr/>
          </p:nvSpPr>
          <p:spPr>
            <a:xfrm>
              <a:off x="2280307" y="2680238"/>
              <a:ext cx="2188865" cy="2188798"/>
            </a:xfrm>
            <a:custGeom>
              <a:rect b="b" l="l" r="r" t="t"/>
              <a:pathLst>
                <a:path extrusionOk="0" h="6703" w="6703">
                  <a:moveTo>
                    <a:pt x="6703" y="6703"/>
                  </a:moveTo>
                  <a:lnTo>
                    <a:pt x="1239" y="6703"/>
                  </a:lnTo>
                  <a:cubicBezTo>
                    <a:pt x="556" y="6703"/>
                    <a:pt x="0" y="6147"/>
                    <a:pt x="0" y="5464"/>
                  </a:cubicBezTo>
                  <a:lnTo>
                    <a:pt x="0" y="0"/>
                  </a:lnTo>
                  <a:lnTo>
                    <a:pt x="31" y="63"/>
                  </a:lnTo>
                  <a:cubicBezTo>
                    <a:pt x="40" y="80"/>
                    <a:pt x="878" y="1778"/>
                    <a:pt x="751" y="3380"/>
                  </a:cubicBezTo>
                  <a:cubicBezTo>
                    <a:pt x="698" y="4048"/>
                    <a:pt x="578" y="4557"/>
                    <a:pt x="490" y="4928"/>
                  </a:cubicBezTo>
                  <a:cubicBezTo>
                    <a:pt x="409" y="5273"/>
                    <a:pt x="355" y="5501"/>
                    <a:pt x="428" y="5583"/>
                  </a:cubicBezTo>
                  <a:cubicBezTo>
                    <a:pt x="460" y="5618"/>
                    <a:pt x="516" y="5630"/>
                    <a:pt x="604" y="5619"/>
                  </a:cubicBezTo>
                  <a:cubicBezTo>
                    <a:pt x="777" y="5598"/>
                    <a:pt x="928" y="5502"/>
                    <a:pt x="1043" y="5341"/>
                  </a:cubicBezTo>
                  <a:cubicBezTo>
                    <a:pt x="1226" y="5084"/>
                    <a:pt x="1276" y="4721"/>
                    <a:pt x="1231" y="4510"/>
                  </a:cubicBezTo>
                  <a:cubicBezTo>
                    <a:pt x="1091" y="3858"/>
                    <a:pt x="1059" y="2982"/>
                    <a:pt x="1699" y="2519"/>
                  </a:cubicBezTo>
                  <a:lnTo>
                    <a:pt x="1744" y="2486"/>
                  </a:lnTo>
                  <a:lnTo>
                    <a:pt x="1724" y="2538"/>
                  </a:lnTo>
                  <a:cubicBezTo>
                    <a:pt x="1721" y="2548"/>
                    <a:pt x="1350" y="3526"/>
                    <a:pt x="1767" y="3723"/>
                  </a:cubicBezTo>
                  <a:cubicBezTo>
                    <a:pt x="1872" y="3772"/>
                    <a:pt x="1941" y="3848"/>
                    <a:pt x="1973" y="3950"/>
                  </a:cubicBezTo>
                  <a:cubicBezTo>
                    <a:pt x="2033" y="4144"/>
                    <a:pt x="1944" y="4378"/>
                    <a:pt x="1889" y="4494"/>
                  </a:cubicBezTo>
                  <a:cubicBezTo>
                    <a:pt x="2129" y="4294"/>
                    <a:pt x="2997" y="3538"/>
                    <a:pt x="3258" y="2885"/>
                  </a:cubicBezTo>
                  <a:lnTo>
                    <a:pt x="3260" y="2879"/>
                  </a:lnTo>
                  <a:lnTo>
                    <a:pt x="3266" y="2876"/>
                  </a:lnTo>
                  <a:lnTo>
                    <a:pt x="4321" y="2382"/>
                  </a:lnTo>
                  <a:lnTo>
                    <a:pt x="3824" y="3443"/>
                  </a:lnTo>
                  <a:lnTo>
                    <a:pt x="3818" y="3445"/>
                  </a:lnTo>
                  <a:cubicBezTo>
                    <a:pt x="3165" y="3706"/>
                    <a:pt x="2409" y="4575"/>
                    <a:pt x="2209" y="4814"/>
                  </a:cubicBezTo>
                  <a:cubicBezTo>
                    <a:pt x="2325" y="4760"/>
                    <a:pt x="2560" y="4670"/>
                    <a:pt x="2753" y="4730"/>
                  </a:cubicBezTo>
                  <a:cubicBezTo>
                    <a:pt x="2855" y="4762"/>
                    <a:pt x="2931" y="4831"/>
                    <a:pt x="2981" y="4936"/>
                  </a:cubicBezTo>
                  <a:cubicBezTo>
                    <a:pt x="3177" y="5353"/>
                    <a:pt x="4155" y="4983"/>
                    <a:pt x="4165" y="4979"/>
                  </a:cubicBezTo>
                  <a:lnTo>
                    <a:pt x="4217" y="4959"/>
                  </a:lnTo>
                  <a:lnTo>
                    <a:pt x="4184" y="5004"/>
                  </a:lnTo>
                  <a:cubicBezTo>
                    <a:pt x="3721" y="5644"/>
                    <a:pt x="2845" y="5612"/>
                    <a:pt x="2193" y="5472"/>
                  </a:cubicBezTo>
                  <a:cubicBezTo>
                    <a:pt x="1982" y="5427"/>
                    <a:pt x="1619" y="5477"/>
                    <a:pt x="1362" y="5660"/>
                  </a:cubicBezTo>
                  <a:cubicBezTo>
                    <a:pt x="1201" y="5775"/>
                    <a:pt x="1105" y="5927"/>
                    <a:pt x="1084" y="6099"/>
                  </a:cubicBezTo>
                  <a:cubicBezTo>
                    <a:pt x="1073" y="6187"/>
                    <a:pt x="1085" y="6243"/>
                    <a:pt x="1120" y="6275"/>
                  </a:cubicBezTo>
                  <a:cubicBezTo>
                    <a:pt x="1202" y="6348"/>
                    <a:pt x="1430" y="6294"/>
                    <a:pt x="1775" y="6213"/>
                  </a:cubicBezTo>
                  <a:cubicBezTo>
                    <a:pt x="2146" y="6125"/>
                    <a:pt x="2655" y="6005"/>
                    <a:pt x="3323" y="5952"/>
                  </a:cubicBezTo>
                  <a:lnTo>
                    <a:pt x="3325" y="5969"/>
                  </a:lnTo>
                  <a:lnTo>
                    <a:pt x="3323" y="5952"/>
                  </a:lnTo>
                  <a:cubicBezTo>
                    <a:pt x="4925" y="5825"/>
                    <a:pt x="6623" y="6663"/>
                    <a:pt x="6640" y="6672"/>
                  </a:cubicBezTo>
                  <a:lnTo>
                    <a:pt x="6703" y="6703"/>
                  </a:lnTo>
                  <a:moveTo>
                    <a:pt x="33" y="144"/>
                  </a:moveTo>
                  <a:lnTo>
                    <a:pt x="33" y="5464"/>
                  </a:lnTo>
                  <a:cubicBezTo>
                    <a:pt x="33" y="6129"/>
                    <a:pt x="574" y="6670"/>
                    <a:pt x="1239" y="6670"/>
                  </a:cubicBezTo>
                  <a:lnTo>
                    <a:pt x="6559" y="6670"/>
                  </a:lnTo>
                  <a:cubicBezTo>
                    <a:pt x="6232" y="6518"/>
                    <a:pt x="4741" y="5872"/>
                    <a:pt x="3326" y="5985"/>
                  </a:cubicBezTo>
                  <a:cubicBezTo>
                    <a:pt x="2660" y="6038"/>
                    <a:pt x="2153" y="6158"/>
                    <a:pt x="1782" y="6245"/>
                  </a:cubicBezTo>
                  <a:cubicBezTo>
                    <a:pt x="1415" y="6332"/>
                    <a:pt x="1193" y="6384"/>
                    <a:pt x="1098" y="6299"/>
                  </a:cubicBezTo>
                  <a:cubicBezTo>
                    <a:pt x="1054" y="6260"/>
                    <a:pt x="1039" y="6195"/>
                    <a:pt x="1051" y="6095"/>
                  </a:cubicBezTo>
                  <a:cubicBezTo>
                    <a:pt x="1074" y="5913"/>
                    <a:pt x="1174" y="5753"/>
                    <a:pt x="1343" y="5633"/>
                  </a:cubicBezTo>
                  <a:cubicBezTo>
                    <a:pt x="1610" y="5443"/>
                    <a:pt x="1976" y="5391"/>
                    <a:pt x="2200" y="5440"/>
                  </a:cubicBezTo>
                  <a:cubicBezTo>
                    <a:pt x="2828" y="5574"/>
                    <a:pt x="3663" y="5609"/>
                    <a:pt x="4124" y="5028"/>
                  </a:cubicBezTo>
                  <a:cubicBezTo>
                    <a:pt x="4036" y="5059"/>
                    <a:pt x="3847" y="5118"/>
                    <a:pt x="3648" y="5148"/>
                  </a:cubicBezTo>
                  <a:cubicBezTo>
                    <a:pt x="3279" y="5204"/>
                    <a:pt x="3038" y="5135"/>
                    <a:pt x="2951" y="4950"/>
                  </a:cubicBezTo>
                  <a:cubicBezTo>
                    <a:pt x="2905" y="4854"/>
                    <a:pt x="2836" y="4791"/>
                    <a:pt x="2743" y="4762"/>
                  </a:cubicBezTo>
                  <a:cubicBezTo>
                    <a:pt x="2494" y="4684"/>
                    <a:pt x="2157" y="4878"/>
                    <a:pt x="2153" y="4880"/>
                  </a:cubicBezTo>
                  <a:lnTo>
                    <a:pt x="2077" y="4925"/>
                  </a:lnTo>
                  <a:lnTo>
                    <a:pt x="2132" y="4856"/>
                  </a:lnTo>
                  <a:cubicBezTo>
                    <a:pt x="2141" y="4844"/>
                    <a:pt x="3036" y="3726"/>
                    <a:pt x="3800" y="3417"/>
                  </a:cubicBezTo>
                  <a:lnTo>
                    <a:pt x="4252" y="2451"/>
                  </a:lnTo>
                  <a:lnTo>
                    <a:pt x="3286" y="2903"/>
                  </a:lnTo>
                  <a:cubicBezTo>
                    <a:pt x="2977" y="3667"/>
                    <a:pt x="1859" y="4562"/>
                    <a:pt x="1847" y="4571"/>
                  </a:cubicBezTo>
                  <a:lnTo>
                    <a:pt x="1779" y="4626"/>
                  </a:lnTo>
                  <a:lnTo>
                    <a:pt x="1823" y="4550"/>
                  </a:lnTo>
                  <a:cubicBezTo>
                    <a:pt x="1825" y="4546"/>
                    <a:pt x="2019" y="4209"/>
                    <a:pt x="1941" y="3960"/>
                  </a:cubicBezTo>
                  <a:cubicBezTo>
                    <a:pt x="1913" y="3867"/>
                    <a:pt x="1849" y="3798"/>
                    <a:pt x="1753" y="3752"/>
                  </a:cubicBezTo>
                  <a:cubicBezTo>
                    <a:pt x="1568" y="3665"/>
                    <a:pt x="1499" y="3424"/>
                    <a:pt x="1555" y="3055"/>
                  </a:cubicBezTo>
                  <a:cubicBezTo>
                    <a:pt x="1585" y="2856"/>
                    <a:pt x="1644" y="2667"/>
                    <a:pt x="1675" y="2579"/>
                  </a:cubicBezTo>
                  <a:cubicBezTo>
                    <a:pt x="1095" y="3040"/>
                    <a:pt x="1129" y="3876"/>
                    <a:pt x="1264" y="4503"/>
                  </a:cubicBezTo>
                  <a:cubicBezTo>
                    <a:pt x="1311" y="4727"/>
                    <a:pt x="1260" y="5093"/>
                    <a:pt x="1070" y="5360"/>
                  </a:cubicBezTo>
                  <a:cubicBezTo>
                    <a:pt x="950" y="5529"/>
                    <a:pt x="790" y="5629"/>
                    <a:pt x="608" y="5652"/>
                  </a:cubicBezTo>
                  <a:cubicBezTo>
                    <a:pt x="508" y="5664"/>
                    <a:pt x="443" y="5649"/>
                    <a:pt x="404" y="5605"/>
                  </a:cubicBezTo>
                  <a:cubicBezTo>
                    <a:pt x="319" y="5511"/>
                    <a:pt x="371" y="5289"/>
                    <a:pt x="458" y="4921"/>
                  </a:cubicBezTo>
                  <a:cubicBezTo>
                    <a:pt x="545" y="4550"/>
                    <a:pt x="665" y="4043"/>
                    <a:pt x="718" y="3377"/>
                  </a:cubicBezTo>
                  <a:cubicBezTo>
                    <a:pt x="830" y="1963"/>
                    <a:pt x="185" y="471"/>
                    <a:pt x="33" y="144"/>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746" name="Google Shape;746;p29"/>
            <p:cNvSpPr/>
            <p:nvPr/>
          </p:nvSpPr>
          <p:spPr>
            <a:xfrm>
              <a:off x="2177770" y="338295"/>
              <a:ext cx="4633418" cy="4633276"/>
            </a:xfrm>
            <a:custGeom>
              <a:rect b="b" l="l" r="r" t="t"/>
              <a:pathLst>
                <a:path extrusionOk="0" h="14189" w="14189">
                  <a:moveTo>
                    <a:pt x="13255" y="12115"/>
                  </a:moveTo>
                  <a:cubicBezTo>
                    <a:pt x="12024" y="11858"/>
                    <a:pt x="11972" y="12397"/>
                    <a:pt x="10331" y="12807"/>
                  </a:cubicBezTo>
                  <a:cubicBezTo>
                    <a:pt x="8690" y="13218"/>
                    <a:pt x="7588" y="12320"/>
                    <a:pt x="7690" y="11268"/>
                  </a:cubicBezTo>
                  <a:cubicBezTo>
                    <a:pt x="7793" y="10217"/>
                    <a:pt x="6972" y="10781"/>
                    <a:pt x="6947" y="10191"/>
                  </a:cubicBezTo>
                  <a:cubicBezTo>
                    <a:pt x="6930" y="9812"/>
                    <a:pt x="7359" y="9671"/>
                    <a:pt x="7668" y="9619"/>
                  </a:cubicBezTo>
                  <a:cubicBezTo>
                    <a:pt x="7785" y="9599"/>
                    <a:pt x="7825" y="9449"/>
                    <a:pt x="7731" y="9377"/>
                  </a:cubicBezTo>
                  <a:cubicBezTo>
                    <a:pt x="6840" y="8681"/>
                    <a:pt x="6126" y="9114"/>
                    <a:pt x="6126" y="9114"/>
                  </a:cubicBezTo>
                  <a:cubicBezTo>
                    <a:pt x="6763" y="8372"/>
                    <a:pt x="6729" y="7460"/>
                    <a:pt x="6729" y="7460"/>
                  </a:cubicBezTo>
                  <a:cubicBezTo>
                    <a:pt x="6729" y="7460"/>
                    <a:pt x="5817" y="7426"/>
                    <a:pt x="5075" y="8063"/>
                  </a:cubicBezTo>
                  <a:cubicBezTo>
                    <a:pt x="5075" y="8063"/>
                    <a:pt x="5508" y="7349"/>
                    <a:pt x="4813" y="6458"/>
                  </a:cubicBezTo>
                  <a:cubicBezTo>
                    <a:pt x="4740" y="6364"/>
                    <a:pt x="4590" y="6404"/>
                    <a:pt x="4570" y="6521"/>
                  </a:cubicBezTo>
                  <a:cubicBezTo>
                    <a:pt x="4518" y="6830"/>
                    <a:pt x="4377" y="7259"/>
                    <a:pt x="3998" y="7242"/>
                  </a:cubicBezTo>
                  <a:cubicBezTo>
                    <a:pt x="3408" y="7217"/>
                    <a:pt x="3972" y="6397"/>
                    <a:pt x="2921" y="6500"/>
                  </a:cubicBezTo>
                  <a:cubicBezTo>
                    <a:pt x="1869" y="6602"/>
                    <a:pt x="972" y="5499"/>
                    <a:pt x="1382" y="3858"/>
                  </a:cubicBezTo>
                  <a:cubicBezTo>
                    <a:pt x="1792" y="2217"/>
                    <a:pt x="2330" y="2165"/>
                    <a:pt x="2074" y="934"/>
                  </a:cubicBezTo>
                  <a:cubicBezTo>
                    <a:pt x="1817" y="-297"/>
                    <a:pt x="330" y="-245"/>
                    <a:pt x="48" y="704"/>
                  </a:cubicBezTo>
                  <a:cubicBezTo>
                    <a:pt x="-234" y="1653"/>
                    <a:pt x="818" y="1949"/>
                    <a:pt x="997" y="1468"/>
                  </a:cubicBezTo>
                  <a:cubicBezTo>
                    <a:pt x="997" y="1468"/>
                    <a:pt x="433" y="1396"/>
                    <a:pt x="536" y="1037"/>
                  </a:cubicBezTo>
                  <a:cubicBezTo>
                    <a:pt x="638" y="678"/>
                    <a:pt x="1433" y="473"/>
                    <a:pt x="1510" y="1486"/>
                  </a:cubicBezTo>
                  <a:cubicBezTo>
                    <a:pt x="1587" y="2499"/>
                    <a:pt x="330" y="3243"/>
                    <a:pt x="330" y="4602"/>
                  </a:cubicBezTo>
                  <a:cubicBezTo>
                    <a:pt x="330" y="5961"/>
                    <a:pt x="997" y="7242"/>
                    <a:pt x="2587" y="7011"/>
                  </a:cubicBezTo>
                  <a:cubicBezTo>
                    <a:pt x="2587" y="7011"/>
                    <a:pt x="1023" y="8550"/>
                    <a:pt x="330" y="6883"/>
                  </a:cubicBezTo>
                  <a:cubicBezTo>
                    <a:pt x="330" y="6883"/>
                    <a:pt x="253" y="8063"/>
                    <a:pt x="1177" y="8371"/>
                  </a:cubicBezTo>
                  <a:cubicBezTo>
                    <a:pt x="2100" y="8678"/>
                    <a:pt x="2387" y="7755"/>
                    <a:pt x="2744" y="7883"/>
                  </a:cubicBezTo>
                  <a:cubicBezTo>
                    <a:pt x="3100" y="8012"/>
                    <a:pt x="2972" y="8420"/>
                    <a:pt x="3357" y="8434"/>
                  </a:cubicBezTo>
                  <a:cubicBezTo>
                    <a:pt x="3741" y="8448"/>
                    <a:pt x="3793" y="8063"/>
                    <a:pt x="4152" y="8165"/>
                  </a:cubicBezTo>
                  <a:cubicBezTo>
                    <a:pt x="4511" y="8268"/>
                    <a:pt x="4408" y="9525"/>
                    <a:pt x="3433" y="9473"/>
                  </a:cubicBezTo>
                  <a:cubicBezTo>
                    <a:pt x="2946" y="9448"/>
                    <a:pt x="2747" y="9243"/>
                    <a:pt x="2671" y="9044"/>
                  </a:cubicBezTo>
                  <a:cubicBezTo>
                    <a:pt x="2632" y="8944"/>
                    <a:pt x="2494" y="8943"/>
                    <a:pt x="2459" y="9044"/>
                  </a:cubicBezTo>
                  <a:cubicBezTo>
                    <a:pt x="2329" y="9412"/>
                    <a:pt x="2253" y="9947"/>
                    <a:pt x="2744" y="10217"/>
                  </a:cubicBezTo>
                  <a:cubicBezTo>
                    <a:pt x="3536" y="10653"/>
                    <a:pt x="4152" y="10038"/>
                    <a:pt x="4152" y="10038"/>
                  </a:cubicBezTo>
                  <a:cubicBezTo>
                    <a:pt x="4152" y="10038"/>
                    <a:pt x="3536" y="10653"/>
                    <a:pt x="3972" y="11446"/>
                  </a:cubicBezTo>
                  <a:cubicBezTo>
                    <a:pt x="4242" y="11936"/>
                    <a:pt x="4777" y="11860"/>
                    <a:pt x="5145" y="11730"/>
                  </a:cubicBezTo>
                  <a:cubicBezTo>
                    <a:pt x="5246" y="11695"/>
                    <a:pt x="5245" y="11557"/>
                    <a:pt x="5145" y="11519"/>
                  </a:cubicBezTo>
                  <a:cubicBezTo>
                    <a:pt x="4946" y="11442"/>
                    <a:pt x="4741" y="11243"/>
                    <a:pt x="4716" y="10756"/>
                  </a:cubicBezTo>
                  <a:cubicBezTo>
                    <a:pt x="4664" y="9781"/>
                    <a:pt x="5921" y="9679"/>
                    <a:pt x="6024" y="10038"/>
                  </a:cubicBezTo>
                  <a:cubicBezTo>
                    <a:pt x="6126" y="10397"/>
                    <a:pt x="5742" y="10448"/>
                    <a:pt x="5755" y="10833"/>
                  </a:cubicBezTo>
                  <a:cubicBezTo>
                    <a:pt x="5769" y="11217"/>
                    <a:pt x="6177" y="11089"/>
                    <a:pt x="6306" y="11446"/>
                  </a:cubicBezTo>
                  <a:cubicBezTo>
                    <a:pt x="6434" y="11802"/>
                    <a:pt x="5510" y="12089"/>
                    <a:pt x="5818" y="13012"/>
                  </a:cubicBezTo>
                  <a:cubicBezTo>
                    <a:pt x="6125" y="13936"/>
                    <a:pt x="7306" y="13859"/>
                    <a:pt x="7306" y="13859"/>
                  </a:cubicBezTo>
                  <a:cubicBezTo>
                    <a:pt x="5639" y="13166"/>
                    <a:pt x="7178" y="11602"/>
                    <a:pt x="7178" y="11602"/>
                  </a:cubicBezTo>
                  <a:cubicBezTo>
                    <a:pt x="6947" y="13192"/>
                    <a:pt x="8228" y="13859"/>
                    <a:pt x="9587" y="13859"/>
                  </a:cubicBezTo>
                  <a:cubicBezTo>
                    <a:pt x="10947" y="13859"/>
                    <a:pt x="11690" y="12602"/>
                    <a:pt x="12703" y="12679"/>
                  </a:cubicBezTo>
                  <a:cubicBezTo>
                    <a:pt x="13716" y="12756"/>
                    <a:pt x="13511" y="13551"/>
                    <a:pt x="13152" y="13654"/>
                  </a:cubicBezTo>
                  <a:cubicBezTo>
                    <a:pt x="12793" y="13756"/>
                    <a:pt x="12721" y="13192"/>
                    <a:pt x="12721" y="13192"/>
                  </a:cubicBezTo>
                  <a:cubicBezTo>
                    <a:pt x="12240" y="13371"/>
                    <a:pt x="12536" y="14423"/>
                    <a:pt x="13485" y="14141"/>
                  </a:cubicBezTo>
                  <a:cubicBezTo>
                    <a:pt x="14434" y="13859"/>
                    <a:pt x="14485" y="12371"/>
                    <a:pt x="13255" y="12115"/>
                  </a:cubicBezTo>
                  <a:close/>
                </a:path>
              </a:pathLst>
            </a:custGeom>
            <a:solidFill>
              <a:schemeClr val="dk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747" name="Google Shape;747;p29"/>
            <p:cNvSpPr/>
            <p:nvPr/>
          </p:nvSpPr>
          <p:spPr>
            <a:xfrm>
              <a:off x="2172545" y="333071"/>
              <a:ext cx="4643868" cy="4643725"/>
            </a:xfrm>
            <a:custGeom>
              <a:rect b="b" l="l" r="r" t="t"/>
              <a:pathLst>
                <a:path extrusionOk="0" h="14221" w="14221">
                  <a:moveTo>
                    <a:pt x="13194" y="14221"/>
                  </a:moveTo>
                  <a:cubicBezTo>
                    <a:pt x="12840" y="14221"/>
                    <a:pt x="12609" y="14013"/>
                    <a:pt x="12525" y="13763"/>
                  </a:cubicBezTo>
                  <a:cubicBezTo>
                    <a:pt x="12452" y="13545"/>
                    <a:pt x="12500" y="13279"/>
                    <a:pt x="12732" y="13192"/>
                  </a:cubicBezTo>
                  <a:lnTo>
                    <a:pt x="12751" y="13185"/>
                  </a:lnTo>
                  <a:lnTo>
                    <a:pt x="12754" y="13206"/>
                  </a:lnTo>
                  <a:cubicBezTo>
                    <a:pt x="12754" y="13209"/>
                    <a:pt x="12796" y="13519"/>
                    <a:pt x="12960" y="13628"/>
                  </a:cubicBezTo>
                  <a:cubicBezTo>
                    <a:pt x="13019" y="13667"/>
                    <a:pt x="13087" y="13676"/>
                    <a:pt x="13163" y="13654"/>
                  </a:cubicBezTo>
                  <a:cubicBezTo>
                    <a:pt x="13336" y="13604"/>
                    <a:pt x="13464" y="13392"/>
                    <a:pt x="13443" y="13190"/>
                  </a:cubicBezTo>
                  <a:cubicBezTo>
                    <a:pt x="13430" y="13062"/>
                    <a:pt x="13333" y="12758"/>
                    <a:pt x="12718" y="12711"/>
                  </a:cubicBezTo>
                  <a:cubicBezTo>
                    <a:pt x="12240" y="12675"/>
                    <a:pt x="11815" y="12944"/>
                    <a:pt x="11365" y="13229"/>
                  </a:cubicBezTo>
                  <a:cubicBezTo>
                    <a:pt x="10874" y="13539"/>
                    <a:pt x="10318" y="13891"/>
                    <a:pt x="9603" y="13891"/>
                  </a:cubicBezTo>
                  <a:cubicBezTo>
                    <a:pt x="8720" y="13891"/>
                    <a:pt x="7973" y="13613"/>
                    <a:pt x="7553" y="13128"/>
                  </a:cubicBezTo>
                  <a:cubicBezTo>
                    <a:pt x="7225" y="12748"/>
                    <a:pt x="7096" y="12256"/>
                    <a:pt x="7170" y="11667"/>
                  </a:cubicBezTo>
                  <a:cubicBezTo>
                    <a:pt x="7021" y="11832"/>
                    <a:pt x="6458" y="12503"/>
                    <a:pt x="6580" y="13104"/>
                  </a:cubicBezTo>
                  <a:cubicBezTo>
                    <a:pt x="6645" y="13426"/>
                    <a:pt x="6897" y="13680"/>
                    <a:pt x="7328" y="13859"/>
                  </a:cubicBezTo>
                  <a:lnTo>
                    <a:pt x="7393" y="13887"/>
                  </a:lnTo>
                  <a:lnTo>
                    <a:pt x="7323" y="13891"/>
                  </a:lnTo>
                  <a:cubicBezTo>
                    <a:pt x="7311" y="13892"/>
                    <a:pt x="6127" y="13958"/>
                    <a:pt x="5819" y="13034"/>
                  </a:cubicBezTo>
                  <a:cubicBezTo>
                    <a:pt x="5627" y="12458"/>
                    <a:pt x="5911" y="12120"/>
                    <a:pt x="6119" y="11873"/>
                  </a:cubicBezTo>
                  <a:cubicBezTo>
                    <a:pt x="6249" y="11718"/>
                    <a:pt x="6352" y="11596"/>
                    <a:pt x="6306" y="11467"/>
                  </a:cubicBezTo>
                  <a:cubicBezTo>
                    <a:pt x="6248" y="11307"/>
                    <a:pt x="6132" y="11248"/>
                    <a:pt x="6019" y="11192"/>
                  </a:cubicBezTo>
                  <a:cubicBezTo>
                    <a:pt x="5887" y="11126"/>
                    <a:pt x="5762" y="11064"/>
                    <a:pt x="5755" y="10849"/>
                  </a:cubicBezTo>
                  <a:cubicBezTo>
                    <a:pt x="5748" y="10660"/>
                    <a:pt x="5836" y="10547"/>
                    <a:pt x="5913" y="10447"/>
                  </a:cubicBezTo>
                  <a:cubicBezTo>
                    <a:pt x="6000" y="10335"/>
                    <a:pt x="6075" y="10238"/>
                    <a:pt x="6024" y="10058"/>
                  </a:cubicBezTo>
                  <a:cubicBezTo>
                    <a:pt x="5984" y="9919"/>
                    <a:pt x="5748" y="9848"/>
                    <a:pt x="5476" y="9893"/>
                  </a:cubicBezTo>
                  <a:cubicBezTo>
                    <a:pt x="5122" y="9953"/>
                    <a:pt x="4719" y="10218"/>
                    <a:pt x="4748" y="10771"/>
                  </a:cubicBezTo>
                  <a:cubicBezTo>
                    <a:pt x="4769" y="11168"/>
                    <a:pt x="4910" y="11420"/>
                    <a:pt x="5167" y="11519"/>
                  </a:cubicBezTo>
                  <a:cubicBezTo>
                    <a:pt x="5220" y="11540"/>
                    <a:pt x="5254" y="11589"/>
                    <a:pt x="5253" y="11644"/>
                  </a:cubicBezTo>
                  <a:cubicBezTo>
                    <a:pt x="5252" y="11698"/>
                    <a:pt x="5219" y="11743"/>
                    <a:pt x="5167" y="11762"/>
                  </a:cubicBezTo>
                  <a:cubicBezTo>
                    <a:pt x="4772" y="11900"/>
                    <a:pt x="4245" y="11962"/>
                    <a:pt x="3974" y="11470"/>
                  </a:cubicBezTo>
                  <a:cubicBezTo>
                    <a:pt x="3649" y="10880"/>
                    <a:pt x="3903" y="10382"/>
                    <a:pt x="4059" y="10162"/>
                  </a:cubicBezTo>
                  <a:cubicBezTo>
                    <a:pt x="3839" y="10318"/>
                    <a:pt x="3341" y="10572"/>
                    <a:pt x="2752" y="10248"/>
                  </a:cubicBezTo>
                  <a:cubicBezTo>
                    <a:pt x="2480" y="10098"/>
                    <a:pt x="2208" y="9770"/>
                    <a:pt x="2459" y="9054"/>
                  </a:cubicBezTo>
                  <a:cubicBezTo>
                    <a:pt x="2478" y="9002"/>
                    <a:pt x="2523" y="8969"/>
                    <a:pt x="2577" y="8968"/>
                  </a:cubicBezTo>
                  <a:cubicBezTo>
                    <a:pt x="2634" y="8967"/>
                    <a:pt x="2681" y="9001"/>
                    <a:pt x="2702" y="9054"/>
                  </a:cubicBezTo>
                  <a:cubicBezTo>
                    <a:pt x="2802" y="9311"/>
                    <a:pt x="3053" y="9452"/>
                    <a:pt x="3450" y="9473"/>
                  </a:cubicBezTo>
                  <a:cubicBezTo>
                    <a:pt x="4002" y="9502"/>
                    <a:pt x="4268" y="9099"/>
                    <a:pt x="4327" y="8745"/>
                  </a:cubicBezTo>
                  <a:cubicBezTo>
                    <a:pt x="4373" y="8472"/>
                    <a:pt x="4302" y="8237"/>
                    <a:pt x="4163" y="8197"/>
                  </a:cubicBezTo>
                  <a:cubicBezTo>
                    <a:pt x="3982" y="8146"/>
                    <a:pt x="3886" y="8221"/>
                    <a:pt x="3774" y="8308"/>
                  </a:cubicBezTo>
                  <a:cubicBezTo>
                    <a:pt x="3674" y="8385"/>
                    <a:pt x="3560" y="8473"/>
                    <a:pt x="3372" y="8466"/>
                  </a:cubicBezTo>
                  <a:cubicBezTo>
                    <a:pt x="3157" y="8459"/>
                    <a:pt x="3095" y="8334"/>
                    <a:pt x="3029" y="8202"/>
                  </a:cubicBezTo>
                  <a:cubicBezTo>
                    <a:pt x="2973" y="8089"/>
                    <a:pt x="2914" y="7973"/>
                    <a:pt x="2754" y="7915"/>
                  </a:cubicBezTo>
                  <a:cubicBezTo>
                    <a:pt x="2625" y="7868"/>
                    <a:pt x="2503" y="7972"/>
                    <a:pt x="2348" y="8102"/>
                  </a:cubicBezTo>
                  <a:cubicBezTo>
                    <a:pt x="2101" y="8310"/>
                    <a:pt x="1763" y="8595"/>
                    <a:pt x="1187" y="8402"/>
                  </a:cubicBezTo>
                  <a:cubicBezTo>
                    <a:pt x="263" y="8094"/>
                    <a:pt x="329" y="6910"/>
                    <a:pt x="330" y="6898"/>
                  </a:cubicBezTo>
                  <a:lnTo>
                    <a:pt x="334" y="6828"/>
                  </a:lnTo>
                  <a:lnTo>
                    <a:pt x="362" y="6893"/>
                  </a:lnTo>
                  <a:cubicBezTo>
                    <a:pt x="541" y="7324"/>
                    <a:pt x="795" y="7576"/>
                    <a:pt x="1117" y="7641"/>
                  </a:cubicBezTo>
                  <a:cubicBezTo>
                    <a:pt x="1718" y="7763"/>
                    <a:pt x="2389" y="7200"/>
                    <a:pt x="2554" y="7051"/>
                  </a:cubicBezTo>
                  <a:cubicBezTo>
                    <a:pt x="1965" y="7125"/>
                    <a:pt x="1473" y="6996"/>
                    <a:pt x="1093" y="6668"/>
                  </a:cubicBezTo>
                  <a:cubicBezTo>
                    <a:pt x="608" y="6248"/>
                    <a:pt x="330" y="5501"/>
                    <a:pt x="330" y="4618"/>
                  </a:cubicBezTo>
                  <a:cubicBezTo>
                    <a:pt x="330" y="3903"/>
                    <a:pt x="682" y="3347"/>
                    <a:pt x="992" y="2856"/>
                  </a:cubicBezTo>
                  <a:cubicBezTo>
                    <a:pt x="1277" y="2406"/>
                    <a:pt x="1546" y="1981"/>
                    <a:pt x="1510" y="1503"/>
                  </a:cubicBezTo>
                  <a:cubicBezTo>
                    <a:pt x="1463" y="887"/>
                    <a:pt x="1159" y="791"/>
                    <a:pt x="1031" y="778"/>
                  </a:cubicBezTo>
                  <a:cubicBezTo>
                    <a:pt x="828" y="757"/>
                    <a:pt x="617" y="885"/>
                    <a:pt x="567" y="1058"/>
                  </a:cubicBezTo>
                  <a:cubicBezTo>
                    <a:pt x="546" y="1134"/>
                    <a:pt x="554" y="1202"/>
                    <a:pt x="593" y="1261"/>
                  </a:cubicBezTo>
                  <a:cubicBezTo>
                    <a:pt x="701" y="1425"/>
                    <a:pt x="1012" y="1467"/>
                    <a:pt x="1015" y="1467"/>
                  </a:cubicBezTo>
                  <a:lnTo>
                    <a:pt x="1036" y="1470"/>
                  </a:lnTo>
                  <a:lnTo>
                    <a:pt x="1029" y="1489"/>
                  </a:lnTo>
                  <a:cubicBezTo>
                    <a:pt x="942" y="1721"/>
                    <a:pt x="676" y="1768"/>
                    <a:pt x="458" y="1696"/>
                  </a:cubicBezTo>
                  <a:cubicBezTo>
                    <a:pt x="140" y="1589"/>
                    <a:pt x="-109" y="1245"/>
                    <a:pt x="48" y="715"/>
                  </a:cubicBezTo>
                  <a:cubicBezTo>
                    <a:pt x="181" y="267"/>
                    <a:pt x="593" y="-19"/>
                    <a:pt x="1078" y="1"/>
                  </a:cubicBezTo>
                  <a:cubicBezTo>
                    <a:pt x="1483" y="18"/>
                    <a:pt x="1966" y="275"/>
                    <a:pt x="2106" y="947"/>
                  </a:cubicBezTo>
                  <a:cubicBezTo>
                    <a:pt x="2264" y="1705"/>
                    <a:pt x="2125" y="2013"/>
                    <a:pt x="1895" y="2525"/>
                  </a:cubicBezTo>
                  <a:cubicBezTo>
                    <a:pt x="1752" y="2844"/>
                    <a:pt x="1573" y="3241"/>
                    <a:pt x="1414" y="3878"/>
                  </a:cubicBezTo>
                  <a:cubicBezTo>
                    <a:pt x="1201" y="4731"/>
                    <a:pt x="1329" y="5510"/>
                    <a:pt x="1765" y="6016"/>
                  </a:cubicBezTo>
                  <a:cubicBezTo>
                    <a:pt x="2067" y="6366"/>
                    <a:pt x="2493" y="6543"/>
                    <a:pt x="2935" y="6499"/>
                  </a:cubicBezTo>
                  <a:cubicBezTo>
                    <a:pt x="3555" y="6438"/>
                    <a:pt x="3627" y="6697"/>
                    <a:pt x="3691" y="6924"/>
                  </a:cubicBezTo>
                  <a:cubicBezTo>
                    <a:pt x="3737" y="7089"/>
                    <a:pt x="3776" y="7231"/>
                    <a:pt x="4014" y="7242"/>
                  </a:cubicBezTo>
                  <a:cubicBezTo>
                    <a:pt x="4371" y="7259"/>
                    <a:pt x="4514" y="6865"/>
                    <a:pt x="4570" y="6535"/>
                  </a:cubicBezTo>
                  <a:cubicBezTo>
                    <a:pt x="4580" y="6473"/>
                    <a:pt x="4624" y="6426"/>
                    <a:pt x="4684" y="6410"/>
                  </a:cubicBezTo>
                  <a:cubicBezTo>
                    <a:pt x="4744" y="6396"/>
                    <a:pt x="4804" y="6416"/>
                    <a:pt x="4841" y="6464"/>
                  </a:cubicBezTo>
                  <a:cubicBezTo>
                    <a:pt x="5411" y="7193"/>
                    <a:pt x="5226" y="7814"/>
                    <a:pt x="5139" y="8017"/>
                  </a:cubicBezTo>
                  <a:cubicBezTo>
                    <a:pt x="5867" y="7434"/>
                    <a:pt x="6736" y="7459"/>
                    <a:pt x="6745" y="7460"/>
                  </a:cubicBezTo>
                  <a:lnTo>
                    <a:pt x="6761" y="7460"/>
                  </a:lnTo>
                  <a:lnTo>
                    <a:pt x="6761" y="7476"/>
                  </a:lnTo>
                  <a:cubicBezTo>
                    <a:pt x="6762" y="7484"/>
                    <a:pt x="6787" y="8354"/>
                    <a:pt x="6204" y="9082"/>
                  </a:cubicBezTo>
                  <a:cubicBezTo>
                    <a:pt x="6407" y="8995"/>
                    <a:pt x="7028" y="8810"/>
                    <a:pt x="7757" y="9380"/>
                  </a:cubicBezTo>
                  <a:cubicBezTo>
                    <a:pt x="7805" y="9417"/>
                    <a:pt x="7826" y="9477"/>
                    <a:pt x="7811" y="9537"/>
                  </a:cubicBezTo>
                  <a:cubicBezTo>
                    <a:pt x="7795" y="9597"/>
                    <a:pt x="7748" y="9641"/>
                    <a:pt x="7686" y="9651"/>
                  </a:cubicBezTo>
                  <a:cubicBezTo>
                    <a:pt x="7356" y="9707"/>
                    <a:pt x="6964" y="9849"/>
                    <a:pt x="6979" y="10207"/>
                  </a:cubicBezTo>
                  <a:cubicBezTo>
                    <a:pt x="6990" y="10444"/>
                    <a:pt x="7132" y="10484"/>
                    <a:pt x="7297" y="10530"/>
                  </a:cubicBezTo>
                  <a:cubicBezTo>
                    <a:pt x="7524" y="10594"/>
                    <a:pt x="7782" y="10666"/>
                    <a:pt x="7722" y="11286"/>
                  </a:cubicBezTo>
                  <a:cubicBezTo>
                    <a:pt x="7679" y="11728"/>
                    <a:pt x="7855" y="12154"/>
                    <a:pt x="8205" y="12456"/>
                  </a:cubicBezTo>
                  <a:cubicBezTo>
                    <a:pt x="8711" y="12892"/>
                    <a:pt x="9490" y="13020"/>
                    <a:pt x="10343" y="12807"/>
                  </a:cubicBezTo>
                  <a:cubicBezTo>
                    <a:pt x="10980" y="12648"/>
                    <a:pt x="11377" y="12469"/>
                    <a:pt x="11696" y="12326"/>
                  </a:cubicBezTo>
                  <a:cubicBezTo>
                    <a:pt x="12208" y="12096"/>
                    <a:pt x="12516" y="11957"/>
                    <a:pt x="13274" y="12115"/>
                  </a:cubicBezTo>
                  <a:cubicBezTo>
                    <a:pt x="13946" y="12255"/>
                    <a:pt x="14203" y="12738"/>
                    <a:pt x="14220" y="13143"/>
                  </a:cubicBezTo>
                  <a:cubicBezTo>
                    <a:pt x="14240" y="13626"/>
                    <a:pt x="13953" y="14040"/>
                    <a:pt x="13506" y="14173"/>
                  </a:cubicBezTo>
                  <a:cubicBezTo>
                    <a:pt x="13393" y="14206"/>
                    <a:pt x="13289" y="14221"/>
                    <a:pt x="13194" y="14221"/>
                  </a:cubicBezTo>
                  <a:moveTo>
                    <a:pt x="12724" y="13231"/>
                  </a:moveTo>
                  <a:cubicBezTo>
                    <a:pt x="12529" y="13318"/>
                    <a:pt x="12491" y="13556"/>
                    <a:pt x="12557" y="13753"/>
                  </a:cubicBezTo>
                  <a:cubicBezTo>
                    <a:pt x="12658" y="14055"/>
                    <a:pt x="12988" y="14292"/>
                    <a:pt x="13497" y="14141"/>
                  </a:cubicBezTo>
                  <a:cubicBezTo>
                    <a:pt x="13996" y="13992"/>
                    <a:pt x="14204" y="13534"/>
                    <a:pt x="14187" y="13145"/>
                  </a:cubicBezTo>
                  <a:cubicBezTo>
                    <a:pt x="14171" y="12752"/>
                    <a:pt x="13921" y="12283"/>
                    <a:pt x="13267" y="12147"/>
                  </a:cubicBezTo>
                  <a:cubicBezTo>
                    <a:pt x="12520" y="11991"/>
                    <a:pt x="12215" y="12129"/>
                    <a:pt x="11710" y="12356"/>
                  </a:cubicBezTo>
                  <a:cubicBezTo>
                    <a:pt x="11390" y="12500"/>
                    <a:pt x="10991" y="12679"/>
                    <a:pt x="10351" y="12839"/>
                  </a:cubicBezTo>
                  <a:cubicBezTo>
                    <a:pt x="9488" y="13055"/>
                    <a:pt x="8698" y="12925"/>
                    <a:pt x="8184" y="12481"/>
                  </a:cubicBezTo>
                  <a:cubicBezTo>
                    <a:pt x="7825" y="12172"/>
                    <a:pt x="7645" y="11735"/>
                    <a:pt x="7689" y="11283"/>
                  </a:cubicBezTo>
                  <a:cubicBezTo>
                    <a:pt x="7747" y="10691"/>
                    <a:pt x="7513" y="10625"/>
                    <a:pt x="7288" y="10562"/>
                  </a:cubicBezTo>
                  <a:cubicBezTo>
                    <a:pt x="7126" y="10517"/>
                    <a:pt x="6958" y="10470"/>
                    <a:pt x="6946" y="10208"/>
                  </a:cubicBezTo>
                  <a:cubicBezTo>
                    <a:pt x="6929" y="9806"/>
                    <a:pt x="7399" y="9666"/>
                    <a:pt x="7681" y="9619"/>
                  </a:cubicBezTo>
                  <a:cubicBezTo>
                    <a:pt x="7729" y="9611"/>
                    <a:pt x="7767" y="9576"/>
                    <a:pt x="7779" y="9528"/>
                  </a:cubicBezTo>
                  <a:cubicBezTo>
                    <a:pt x="7790" y="9482"/>
                    <a:pt x="7774" y="9435"/>
                    <a:pt x="7737" y="9406"/>
                  </a:cubicBezTo>
                  <a:cubicBezTo>
                    <a:pt x="6866" y="8726"/>
                    <a:pt x="6158" y="9140"/>
                    <a:pt x="6151" y="9144"/>
                  </a:cubicBezTo>
                  <a:lnTo>
                    <a:pt x="6063" y="9198"/>
                  </a:lnTo>
                  <a:lnTo>
                    <a:pt x="6130" y="9120"/>
                  </a:lnTo>
                  <a:cubicBezTo>
                    <a:pt x="6710" y="8443"/>
                    <a:pt x="6729" y="7616"/>
                    <a:pt x="6729" y="7492"/>
                  </a:cubicBezTo>
                  <a:lnTo>
                    <a:pt x="6724" y="7492"/>
                  </a:lnTo>
                  <a:cubicBezTo>
                    <a:pt x="6587" y="7492"/>
                    <a:pt x="5770" y="7518"/>
                    <a:pt x="5102" y="8091"/>
                  </a:cubicBezTo>
                  <a:lnTo>
                    <a:pt x="5023" y="8159"/>
                  </a:lnTo>
                  <a:lnTo>
                    <a:pt x="5077" y="8070"/>
                  </a:lnTo>
                  <a:cubicBezTo>
                    <a:pt x="5081" y="8063"/>
                    <a:pt x="5495" y="7355"/>
                    <a:pt x="4816" y="6484"/>
                  </a:cubicBezTo>
                  <a:cubicBezTo>
                    <a:pt x="4786" y="6447"/>
                    <a:pt x="4739" y="6431"/>
                    <a:pt x="4693" y="6442"/>
                  </a:cubicBezTo>
                  <a:cubicBezTo>
                    <a:pt x="4645" y="6454"/>
                    <a:pt x="4610" y="6492"/>
                    <a:pt x="4602" y="6540"/>
                  </a:cubicBezTo>
                  <a:cubicBezTo>
                    <a:pt x="4555" y="6822"/>
                    <a:pt x="4415" y="7293"/>
                    <a:pt x="4013" y="7275"/>
                  </a:cubicBezTo>
                  <a:cubicBezTo>
                    <a:pt x="3751" y="7263"/>
                    <a:pt x="3704" y="7095"/>
                    <a:pt x="3659" y="6933"/>
                  </a:cubicBezTo>
                  <a:cubicBezTo>
                    <a:pt x="3596" y="6708"/>
                    <a:pt x="3531" y="6474"/>
                    <a:pt x="2938" y="6532"/>
                  </a:cubicBezTo>
                  <a:cubicBezTo>
                    <a:pt x="2486" y="6576"/>
                    <a:pt x="2049" y="6396"/>
                    <a:pt x="1740" y="6037"/>
                  </a:cubicBezTo>
                  <a:cubicBezTo>
                    <a:pt x="1296" y="5523"/>
                    <a:pt x="1166" y="4733"/>
                    <a:pt x="1382" y="3870"/>
                  </a:cubicBezTo>
                  <a:cubicBezTo>
                    <a:pt x="1542" y="3230"/>
                    <a:pt x="1721" y="2831"/>
                    <a:pt x="1865" y="2511"/>
                  </a:cubicBezTo>
                  <a:cubicBezTo>
                    <a:pt x="2092" y="2006"/>
                    <a:pt x="2230" y="1701"/>
                    <a:pt x="2074" y="954"/>
                  </a:cubicBezTo>
                  <a:cubicBezTo>
                    <a:pt x="1938" y="300"/>
                    <a:pt x="1469" y="50"/>
                    <a:pt x="1076" y="34"/>
                  </a:cubicBezTo>
                  <a:cubicBezTo>
                    <a:pt x="686" y="16"/>
                    <a:pt x="229" y="225"/>
                    <a:pt x="80" y="724"/>
                  </a:cubicBezTo>
                  <a:cubicBezTo>
                    <a:pt x="-71" y="1233"/>
                    <a:pt x="166" y="1563"/>
                    <a:pt x="468" y="1664"/>
                  </a:cubicBezTo>
                  <a:cubicBezTo>
                    <a:pt x="665" y="1730"/>
                    <a:pt x="903" y="1692"/>
                    <a:pt x="990" y="1497"/>
                  </a:cubicBezTo>
                  <a:cubicBezTo>
                    <a:pt x="915" y="1484"/>
                    <a:pt x="666" y="1432"/>
                    <a:pt x="565" y="1279"/>
                  </a:cubicBezTo>
                  <a:cubicBezTo>
                    <a:pt x="521" y="1212"/>
                    <a:pt x="511" y="1134"/>
                    <a:pt x="536" y="1048"/>
                  </a:cubicBezTo>
                  <a:cubicBezTo>
                    <a:pt x="589" y="862"/>
                    <a:pt x="818" y="723"/>
                    <a:pt x="1034" y="745"/>
                  </a:cubicBezTo>
                  <a:cubicBezTo>
                    <a:pt x="1171" y="759"/>
                    <a:pt x="1494" y="860"/>
                    <a:pt x="1543" y="1501"/>
                  </a:cubicBezTo>
                  <a:cubicBezTo>
                    <a:pt x="1580" y="1990"/>
                    <a:pt x="1308" y="2419"/>
                    <a:pt x="1020" y="2874"/>
                  </a:cubicBezTo>
                  <a:cubicBezTo>
                    <a:pt x="697" y="3384"/>
                    <a:pt x="363" y="3912"/>
                    <a:pt x="363" y="4618"/>
                  </a:cubicBezTo>
                  <a:cubicBezTo>
                    <a:pt x="363" y="5491"/>
                    <a:pt x="637" y="6230"/>
                    <a:pt x="1115" y="6643"/>
                  </a:cubicBezTo>
                  <a:cubicBezTo>
                    <a:pt x="1499" y="6974"/>
                    <a:pt x="1999" y="7098"/>
                    <a:pt x="2601" y="7011"/>
                  </a:cubicBezTo>
                  <a:lnTo>
                    <a:pt x="2651" y="7004"/>
                  </a:lnTo>
                  <a:lnTo>
                    <a:pt x="2615" y="7039"/>
                  </a:lnTo>
                  <a:cubicBezTo>
                    <a:pt x="2613" y="7041"/>
                    <a:pt x="2414" y="7236"/>
                    <a:pt x="2131" y="7410"/>
                  </a:cubicBezTo>
                  <a:cubicBezTo>
                    <a:pt x="1869" y="7571"/>
                    <a:pt x="1480" y="7748"/>
                    <a:pt x="1110" y="7673"/>
                  </a:cubicBezTo>
                  <a:cubicBezTo>
                    <a:pt x="795" y="7609"/>
                    <a:pt x="543" y="7375"/>
                    <a:pt x="362" y="6976"/>
                  </a:cubicBezTo>
                  <a:cubicBezTo>
                    <a:pt x="364" y="7240"/>
                    <a:pt x="432" y="8116"/>
                    <a:pt x="1198" y="8371"/>
                  </a:cubicBezTo>
                  <a:cubicBezTo>
                    <a:pt x="1756" y="8557"/>
                    <a:pt x="2072" y="8291"/>
                    <a:pt x="2327" y="8077"/>
                  </a:cubicBezTo>
                  <a:cubicBezTo>
                    <a:pt x="2483" y="7945"/>
                    <a:pt x="2619" y="7831"/>
                    <a:pt x="2765" y="7884"/>
                  </a:cubicBezTo>
                  <a:cubicBezTo>
                    <a:pt x="2938" y="7946"/>
                    <a:pt x="3002" y="8074"/>
                    <a:pt x="3059" y="8187"/>
                  </a:cubicBezTo>
                  <a:cubicBezTo>
                    <a:pt x="3123" y="8315"/>
                    <a:pt x="3178" y="8426"/>
                    <a:pt x="3373" y="8433"/>
                  </a:cubicBezTo>
                  <a:cubicBezTo>
                    <a:pt x="3550" y="8439"/>
                    <a:pt x="3654" y="8359"/>
                    <a:pt x="3754" y="8281"/>
                  </a:cubicBezTo>
                  <a:cubicBezTo>
                    <a:pt x="3868" y="8193"/>
                    <a:pt x="3976" y="8109"/>
                    <a:pt x="4172" y="8165"/>
                  </a:cubicBezTo>
                  <a:cubicBezTo>
                    <a:pt x="4327" y="8210"/>
                    <a:pt x="4408" y="8461"/>
                    <a:pt x="4360" y="8750"/>
                  </a:cubicBezTo>
                  <a:cubicBezTo>
                    <a:pt x="4299" y="9118"/>
                    <a:pt x="4022" y="9536"/>
                    <a:pt x="3449" y="9506"/>
                  </a:cubicBezTo>
                  <a:cubicBezTo>
                    <a:pt x="2936" y="9479"/>
                    <a:pt x="2743" y="9252"/>
                    <a:pt x="2671" y="9066"/>
                  </a:cubicBezTo>
                  <a:cubicBezTo>
                    <a:pt x="2652" y="9017"/>
                    <a:pt x="2612" y="9001"/>
                    <a:pt x="2578" y="9001"/>
                  </a:cubicBezTo>
                  <a:cubicBezTo>
                    <a:pt x="2546" y="9002"/>
                    <a:pt x="2507" y="9019"/>
                    <a:pt x="2490" y="9065"/>
                  </a:cubicBezTo>
                  <a:cubicBezTo>
                    <a:pt x="2356" y="9448"/>
                    <a:pt x="2295" y="9959"/>
                    <a:pt x="2767" y="10218"/>
                  </a:cubicBezTo>
                  <a:cubicBezTo>
                    <a:pt x="3540" y="10643"/>
                    <a:pt x="4150" y="10048"/>
                    <a:pt x="4156" y="10042"/>
                  </a:cubicBezTo>
                  <a:lnTo>
                    <a:pt x="4179" y="10065"/>
                  </a:lnTo>
                  <a:lnTo>
                    <a:pt x="4179" y="10065"/>
                  </a:lnTo>
                  <a:lnTo>
                    <a:pt x="4179" y="10065"/>
                  </a:lnTo>
                  <a:cubicBezTo>
                    <a:pt x="4168" y="10076"/>
                    <a:pt x="3580" y="10685"/>
                    <a:pt x="4002" y="11453"/>
                  </a:cubicBezTo>
                  <a:cubicBezTo>
                    <a:pt x="4262" y="11926"/>
                    <a:pt x="4773" y="11865"/>
                    <a:pt x="5156" y="11731"/>
                  </a:cubicBezTo>
                  <a:cubicBezTo>
                    <a:pt x="5202" y="11714"/>
                    <a:pt x="5219" y="11675"/>
                    <a:pt x="5220" y="11643"/>
                  </a:cubicBezTo>
                  <a:cubicBezTo>
                    <a:pt x="5220" y="11610"/>
                    <a:pt x="5204" y="11569"/>
                    <a:pt x="5155" y="11550"/>
                  </a:cubicBezTo>
                  <a:cubicBezTo>
                    <a:pt x="4969" y="11478"/>
                    <a:pt x="4742" y="11285"/>
                    <a:pt x="4715" y="10772"/>
                  </a:cubicBezTo>
                  <a:cubicBezTo>
                    <a:pt x="4685" y="10198"/>
                    <a:pt x="5103" y="9922"/>
                    <a:pt x="5471" y="9861"/>
                  </a:cubicBezTo>
                  <a:cubicBezTo>
                    <a:pt x="5759" y="9813"/>
                    <a:pt x="6011" y="9894"/>
                    <a:pt x="6055" y="10049"/>
                  </a:cubicBezTo>
                  <a:cubicBezTo>
                    <a:pt x="6112" y="10245"/>
                    <a:pt x="6028" y="10353"/>
                    <a:pt x="5940" y="10467"/>
                  </a:cubicBezTo>
                  <a:cubicBezTo>
                    <a:pt x="5862" y="10567"/>
                    <a:pt x="5781" y="10671"/>
                    <a:pt x="5788" y="10848"/>
                  </a:cubicBezTo>
                  <a:cubicBezTo>
                    <a:pt x="5795" y="11043"/>
                    <a:pt x="5906" y="11098"/>
                    <a:pt x="6034" y="11162"/>
                  </a:cubicBezTo>
                  <a:cubicBezTo>
                    <a:pt x="6147" y="11219"/>
                    <a:pt x="6275" y="11283"/>
                    <a:pt x="6337" y="11456"/>
                  </a:cubicBezTo>
                  <a:cubicBezTo>
                    <a:pt x="6390" y="11602"/>
                    <a:pt x="6276" y="11738"/>
                    <a:pt x="6144" y="11894"/>
                  </a:cubicBezTo>
                  <a:cubicBezTo>
                    <a:pt x="5930" y="12149"/>
                    <a:pt x="5664" y="12465"/>
                    <a:pt x="5850" y="13023"/>
                  </a:cubicBezTo>
                  <a:cubicBezTo>
                    <a:pt x="6105" y="13789"/>
                    <a:pt x="6982" y="13857"/>
                    <a:pt x="7245" y="13859"/>
                  </a:cubicBezTo>
                  <a:cubicBezTo>
                    <a:pt x="6846" y="13678"/>
                    <a:pt x="6612" y="13426"/>
                    <a:pt x="6548" y="13111"/>
                  </a:cubicBezTo>
                  <a:cubicBezTo>
                    <a:pt x="6473" y="12742"/>
                    <a:pt x="6650" y="12352"/>
                    <a:pt x="6811" y="12090"/>
                  </a:cubicBezTo>
                  <a:cubicBezTo>
                    <a:pt x="6985" y="11807"/>
                    <a:pt x="7180" y="11608"/>
                    <a:pt x="7182" y="11606"/>
                  </a:cubicBezTo>
                  <a:lnTo>
                    <a:pt x="7217" y="11570"/>
                  </a:lnTo>
                  <a:lnTo>
                    <a:pt x="7210" y="11620"/>
                  </a:lnTo>
                  <a:cubicBezTo>
                    <a:pt x="7123" y="12222"/>
                    <a:pt x="7247" y="12722"/>
                    <a:pt x="7578" y="13106"/>
                  </a:cubicBezTo>
                  <a:cubicBezTo>
                    <a:pt x="7991" y="13584"/>
                    <a:pt x="8730" y="13858"/>
                    <a:pt x="9603" y="13858"/>
                  </a:cubicBezTo>
                  <a:cubicBezTo>
                    <a:pt x="10309" y="13858"/>
                    <a:pt x="10837" y="13524"/>
                    <a:pt x="11347" y="13201"/>
                  </a:cubicBezTo>
                  <a:cubicBezTo>
                    <a:pt x="11802" y="12913"/>
                    <a:pt x="12231" y="12640"/>
                    <a:pt x="12720" y="12679"/>
                  </a:cubicBezTo>
                  <a:cubicBezTo>
                    <a:pt x="13361" y="12727"/>
                    <a:pt x="13462" y="13050"/>
                    <a:pt x="13476" y="13187"/>
                  </a:cubicBezTo>
                  <a:cubicBezTo>
                    <a:pt x="13498" y="13404"/>
                    <a:pt x="13359" y="13632"/>
                    <a:pt x="13173" y="13685"/>
                  </a:cubicBezTo>
                  <a:cubicBezTo>
                    <a:pt x="13087" y="13710"/>
                    <a:pt x="13009" y="13700"/>
                    <a:pt x="12942" y="13656"/>
                  </a:cubicBezTo>
                  <a:cubicBezTo>
                    <a:pt x="12789" y="13555"/>
                    <a:pt x="12737" y="13306"/>
                    <a:pt x="12724" y="13231"/>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748" name="Google Shape;748;p29"/>
            <p:cNvSpPr/>
            <p:nvPr/>
          </p:nvSpPr>
          <p:spPr>
            <a:xfrm>
              <a:off x="2949084" y="3267357"/>
              <a:ext cx="584525" cy="458136"/>
            </a:xfrm>
            <a:custGeom>
              <a:rect b="b" l="l" r="r" t="t"/>
              <a:pathLst>
                <a:path extrusionOk="0" h="1403" w="1790">
                  <a:moveTo>
                    <a:pt x="494" y="965"/>
                  </a:moveTo>
                  <a:cubicBezTo>
                    <a:pt x="98" y="671"/>
                    <a:pt x="191" y="139"/>
                    <a:pt x="214" y="1"/>
                  </a:cubicBezTo>
                  <a:cubicBezTo>
                    <a:pt x="167" y="-5"/>
                    <a:pt x="116" y="18"/>
                    <a:pt x="97" y="74"/>
                  </a:cubicBezTo>
                  <a:cubicBezTo>
                    <a:pt x="-33" y="442"/>
                    <a:pt x="-109" y="977"/>
                    <a:pt x="382" y="1247"/>
                  </a:cubicBezTo>
                  <a:cubicBezTo>
                    <a:pt x="1174" y="1683"/>
                    <a:pt x="1790" y="1068"/>
                    <a:pt x="1790" y="1068"/>
                  </a:cubicBezTo>
                  <a:cubicBezTo>
                    <a:pt x="1790" y="1068"/>
                    <a:pt x="892" y="1260"/>
                    <a:pt x="494" y="965"/>
                  </a:cubicBezTo>
                  <a:close/>
                </a:path>
              </a:pathLst>
            </a:custGeom>
            <a:solidFill>
              <a:schemeClr val="lt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749" name="Google Shape;749;p29"/>
            <p:cNvSpPr/>
            <p:nvPr/>
          </p:nvSpPr>
          <p:spPr>
            <a:xfrm>
              <a:off x="2943206" y="3261806"/>
              <a:ext cx="607056" cy="468911"/>
            </a:xfrm>
            <a:custGeom>
              <a:rect b="b" l="l" r="r" t="t"/>
              <a:pathLst>
                <a:path extrusionOk="0" h="1436" w="1859">
                  <a:moveTo>
                    <a:pt x="974" y="1436"/>
                  </a:moveTo>
                  <a:cubicBezTo>
                    <a:pt x="797" y="1436"/>
                    <a:pt x="600" y="1393"/>
                    <a:pt x="392" y="1279"/>
                  </a:cubicBezTo>
                  <a:cubicBezTo>
                    <a:pt x="-101" y="1008"/>
                    <a:pt x="-39" y="480"/>
                    <a:pt x="99" y="85"/>
                  </a:cubicBezTo>
                  <a:cubicBezTo>
                    <a:pt x="122" y="19"/>
                    <a:pt x="183" y="-5"/>
                    <a:pt x="234" y="1"/>
                  </a:cubicBezTo>
                  <a:lnTo>
                    <a:pt x="252" y="3"/>
                  </a:lnTo>
                  <a:lnTo>
                    <a:pt x="249" y="20"/>
                  </a:lnTo>
                  <a:cubicBezTo>
                    <a:pt x="173" y="460"/>
                    <a:pt x="266" y="778"/>
                    <a:pt x="522" y="969"/>
                  </a:cubicBezTo>
                  <a:cubicBezTo>
                    <a:pt x="909" y="1256"/>
                    <a:pt x="1795" y="1070"/>
                    <a:pt x="1804" y="1068"/>
                  </a:cubicBezTo>
                  <a:lnTo>
                    <a:pt x="1859" y="1057"/>
                  </a:lnTo>
                  <a:lnTo>
                    <a:pt x="1819" y="1096"/>
                  </a:lnTo>
                  <a:cubicBezTo>
                    <a:pt x="1815" y="1101"/>
                    <a:pt x="1472" y="1436"/>
                    <a:pt x="974" y="1436"/>
                  </a:cubicBezTo>
                  <a:moveTo>
                    <a:pt x="213" y="33"/>
                  </a:moveTo>
                  <a:cubicBezTo>
                    <a:pt x="181" y="35"/>
                    <a:pt x="146" y="52"/>
                    <a:pt x="130" y="96"/>
                  </a:cubicBezTo>
                  <a:cubicBezTo>
                    <a:pt x="-4" y="479"/>
                    <a:pt x="-65" y="990"/>
                    <a:pt x="407" y="1250"/>
                  </a:cubicBezTo>
                  <a:cubicBezTo>
                    <a:pt x="1060" y="1609"/>
                    <a:pt x="1596" y="1239"/>
                    <a:pt x="1751" y="1112"/>
                  </a:cubicBezTo>
                  <a:cubicBezTo>
                    <a:pt x="1541" y="1150"/>
                    <a:pt x="846" y="1250"/>
                    <a:pt x="503" y="995"/>
                  </a:cubicBezTo>
                  <a:cubicBezTo>
                    <a:pt x="239" y="799"/>
                    <a:pt x="141" y="476"/>
                    <a:pt x="213" y="3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750" name="Google Shape;750;p29"/>
            <p:cNvSpPr/>
            <p:nvPr/>
          </p:nvSpPr>
          <p:spPr>
            <a:xfrm>
              <a:off x="2283899" y="2549296"/>
              <a:ext cx="576687" cy="289968"/>
            </a:xfrm>
            <a:custGeom>
              <a:rect b="b" l="l" r="r" t="t"/>
              <a:pathLst>
                <a:path extrusionOk="0" h="888" w="1766">
                  <a:moveTo>
                    <a:pt x="1766" y="618"/>
                  </a:moveTo>
                  <a:lnTo>
                    <a:pt x="1766" y="618"/>
                  </a:lnTo>
                  <a:cubicBezTo>
                    <a:pt x="1749" y="622"/>
                    <a:pt x="1732" y="626"/>
                    <a:pt x="1715" y="630"/>
                  </a:cubicBezTo>
                  <a:cubicBezTo>
                    <a:pt x="418" y="935"/>
                    <a:pt x="247" y="61"/>
                    <a:pt x="108" y="11"/>
                  </a:cubicBezTo>
                  <a:cubicBezTo>
                    <a:pt x="-33" y="-41"/>
                    <a:pt x="5" y="112"/>
                    <a:pt x="5" y="112"/>
                  </a:cubicBezTo>
                  <a:cubicBezTo>
                    <a:pt x="448" y="1178"/>
                    <a:pt x="1247" y="933"/>
                    <a:pt x="1766" y="618"/>
                  </a:cubicBezTo>
                  <a:close/>
                </a:path>
              </a:pathLst>
            </a:custGeom>
            <a:solidFill>
              <a:schemeClr val="lt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751" name="Google Shape;751;p29"/>
            <p:cNvSpPr/>
            <p:nvPr/>
          </p:nvSpPr>
          <p:spPr>
            <a:xfrm>
              <a:off x="2278674" y="2543745"/>
              <a:ext cx="615220" cy="300743"/>
            </a:xfrm>
            <a:custGeom>
              <a:rect b="b" l="l" r="r" t="t"/>
              <a:pathLst>
                <a:path extrusionOk="0" h="921" w="1884">
                  <a:moveTo>
                    <a:pt x="966" y="921"/>
                  </a:moveTo>
                  <a:cubicBezTo>
                    <a:pt x="874" y="921"/>
                    <a:pt x="781" y="908"/>
                    <a:pt x="690" y="878"/>
                  </a:cubicBezTo>
                  <a:cubicBezTo>
                    <a:pt x="402" y="784"/>
                    <a:pt x="172" y="534"/>
                    <a:pt x="6" y="135"/>
                  </a:cubicBezTo>
                  <a:cubicBezTo>
                    <a:pt x="3" y="125"/>
                    <a:pt x="-14" y="53"/>
                    <a:pt x="25" y="17"/>
                  </a:cubicBezTo>
                  <a:cubicBezTo>
                    <a:pt x="48" y="-3"/>
                    <a:pt x="83" y="-5"/>
                    <a:pt x="130" y="12"/>
                  </a:cubicBezTo>
                  <a:cubicBezTo>
                    <a:pt x="164" y="25"/>
                    <a:pt x="194" y="71"/>
                    <a:pt x="240" y="140"/>
                  </a:cubicBezTo>
                  <a:cubicBezTo>
                    <a:pt x="394" y="377"/>
                    <a:pt x="715" y="869"/>
                    <a:pt x="1727" y="631"/>
                  </a:cubicBezTo>
                  <a:cubicBezTo>
                    <a:pt x="1744" y="627"/>
                    <a:pt x="1761" y="623"/>
                    <a:pt x="1778" y="619"/>
                  </a:cubicBezTo>
                  <a:lnTo>
                    <a:pt x="1884" y="592"/>
                  </a:lnTo>
                  <a:lnTo>
                    <a:pt x="1790" y="649"/>
                  </a:lnTo>
                  <a:cubicBezTo>
                    <a:pt x="1570" y="783"/>
                    <a:pt x="1269" y="921"/>
                    <a:pt x="966" y="921"/>
                  </a:cubicBezTo>
                  <a:moveTo>
                    <a:pt x="74" y="34"/>
                  </a:moveTo>
                  <a:cubicBezTo>
                    <a:pt x="64" y="34"/>
                    <a:pt x="54" y="36"/>
                    <a:pt x="47" y="42"/>
                  </a:cubicBezTo>
                  <a:cubicBezTo>
                    <a:pt x="27" y="61"/>
                    <a:pt x="33" y="108"/>
                    <a:pt x="37" y="125"/>
                  </a:cubicBezTo>
                  <a:cubicBezTo>
                    <a:pt x="198" y="512"/>
                    <a:pt x="422" y="756"/>
                    <a:pt x="701" y="847"/>
                  </a:cubicBezTo>
                  <a:cubicBezTo>
                    <a:pt x="1036" y="956"/>
                    <a:pt x="1402" y="827"/>
                    <a:pt x="1677" y="676"/>
                  </a:cubicBezTo>
                  <a:cubicBezTo>
                    <a:pt x="687" y="887"/>
                    <a:pt x="368" y="396"/>
                    <a:pt x="213" y="158"/>
                  </a:cubicBezTo>
                  <a:cubicBezTo>
                    <a:pt x="173" y="98"/>
                    <a:pt x="142" y="52"/>
                    <a:pt x="118" y="43"/>
                  </a:cubicBezTo>
                  <a:cubicBezTo>
                    <a:pt x="105" y="38"/>
                    <a:pt x="88" y="34"/>
                    <a:pt x="74" y="34"/>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752" name="Google Shape;752;p29"/>
            <p:cNvSpPr/>
            <p:nvPr/>
          </p:nvSpPr>
          <p:spPr>
            <a:xfrm>
              <a:off x="2280307" y="2628318"/>
              <a:ext cx="10776" cy="4898"/>
            </a:xfrm>
            <a:custGeom>
              <a:rect b="b" l="l" r="r" t="t"/>
              <a:pathLst>
                <a:path extrusionOk="0" h="15" w="33">
                  <a:moveTo>
                    <a:pt x="0" y="15"/>
                  </a:moveTo>
                  <a:lnTo>
                    <a:pt x="15" y="11"/>
                  </a:lnTo>
                  <a:lnTo>
                    <a:pt x="0" y="11"/>
                  </a:lnTo>
                  <a:lnTo>
                    <a:pt x="16" y="11"/>
                  </a:lnTo>
                  <a:lnTo>
                    <a:pt x="28" y="0"/>
                  </a:lnTo>
                  <a:lnTo>
                    <a:pt x="17" y="11"/>
                  </a:lnTo>
                  <a:lnTo>
                    <a:pt x="33" y="11"/>
                  </a:lnTo>
                  <a:lnTo>
                    <a:pt x="16" y="11"/>
                  </a:lnTo>
                  <a:lnTo>
                    <a:pt x="0" y="15"/>
                  </a:lnTo>
                  <a:moveTo>
                    <a:pt x="17" y="11"/>
                  </a:moveTo>
                  <a:lnTo>
                    <a:pt x="17" y="11"/>
                  </a:lnTo>
                  <a:lnTo>
                    <a:pt x="33" y="11"/>
                  </a:lnTo>
                  <a:lnTo>
                    <a:pt x="17" y="11"/>
                  </a:lnTo>
                  <a:close/>
                </a:path>
              </a:pathLst>
            </a:custGeom>
            <a:solidFill>
              <a:srgbClr val="000000">
                <a:alpha val="25000"/>
              </a:srgbClr>
            </a:solidFill>
            <a:ln>
              <a:noFill/>
            </a:ln>
          </p:spPr>
          <p:txBody>
            <a:bodyPr anchorCtr="1" anchor="ctr" bIns="0" lIns="81625" spcFirstLastPara="1" rIns="81625" wrap="square" tIns="0">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753" name="Google Shape;753;p29"/>
            <p:cNvSpPr/>
            <p:nvPr/>
          </p:nvSpPr>
          <p:spPr>
            <a:xfrm>
              <a:off x="3423889" y="3616101"/>
              <a:ext cx="458150" cy="584507"/>
            </a:xfrm>
            <a:custGeom>
              <a:rect b="b" l="l" r="r" t="t"/>
              <a:pathLst>
                <a:path extrusionOk="0" h="1790" w="1403">
                  <a:moveTo>
                    <a:pt x="438" y="1295"/>
                  </a:moveTo>
                  <a:cubicBezTo>
                    <a:pt x="732" y="1691"/>
                    <a:pt x="1264" y="1598"/>
                    <a:pt x="1403" y="1575"/>
                  </a:cubicBezTo>
                  <a:cubicBezTo>
                    <a:pt x="1408" y="1623"/>
                    <a:pt x="1385" y="1673"/>
                    <a:pt x="1329" y="1692"/>
                  </a:cubicBezTo>
                  <a:cubicBezTo>
                    <a:pt x="961" y="1822"/>
                    <a:pt x="426" y="1898"/>
                    <a:pt x="156" y="1408"/>
                  </a:cubicBezTo>
                  <a:cubicBezTo>
                    <a:pt x="-280" y="615"/>
                    <a:pt x="336" y="0"/>
                    <a:pt x="336" y="0"/>
                  </a:cubicBezTo>
                  <a:cubicBezTo>
                    <a:pt x="336" y="0"/>
                    <a:pt x="143" y="897"/>
                    <a:pt x="438" y="1295"/>
                  </a:cubicBezTo>
                  <a:close/>
                </a:path>
              </a:pathLst>
            </a:custGeom>
            <a:solidFill>
              <a:schemeClr val="lt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754" name="Google Shape;754;p29"/>
            <p:cNvSpPr/>
            <p:nvPr/>
          </p:nvSpPr>
          <p:spPr>
            <a:xfrm>
              <a:off x="3418991" y="3599121"/>
              <a:ext cx="468599" cy="607038"/>
            </a:xfrm>
            <a:custGeom>
              <a:rect b="b" l="l" r="r" t="t"/>
              <a:pathLst>
                <a:path extrusionOk="0" h="1859" w="1435">
                  <a:moveTo>
                    <a:pt x="836" y="1859"/>
                  </a:moveTo>
                  <a:cubicBezTo>
                    <a:pt x="573" y="1859"/>
                    <a:pt x="319" y="1763"/>
                    <a:pt x="157" y="1467"/>
                  </a:cubicBezTo>
                  <a:cubicBezTo>
                    <a:pt x="-280" y="673"/>
                    <a:pt x="333" y="46"/>
                    <a:pt x="339" y="40"/>
                  </a:cubicBezTo>
                  <a:lnTo>
                    <a:pt x="378" y="0"/>
                  </a:lnTo>
                  <a:lnTo>
                    <a:pt x="367" y="55"/>
                  </a:lnTo>
                  <a:cubicBezTo>
                    <a:pt x="365" y="64"/>
                    <a:pt x="179" y="950"/>
                    <a:pt x="466" y="1337"/>
                  </a:cubicBezTo>
                  <a:cubicBezTo>
                    <a:pt x="657" y="1593"/>
                    <a:pt x="975" y="1685"/>
                    <a:pt x="1412" y="1611"/>
                  </a:cubicBezTo>
                  <a:lnTo>
                    <a:pt x="1429" y="1608"/>
                  </a:lnTo>
                  <a:lnTo>
                    <a:pt x="1434" y="1625"/>
                  </a:lnTo>
                  <a:cubicBezTo>
                    <a:pt x="1440" y="1675"/>
                    <a:pt x="1416" y="1737"/>
                    <a:pt x="1350" y="1760"/>
                  </a:cubicBezTo>
                  <a:cubicBezTo>
                    <a:pt x="1191" y="1815"/>
                    <a:pt x="1012" y="1859"/>
                    <a:pt x="836" y="1859"/>
                  </a:cubicBezTo>
                  <a:moveTo>
                    <a:pt x="323" y="108"/>
                  </a:moveTo>
                  <a:cubicBezTo>
                    <a:pt x="196" y="263"/>
                    <a:pt x="-173" y="800"/>
                    <a:pt x="185" y="1452"/>
                  </a:cubicBezTo>
                  <a:cubicBezTo>
                    <a:pt x="445" y="1924"/>
                    <a:pt x="956" y="1863"/>
                    <a:pt x="1339" y="1729"/>
                  </a:cubicBezTo>
                  <a:cubicBezTo>
                    <a:pt x="1383" y="1713"/>
                    <a:pt x="1400" y="1678"/>
                    <a:pt x="1402" y="1646"/>
                  </a:cubicBezTo>
                  <a:cubicBezTo>
                    <a:pt x="958" y="1718"/>
                    <a:pt x="635" y="1620"/>
                    <a:pt x="440" y="1356"/>
                  </a:cubicBezTo>
                  <a:lnTo>
                    <a:pt x="440" y="1356"/>
                  </a:lnTo>
                  <a:cubicBezTo>
                    <a:pt x="185" y="1013"/>
                    <a:pt x="285" y="318"/>
                    <a:pt x="323" y="108"/>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755" name="Google Shape;755;p29"/>
            <p:cNvSpPr/>
            <p:nvPr/>
          </p:nvSpPr>
          <p:spPr>
            <a:xfrm>
              <a:off x="4309822" y="4287467"/>
              <a:ext cx="290303" cy="576343"/>
            </a:xfrm>
            <a:custGeom>
              <a:rect b="b" l="l" r="r" t="t"/>
              <a:pathLst>
                <a:path extrusionOk="0" h="1765" w="889">
                  <a:moveTo>
                    <a:pt x="270" y="0"/>
                  </a:moveTo>
                  <a:lnTo>
                    <a:pt x="270" y="0"/>
                  </a:lnTo>
                  <a:cubicBezTo>
                    <a:pt x="266" y="17"/>
                    <a:pt x="262" y="34"/>
                    <a:pt x="258" y="50"/>
                  </a:cubicBezTo>
                  <a:cubicBezTo>
                    <a:pt x="-46" y="1347"/>
                    <a:pt x="827" y="1518"/>
                    <a:pt x="878" y="1657"/>
                  </a:cubicBezTo>
                  <a:cubicBezTo>
                    <a:pt x="929" y="1798"/>
                    <a:pt x="776" y="1760"/>
                    <a:pt x="776" y="1760"/>
                  </a:cubicBezTo>
                  <a:cubicBezTo>
                    <a:pt x="-290" y="1317"/>
                    <a:pt x="-45" y="518"/>
                    <a:pt x="270" y="0"/>
                  </a:cubicBezTo>
                  <a:close/>
                </a:path>
              </a:pathLst>
            </a:custGeom>
            <a:solidFill>
              <a:schemeClr val="lt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756" name="Google Shape;756;p29"/>
            <p:cNvSpPr/>
            <p:nvPr/>
          </p:nvSpPr>
          <p:spPr>
            <a:xfrm>
              <a:off x="4304598" y="4253833"/>
              <a:ext cx="300753" cy="615201"/>
            </a:xfrm>
            <a:custGeom>
              <a:rect b="b" l="l" r="r" t="t"/>
              <a:pathLst>
                <a:path extrusionOk="0" h="1884" w="921">
                  <a:moveTo>
                    <a:pt x="834" y="1884"/>
                  </a:moveTo>
                  <a:cubicBezTo>
                    <a:pt x="811" y="1884"/>
                    <a:pt x="792" y="1880"/>
                    <a:pt x="788" y="1879"/>
                  </a:cubicBezTo>
                  <a:cubicBezTo>
                    <a:pt x="387" y="1713"/>
                    <a:pt x="137" y="1482"/>
                    <a:pt x="43" y="1194"/>
                  </a:cubicBezTo>
                  <a:cubicBezTo>
                    <a:pt x="-84" y="806"/>
                    <a:pt x="98" y="381"/>
                    <a:pt x="272" y="94"/>
                  </a:cubicBezTo>
                  <a:lnTo>
                    <a:pt x="329" y="0"/>
                  </a:lnTo>
                  <a:lnTo>
                    <a:pt x="302" y="107"/>
                  </a:lnTo>
                  <a:cubicBezTo>
                    <a:pt x="298" y="124"/>
                    <a:pt x="294" y="140"/>
                    <a:pt x="290" y="157"/>
                  </a:cubicBezTo>
                  <a:cubicBezTo>
                    <a:pt x="53" y="1169"/>
                    <a:pt x="545" y="1490"/>
                    <a:pt x="781" y="1644"/>
                  </a:cubicBezTo>
                  <a:cubicBezTo>
                    <a:pt x="850" y="1690"/>
                    <a:pt x="897" y="1720"/>
                    <a:pt x="909" y="1755"/>
                  </a:cubicBezTo>
                  <a:cubicBezTo>
                    <a:pt x="926" y="1801"/>
                    <a:pt x="924" y="1836"/>
                    <a:pt x="904" y="1859"/>
                  </a:cubicBezTo>
                  <a:cubicBezTo>
                    <a:pt x="886" y="1879"/>
                    <a:pt x="857" y="1884"/>
                    <a:pt x="834" y="1884"/>
                  </a:cubicBezTo>
                  <a:moveTo>
                    <a:pt x="245" y="207"/>
                  </a:moveTo>
                  <a:cubicBezTo>
                    <a:pt x="94" y="482"/>
                    <a:pt x="-35" y="848"/>
                    <a:pt x="74" y="1184"/>
                  </a:cubicBezTo>
                  <a:cubicBezTo>
                    <a:pt x="165" y="1462"/>
                    <a:pt x="409" y="1686"/>
                    <a:pt x="798" y="1848"/>
                  </a:cubicBezTo>
                  <a:cubicBezTo>
                    <a:pt x="813" y="1851"/>
                    <a:pt x="861" y="1858"/>
                    <a:pt x="879" y="1837"/>
                  </a:cubicBezTo>
                  <a:cubicBezTo>
                    <a:pt x="894" y="1821"/>
                    <a:pt x="887" y="1789"/>
                    <a:pt x="878" y="1766"/>
                  </a:cubicBezTo>
                  <a:cubicBezTo>
                    <a:pt x="869" y="1742"/>
                    <a:pt x="823" y="1711"/>
                    <a:pt x="763" y="1672"/>
                  </a:cubicBezTo>
                  <a:cubicBezTo>
                    <a:pt x="525" y="1517"/>
                    <a:pt x="34" y="1197"/>
                    <a:pt x="245" y="207"/>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757" name="Google Shape;757;p29"/>
            <p:cNvSpPr/>
            <p:nvPr/>
          </p:nvSpPr>
          <p:spPr>
            <a:xfrm>
              <a:off x="4517182" y="4856626"/>
              <a:ext cx="0" cy="11102"/>
            </a:xfrm>
            <a:custGeom>
              <a:rect b="b" l="l" r="r" t="t"/>
              <a:pathLst>
                <a:path extrusionOk="0" h="34" w="120000">
                  <a:moveTo>
                    <a:pt x="0" y="0"/>
                  </a:moveTo>
                  <a:lnTo>
                    <a:pt x="0" y="0"/>
                  </a:lnTo>
                  <a:lnTo>
                    <a:pt x="0" y="34"/>
                  </a:lnTo>
                  <a:lnTo>
                    <a:pt x="0" y="34"/>
                  </a:lnTo>
                  <a:lnTo>
                    <a:pt x="0" y="0"/>
                  </a:lnTo>
                  <a:close/>
                </a:path>
              </a:pathLst>
            </a:custGeom>
            <a:solidFill>
              <a:srgbClr val="000000">
                <a:alpha val="25000"/>
              </a:srgbClr>
            </a:solidFill>
            <a:ln>
              <a:noFill/>
            </a:ln>
          </p:spPr>
          <p:txBody>
            <a:bodyPr anchorCtr="1" anchor="ctr" bIns="0" lIns="81625" spcFirstLastPara="1" rIns="81625" wrap="square" tIns="0">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758" name="Google Shape;758;p29"/>
            <p:cNvSpPr/>
            <p:nvPr/>
          </p:nvSpPr>
          <p:spPr>
            <a:xfrm>
              <a:off x="2013841" y="232170"/>
              <a:ext cx="1501477" cy="2230595"/>
            </a:xfrm>
            <a:custGeom>
              <a:rect b="b" l="l" r="r" t="t"/>
              <a:pathLst>
                <a:path extrusionOk="0" h="6831" w="4598">
                  <a:moveTo>
                    <a:pt x="3423" y="6824"/>
                  </a:moveTo>
                  <a:cubicBezTo>
                    <a:pt x="2371" y="6927"/>
                    <a:pt x="1474" y="5824"/>
                    <a:pt x="1884" y="4183"/>
                  </a:cubicBezTo>
                  <a:cubicBezTo>
                    <a:pt x="2294" y="2542"/>
                    <a:pt x="2832" y="2490"/>
                    <a:pt x="2576" y="1259"/>
                  </a:cubicBezTo>
                  <a:cubicBezTo>
                    <a:pt x="2319" y="28"/>
                    <a:pt x="832" y="80"/>
                    <a:pt x="550" y="1029"/>
                  </a:cubicBezTo>
                  <a:cubicBezTo>
                    <a:pt x="268" y="1978"/>
                    <a:pt x="1320" y="2274"/>
                    <a:pt x="1499" y="1793"/>
                  </a:cubicBezTo>
                  <a:cubicBezTo>
                    <a:pt x="1499" y="1793"/>
                    <a:pt x="1384" y="2550"/>
                    <a:pt x="502" y="2247"/>
                  </a:cubicBezTo>
                  <a:cubicBezTo>
                    <a:pt x="-338" y="1957"/>
                    <a:pt x="-99" y="259"/>
                    <a:pt x="1029" y="37"/>
                  </a:cubicBezTo>
                  <a:cubicBezTo>
                    <a:pt x="2157" y="-185"/>
                    <a:pt x="2886" y="635"/>
                    <a:pt x="2864" y="1661"/>
                  </a:cubicBezTo>
                  <a:cubicBezTo>
                    <a:pt x="2841" y="2687"/>
                    <a:pt x="2267" y="4459"/>
                    <a:pt x="2967" y="5269"/>
                  </a:cubicBezTo>
                  <a:cubicBezTo>
                    <a:pt x="3611" y="6012"/>
                    <a:pt x="4158" y="5132"/>
                    <a:pt x="3542" y="4927"/>
                  </a:cubicBezTo>
                  <a:cubicBezTo>
                    <a:pt x="3542" y="4927"/>
                    <a:pt x="4260" y="4585"/>
                    <a:pt x="4517" y="5303"/>
                  </a:cubicBezTo>
                  <a:cubicBezTo>
                    <a:pt x="4773" y="6021"/>
                    <a:pt x="4414" y="6701"/>
                    <a:pt x="3542" y="6831"/>
                  </a:cubicBezTo>
                  <a:lnTo>
                    <a:pt x="3423" y="6824"/>
                  </a:lnTo>
                  <a:close/>
                </a:path>
              </a:pathLst>
            </a:custGeom>
            <a:solidFill>
              <a:schemeClr val="accent4"/>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759" name="Google Shape;759;p29"/>
            <p:cNvSpPr/>
            <p:nvPr/>
          </p:nvSpPr>
          <p:spPr>
            <a:xfrm>
              <a:off x="2008290" y="226619"/>
              <a:ext cx="1512253" cy="2241371"/>
            </a:xfrm>
            <a:custGeom>
              <a:rect b="b" l="l" r="r" t="t"/>
              <a:pathLst>
                <a:path extrusionOk="0" h="6864" w="4631">
                  <a:moveTo>
                    <a:pt x="3307" y="6864"/>
                  </a:moveTo>
                  <a:cubicBezTo>
                    <a:pt x="2903" y="6864"/>
                    <a:pt x="2521" y="6686"/>
                    <a:pt x="2243" y="6363"/>
                  </a:cubicBezTo>
                  <a:cubicBezTo>
                    <a:pt x="1800" y="5849"/>
                    <a:pt x="1669" y="5059"/>
                    <a:pt x="1885" y="4196"/>
                  </a:cubicBezTo>
                  <a:cubicBezTo>
                    <a:pt x="2045" y="3556"/>
                    <a:pt x="2224" y="3157"/>
                    <a:pt x="2368" y="2837"/>
                  </a:cubicBezTo>
                  <a:cubicBezTo>
                    <a:pt x="2595" y="2332"/>
                    <a:pt x="2733" y="2027"/>
                    <a:pt x="2577" y="1280"/>
                  </a:cubicBezTo>
                  <a:cubicBezTo>
                    <a:pt x="2441" y="626"/>
                    <a:pt x="1972" y="376"/>
                    <a:pt x="1579" y="360"/>
                  </a:cubicBezTo>
                  <a:cubicBezTo>
                    <a:pt x="1189" y="342"/>
                    <a:pt x="732" y="551"/>
                    <a:pt x="583" y="1050"/>
                  </a:cubicBezTo>
                  <a:cubicBezTo>
                    <a:pt x="432" y="1559"/>
                    <a:pt x="669" y="1889"/>
                    <a:pt x="971" y="1990"/>
                  </a:cubicBezTo>
                  <a:cubicBezTo>
                    <a:pt x="1174" y="2058"/>
                    <a:pt x="1422" y="2016"/>
                    <a:pt x="1501" y="1804"/>
                  </a:cubicBezTo>
                  <a:cubicBezTo>
                    <a:pt x="1504" y="1796"/>
                    <a:pt x="1512" y="1791"/>
                    <a:pt x="1520" y="1794"/>
                  </a:cubicBezTo>
                  <a:cubicBezTo>
                    <a:pt x="1529" y="1796"/>
                    <a:pt x="1534" y="1804"/>
                    <a:pt x="1533" y="1812"/>
                  </a:cubicBezTo>
                  <a:cubicBezTo>
                    <a:pt x="1531" y="1824"/>
                    <a:pt x="1484" y="2114"/>
                    <a:pt x="1234" y="2265"/>
                  </a:cubicBezTo>
                  <a:cubicBezTo>
                    <a:pt x="1051" y="2376"/>
                    <a:pt x="809" y="2381"/>
                    <a:pt x="514" y="2279"/>
                  </a:cubicBezTo>
                  <a:cubicBezTo>
                    <a:pt x="167" y="2160"/>
                    <a:pt x="-29" y="1791"/>
                    <a:pt x="4" y="1317"/>
                  </a:cubicBezTo>
                  <a:cubicBezTo>
                    <a:pt x="40" y="792"/>
                    <a:pt x="380" y="168"/>
                    <a:pt x="1043" y="38"/>
                  </a:cubicBezTo>
                  <a:cubicBezTo>
                    <a:pt x="1548" y="-62"/>
                    <a:pt x="1997" y="39"/>
                    <a:pt x="2342" y="328"/>
                  </a:cubicBezTo>
                  <a:cubicBezTo>
                    <a:pt x="2707" y="635"/>
                    <a:pt x="2909" y="1127"/>
                    <a:pt x="2897" y="1679"/>
                  </a:cubicBezTo>
                  <a:cubicBezTo>
                    <a:pt x="2891" y="1968"/>
                    <a:pt x="2841" y="2316"/>
                    <a:pt x="2788" y="2685"/>
                  </a:cubicBezTo>
                  <a:cubicBezTo>
                    <a:pt x="2652" y="3629"/>
                    <a:pt x="2498" y="4698"/>
                    <a:pt x="2997" y="5275"/>
                  </a:cubicBezTo>
                  <a:cubicBezTo>
                    <a:pt x="3291" y="5615"/>
                    <a:pt x="3526" y="5574"/>
                    <a:pt x="3613" y="5540"/>
                  </a:cubicBezTo>
                  <a:cubicBezTo>
                    <a:pt x="3735" y="5493"/>
                    <a:pt x="3814" y="5377"/>
                    <a:pt x="3812" y="5252"/>
                  </a:cubicBezTo>
                  <a:cubicBezTo>
                    <a:pt x="3808" y="5120"/>
                    <a:pt x="3715" y="5013"/>
                    <a:pt x="3554" y="4959"/>
                  </a:cubicBezTo>
                  <a:cubicBezTo>
                    <a:pt x="3548" y="4957"/>
                    <a:pt x="3543" y="4951"/>
                    <a:pt x="3543" y="4945"/>
                  </a:cubicBezTo>
                  <a:cubicBezTo>
                    <a:pt x="3542" y="4938"/>
                    <a:pt x="3546" y="4932"/>
                    <a:pt x="3552" y="4929"/>
                  </a:cubicBezTo>
                  <a:cubicBezTo>
                    <a:pt x="3566" y="4922"/>
                    <a:pt x="3890" y="4771"/>
                    <a:pt x="4185" y="4893"/>
                  </a:cubicBezTo>
                  <a:cubicBezTo>
                    <a:pt x="4351" y="4961"/>
                    <a:pt x="4474" y="5103"/>
                    <a:pt x="4549" y="5314"/>
                  </a:cubicBezTo>
                  <a:cubicBezTo>
                    <a:pt x="4678" y="5674"/>
                    <a:pt x="4655" y="6027"/>
                    <a:pt x="4486" y="6310"/>
                  </a:cubicBezTo>
                  <a:cubicBezTo>
                    <a:pt x="4309" y="6605"/>
                    <a:pt x="3981" y="6802"/>
                    <a:pt x="3562" y="6864"/>
                  </a:cubicBezTo>
                  <a:lnTo>
                    <a:pt x="3440" y="6858"/>
                  </a:lnTo>
                  <a:cubicBezTo>
                    <a:pt x="3395" y="6862"/>
                    <a:pt x="3351" y="6864"/>
                    <a:pt x="3307" y="6864"/>
                  </a:cubicBezTo>
                  <a:moveTo>
                    <a:pt x="3440" y="6825"/>
                  </a:moveTo>
                  <a:lnTo>
                    <a:pt x="3440" y="6825"/>
                  </a:lnTo>
                  <a:lnTo>
                    <a:pt x="3560" y="6832"/>
                  </a:lnTo>
                  <a:cubicBezTo>
                    <a:pt x="3966" y="6771"/>
                    <a:pt x="4286" y="6579"/>
                    <a:pt x="4457" y="6293"/>
                  </a:cubicBezTo>
                  <a:cubicBezTo>
                    <a:pt x="4621" y="6019"/>
                    <a:pt x="4643" y="5675"/>
                    <a:pt x="4518" y="5325"/>
                  </a:cubicBezTo>
                  <a:cubicBezTo>
                    <a:pt x="4446" y="5123"/>
                    <a:pt x="4330" y="4988"/>
                    <a:pt x="4173" y="4923"/>
                  </a:cubicBezTo>
                  <a:cubicBezTo>
                    <a:pt x="3949" y="4831"/>
                    <a:pt x="3698" y="4907"/>
                    <a:pt x="3604" y="4943"/>
                  </a:cubicBezTo>
                  <a:cubicBezTo>
                    <a:pt x="3755" y="5005"/>
                    <a:pt x="3842" y="5116"/>
                    <a:pt x="3845" y="5251"/>
                  </a:cubicBezTo>
                  <a:cubicBezTo>
                    <a:pt x="3848" y="5391"/>
                    <a:pt x="3759" y="5519"/>
                    <a:pt x="3625" y="5571"/>
                  </a:cubicBezTo>
                  <a:cubicBezTo>
                    <a:pt x="3531" y="5607"/>
                    <a:pt x="3280" y="5653"/>
                    <a:pt x="2972" y="5296"/>
                  </a:cubicBezTo>
                  <a:cubicBezTo>
                    <a:pt x="2463" y="4708"/>
                    <a:pt x="2618" y="3631"/>
                    <a:pt x="2755" y="2680"/>
                  </a:cubicBezTo>
                  <a:cubicBezTo>
                    <a:pt x="2808" y="2312"/>
                    <a:pt x="2858" y="1965"/>
                    <a:pt x="2864" y="1678"/>
                  </a:cubicBezTo>
                  <a:cubicBezTo>
                    <a:pt x="2876" y="1137"/>
                    <a:pt x="2678" y="654"/>
                    <a:pt x="2320" y="353"/>
                  </a:cubicBezTo>
                  <a:cubicBezTo>
                    <a:pt x="1984" y="71"/>
                    <a:pt x="1545" y="-27"/>
                    <a:pt x="1049" y="70"/>
                  </a:cubicBezTo>
                  <a:cubicBezTo>
                    <a:pt x="404" y="197"/>
                    <a:pt x="72" y="807"/>
                    <a:pt x="37" y="1319"/>
                  </a:cubicBezTo>
                  <a:cubicBezTo>
                    <a:pt x="5" y="1778"/>
                    <a:pt x="192" y="2134"/>
                    <a:pt x="525" y="2248"/>
                  </a:cubicBezTo>
                  <a:cubicBezTo>
                    <a:pt x="810" y="2346"/>
                    <a:pt x="1043" y="2343"/>
                    <a:pt x="1217" y="2237"/>
                  </a:cubicBezTo>
                  <a:cubicBezTo>
                    <a:pt x="1354" y="2154"/>
                    <a:pt x="1427" y="2024"/>
                    <a:pt x="1465" y="1928"/>
                  </a:cubicBezTo>
                  <a:cubicBezTo>
                    <a:pt x="1346" y="2061"/>
                    <a:pt x="1137" y="2081"/>
                    <a:pt x="961" y="2022"/>
                  </a:cubicBezTo>
                  <a:cubicBezTo>
                    <a:pt x="643" y="1915"/>
                    <a:pt x="394" y="1571"/>
                    <a:pt x="551" y="1041"/>
                  </a:cubicBezTo>
                  <a:cubicBezTo>
                    <a:pt x="684" y="593"/>
                    <a:pt x="1096" y="307"/>
                    <a:pt x="1581" y="327"/>
                  </a:cubicBezTo>
                  <a:cubicBezTo>
                    <a:pt x="1986" y="343"/>
                    <a:pt x="2469" y="601"/>
                    <a:pt x="2609" y="1273"/>
                  </a:cubicBezTo>
                  <a:cubicBezTo>
                    <a:pt x="2767" y="2031"/>
                    <a:pt x="2628" y="2339"/>
                    <a:pt x="2398" y="2851"/>
                  </a:cubicBezTo>
                  <a:cubicBezTo>
                    <a:pt x="2255" y="3170"/>
                    <a:pt x="2076" y="3567"/>
                    <a:pt x="1917" y="4204"/>
                  </a:cubicBezTo>
                  <a:cubicBezTo>
                    <a:pt x="1704" y="5057"/>
                    <a:pt x="1832" y="5836"/>
                    <a:pt x="2268" y="6342"/>
                  </a:cubicBezTo>
                  <a:cubicBezTo>
                    <a:pt x="2570" y="6692"/>
                    <a:pt x="2997" y="6868"/>
                    <a:pt x="3438" y="6825"/>
                  </a:cubicBezTo>
                  <a:cubicBezTo>
                    <a:pt x="3438" y="6825"/>
                    <a:pt x="3439" y="6825"/>
                    <a:pt x="3440" y="6825"/>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760" name="Google Shape;760;p29"/>
            <p:cNvSpPr/>
            <p:nvPr/>
          </p:nvSpPr>
          <p:spPr>
            <a:xfrm>
              <a:off x="2965738" y="1839398"/>
              <a:ext cx="390227" cy="313152"/>
            </a:xfrm>
            <a:custGeom>
              <a:rect b="b" l="l" r="r" t="t"/>
              <a:pathLst>
                <a:path extrusionOk="0" h="959" w="1195">
                  <a:moveTo>
                    <a:pt x="52" y="347"/>
                  </a:moveTo>
                  <a:cubicBezTo>
                    <a:pt x="34" y="325"/>
                    <a:pt x="17" y="303"/>
                    <a:pt x="0" y="280"/>
                  </a:cubicBezTo>
                  <a:lnTo>
                    <a:pt x="0" y="280"/>
                  </a:lnTo>
                  <a:cubicBezTo>
                    <a:pt x="0" y="280"/>
                    <a:pt x="269" y="1031"/>
                    <a:pt x="844" y="954"/>
                  </a:cubicBezTo>
                  <a:cubicBezTo>
                    <a:pt x="1418" y="877"/>
                    <a:pt x="1247" y="-72"/>
                    <a:pt x="627" y="5"/>
                  </a:cubicBezTo>
                  <a:cubicBezTo>
                    <a:pt x="1243" y="210"/>
                    <a:pt x="696" y="1090"/>
                    <a:pt x="52" y="347"/>
                  </a:cubicBezTo>
                  <a:close/>
                </a:path>
              </a:pathLst>
            </a:custGeom>
            <a:solidFill>
              <a:schemeClr val="accent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761" name="Google Shape;761;p29"/>
            <p:cNvSpPr/>
            <p:nvPr/>
          </p:nvSpPr>
          <p:spPr>
            <a:xfrm>
              <a:off x="2960186" y="1833847"/>
              <a:ext cx="401330" cy="324254"/>
            </a:xfrm>
            <a:custGeom>
              <a:rect b="b" l="l" r="r" t="t"/>
              <a:pathLst>
                <a:path extrusionOk="0" h="993" w="1229">
                  <a:moveTo>
                    <a:pt x="780" y="993"/>
                  </a:moveTo>
                  <a:cubicBezTo>
                    <a:pt x="255" y="993"/>
                    <a:pt x="4" y="310"/>
                    <a:pt x="1" y="303"/>
                  </a:cubicBezTo>
                  <a:cubicBezTo>
                    <a:pt x="0" y="298"/>
                    <a:pt x="0" y="294"/>
                    <a:pt x="2" y="290"/>
                  </a:cubicBezTo>
                  <a:cubicBezTo>
                    <a:pt x="4" y="286"/>
                    <a:pt x="7" y="283"/>
                    <a:pt x="11" y="281"/>
                  </a:cubicBezTo>
                  <a:cubicBezTo>
                    <a:pt x="18" y="279"/>
                    <a:pt x="26" y="281"/>
                    <a:pt x="30" y="287"/>
                  </a:cubicBezTo>
                  <a:cubicBezTo>
                    <a:pt x="44" y="306"/>
                    <a:pt x="62" y="330"/>
                    <a:pt x="82" y="353"/>
                  </a:cubicBezTo>
                  <a:cubicBezTo>
                    <a:pt x="376" y="693"/>
                    <a:pt x="611" y="652"/>
                    <a:pt x="698" y="618"/>
                  </a:cubicBezTo>
                  <a:cubicBezTo>
                    <a:pt x="820" y="571"/>
                    <a:pt x="899" y="455"/>
                    <a:pt x="897" y="330"/>
                  </a:cubicBezTo>
                  <a:cubicBezTo>
                    <a:pt x="893" y="198"/>
                    <a:pt x="800" y="91"/>
                    <a:pt x="639" y="37"/>
                  </a:cubicBezTo>
                  <a:cubicBezTo>
                    <a:pt x="632" y="35"/>
                    <a:pt x="627" y="28"/>
                    <a:pt x="628" y="20"/>
                  </a:cubicBezTo>
                  <a:cubicBezTo>
                    <a:pt x="629" y="12"/>
                    <a:pt x="635" y="6"/>
                    <a:pt x="642" y="5"/>
                  </a:cubicBezTo>
                  <a:cubicBezTo>
                    <a:pt x="978" y="-36"/>
                    <a:pt x="1189" y="212"/>
                    <a:pt x="1224" y="478"/>
                  </a:cubicBezTo>
                  <a:cubicBezTo>
                    <a:pt x="1253" y="704"/>
                    <a:pt x="1152" y="948"/>
                    <a:pt x="863" y="987"/>
                  </a:cubicBezTo>
                  <a:cubicBezTo>
                    <a:pt x="834" y="991"/>
                    <a:pt x="807" y="993"/>
                    <a:pt x="780" y="993"/>
                  </a:cubicBezTo>
                  <a:moveTo>
                    <a:pt x="81" y="402"/>
                  </a:moveTo>
                  <a:cubicBezTo>
                    <a:pt x="182" y="605"/>
                    <a:pt x="439" y="1010"/>
                    <a:pt x="858" y="954"/>
                  </a:cubicBezTo>
                  <a:cubicBezTo>
                    <a:pt x="1125" y="918"/>
                    <a:pt x="1218" y="691"/>
                    <a:pt x="1191" y="482"/>
                  </a:cubicBezTo>
                  <a:cubicBezTo>
                    <a:pt x="1161" y="252"/>
                    <a:pt x="991" y="36"/>
                    <a:pt x="718" y="34"/>
                  </a:cubicBezTo>
                  <a:cubicBezTo>
                    <a:pt x="851" y="98"/>
                    <a:pt x="927" y="203"/>
                    <a:pt x="930" y="329"/>
                  </a:cubicBezTo>
                  <a:cubicBezTo>
                    <a:pt x="933" y="469"/>
                    <a:pt x="845" y="597"/>
                    <a:pt x="710" y="649"/>
                  </a:cubicBezTo>
                  <a:cubicBezTo>
                    <a:pt x="618" y="684"/>
                    <a:pt x="378" y="728"/>
                    <a:pt x="81" y="402"/>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762" name="Google Shape;762;p29"/>
            <p:cNvSpPr/>
            <p:nvPr/>
          </p:nvSpPr>
          <p:spPr>
            <a:xfrm>
              <a:off x="4686663" y="3634061"/>
              <a:ext cx="2230663" cy="1501431"/>
            </a:xfrm>
            <a:custGeom>
              <a:rect b="b" l="l" r="r" t="t"/>
              <a:pathLst>
                <a:path extrusionOk="0" h="4598" w="6831">
                  <a:moveTo>
                    <a:pt x="7" y="1175"/>
                  </a:moveTo>
                  <a:cubicBezTo>
                    <a:pt x="-96" y="2227"/>
                    <a:pt x="1007" y="3125"/>
                    <a:pt x="2648" y="2714"/>
                  </a:cubicBezTo>
                  <a:cubicBezTo>
                    <a:pt x="4289" y="2304"/>
                    <a:pt x="4341" y="1765"/>
                    <a:pt x="5572" y="2022"/>
                  </a:cubicBezTo>
                  <a:cubicBezTo>
                    <a:pt x="6803" y="2278"/>
                    <a:pt x="6751" y="3766"/>
                    <a:pt x="5802" y="4048"/>
                  </a:cubicBezTo>
                  <a:cubicBezTo>
                    <a:pt x="4854" y="4330"/>
                    <a:pt x="4557" y="3278"/>
                    <a:pt x="5038" y="3099"/>
                  </a:cubicBezTo>
                  <a:cubicBezTo>
                    <a:pt x="5038" y="3099"/>
                    <a:pt x="4281" y="3214"/>
                    <a:pt x="4584" y="4096"/>
                  </a:cubicBezTo>
                  <a:cubicBezTo>
                    <a:pt x="4874" y="4936"/>
                    <a:pt x="6572" y="4697"/>
                    <a:pt x="6794" y="3569"/>
                  </a:cubicBezTo>
                  <a:cubicBezTo>
                    <a:pt x="7016" y="2441"/>
                    <a:pt x="6196" y="1712"/>
                    <a:pt x="5170" y="1734"/>
                  </a:cubicBezTo>
                  <a:cubicBezTo>
                    <a:pt x="4144" y="1757"/>
                    <a:pt x="2372" y="2331"/>
                    <a:pt x="1562" y="1631"/>
                  </a:cubicBezTo>
                  <a:cubicBezTo>
                    <a:pt x="819" y="987"/>
                    <a:pt x="1699" y="440"/>
                    <a:pt x="1904" y="1056"/>
                  </a:cubicBezTo>
                  <a:cubicBezTo>
                    <a:pt x="1904" y="1056"/>
                    <a:pt x="2246" y="338"/>
                    <a:pt x="1528" y="81"/>
                  </a:cubicBezTo>
                  <a:cubicBezTo>
                    <a:pt x="810" y="-175"/>
                    <a:pt x="130" y="184"/>
                    <a:pt x="0" y="1056"/>
                  </a:cubicBezTo>
                  <a:lnTo>
                    <a:pt x="7" y="1175"/>
                  </a:lnTo>
                  <a:close/>
                </a:path>
              </a:pathLst>
            </a:custGeom>
            <a:solidFill>
              <a:schemeClr val="accent4"/>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763" name="Google Shape;763;p29"/>
            <p:cNvSpPr/>
            <p:nvPr/>
          </p:nvSpPr>
          <p:spPr>
            <a:xfrm>
              <a:off x="4681111" y="3628836"/>
              <a:ext cx="2241766" cy="1512207"/>
            </a:xfrm>
            <a:custGeom>
              <a:rect b="b" l="l" r="r" t="t"/>
              <a:pathLst>
                <a:path extrusionOk="0" h="4631" w="6865">
                  <a:moveTo>
                    <a:pt x="5447" y="4631"/>
                  </a:moveTo>
                  <a:cubicBezTo>
                    <a:pt x="5022" y="4631"/>
                    <a:pt x="4697" y="4439"/>
                    <a:pt x="4586" y="4117"/>
                  </a:cubicBezTo>
                  <a:cubicBezTo>
                    <a:pt x="4484" y="3822"/>
                    <a:pt x="4489" y="3580"/>
                    <a:pt x="4600" y="3397"/>
                  </a:cubicBezTo>
                  <a:cubicBezTo>
                    <a:pt x="4751" y="3147"/>
                    <a:pt x="5041" y="3100"/>
                    <a:pt x="5053" y="3099"/>
                  </a:cubicBezTo>
                  <a:cubicBezTo>
                    <a:pt x="5061" y="3097"/>
                    <a:pt x="5069" y="3103"/>
                    <a:pt x="5071" y="3111"/>
                  </a:cubicBezTo>
                  <a:cubicBezTo>
                    <a:pt x="5074" y="3119"/>
                    <a:pt x="5069" y="3127"/>
                    <a:pt x="5061" y="3130"/>
                  </a:cubicBezTo>
                  <a:cubicBezTo>
                    <a:pt x="4849" y="3209"/>
                    <a:pt x="4807" y="3457"/>
                    <a:pt x="4875" y="3660"/>
                  </a:cubicBezTo>
                  <a:cubicBezTo>
                    <a:pt x="4976" y="3962"/>
                    <a:pt x="5306" y="4199"/>
                    <a:pt x="5815" y="4048"/>
                  </a:cubicBezTo>
                  <a:cubicBezTo>
                    <a:pt x="6314" y="3899"/>
                    <a:pt x="6522" y="3440"/>
                    <a:pt x="6505" y="3052"/>
                  </a:cubicBezTo>
                  <a:cubicBezTo>
                    <a:pt x="6489" y="2659"/>
                    <a:pt x="6239" y="2190"/>
                    <a:pt x="5585" y="2054"/>
                  </a:cubicBezTo>
                  <a:cubicBezTo>
                    <a:pt x="4838" y="1898"/>
                    <a:pt x="4533" y="2035"/>
                    <a:pt x="4028" y="2263"/>
                  </a:cubicBezTo>
                  <a:cubicBezTo>
                    <a:pt x="3708" y="2407"/>
                    <a:pt x="3309" y="2586"/>
                    <a:pt x="2669" y="2746"/>
                  </a:cubicBezTo>
                  <a:cubicBezTo>
                    <a:pt x="1806" y="2962"/>
                    <a:pt x="1016" y="2832"/>
                    <a:pt x="502" y="2388"/>
                  </a:cubicBezTo>
                  <a:cubicBezTo>
                    <a:pt x="144" y="2079"/>
                    <a:pt x="-37" y="1643"/>
                    <a:pt x="7" y="1191"/>
                  </a:cubicBezTo>
                  <a:lnTo>
                    <a:pt x="0" y="1073"/>
                  </a:lnTo>
                  <a:cubicBezTo>
                    <a:pt x="63" y="650"/>
                    <a:pt x="260" y="322"/>
                    <a:pt x="555" y="145"/>
                  </a:cubicBezTo>
                  <a:cubicBezTo>
                    <a:pt x="838" y="-24"/>
                    <a:pt x="1192" y="-47"/>
                    <a:pt x="1551" y="82"/>
                  </a:cubicBezTo>
                  <a:cubicBezTo>
                    <a:pt x="1762" y="157"/>
                    <a:pt x="1904" y="280"/>
                    <a:pt x="1972" y="446"/>
                  </a:cubicBezTo>
                  <a:cubicBezTo>
                    <a:pt x="2094" y="741"/>
                    <a:pt x="1943" y="1065"/>
                    <a:pt x="1936" y="1079"/>
                  </a:cubicBezTo>
                  <a:cubicBezTo>
                    <a:pt x="1933" y="1085"/>
                    <a:pt x="1928" y="1088"/>
                    <a:pt x="1920" y="1088"/>
                  </a:cubicBezTo>
                  <a:cubicBezTo>
                    <a:pt x="1914" y="1088"/>
                    <a:pt x="1908" y="1083"/>
                    <a:pt x="1906" y="1077"/>
                  </a:cubicBezTo>
                  <a:cubicBezTo>
                    <a:pt x="1852" y="916"/>
                    <a:pt x="1745" y="822"/>
                    <a:pt x="1613" y="819"/>
                  </a:cubicBezTo>
                  <a:cubicBezTo>
                    <a:pt x="1489" y="817"/>
                    <a:pt x="1372" y="896"/>
                    <a:pt x="1325" y="1018"/>
                  </a:cubicBezTo>
                  <a:cubicBezTo>
                    <a:pt x="1291" y="1105"/>
                    <a:pt x="1250" y="1340"/>
                    <a:pt x="1590" y="1634"/>
                  </a:cubicBezTo>
                  <a:cubicBezTo>
                    <a:pt x="2167" y="2133"/>
                    <a:pt x="3237" y="1979"/>
                    <a:pt x="4180" y="1843"/>
                  </a:cubicBezTo>
                  <a:cubicBezTo>
                    <a:pt x="4549" y="1790"/>
                    <a:pt x="4897" y="1740"/>
                    <a:pt x="5186" y="1734"/>
                  </a:cubicBezTo>
                  <a:cubicBezTo>
                    <a:pt x="5739" y="1721"/>
                    <a:pt x="6230" y="1924"/>
                    <a:pt x="6537" y="2289"/>
                  </a:cubicBezTo>
                  <a:cubicBezTo>
                    <a:pt x="6826" y="2634"/>
                    <a:pt x="6927" y="3083"/>
                    <a:pt x="6827" y="3588"/>
                  </a:cubicBezTo>
                  <a:cubicBezTo>
                    <a:pt x="6697" y="4251"/>
                    <a:pt x="6073" y="4591"/>
                    <a:pt x="5548" y="4628"/>
                  </a:cubicBezTo>
                  <a:cubicBezTo>
                    <a:pt x="5514" y="4630"/>
                    <a:pt x="5480" y="4631"/>
                    <a:pt x="5447" y="4631"/>
                  </a:cubicBezTo>
                  <a:moveTo>
                    <a:pt x="4937" y="3167"/>
                  </a:moveTo>
                  <a:cubicBezTo>
                    <a:pt x="4841" y="3204"/>
                    <a:pt x="4711" y="3277"/>
                    <a:pt x="4628" y="3414"/>
                  </a:cubicBezTo>
                  <a:cubicBezTo>
                    <a:pt x="4522" y="3588"/>
                    <a:pt x="4519" y="3821"/>
                    <a:pt x="4617" y="4106"/>
                  </a:cubicBezTo>
                  <a:cubicBezTo>
                    <a:pt x="4731" y="4439"/>
                    <a:pt x="5087" y="4625"/>
                    <a:pt x="5546" y="4595"/>
                  </a:cubicBezTo>
                  <a:cubicBezTo>
                    <a:pt x="6058" y="4559"/>
                    <a:pt x="6668" y="4227"/>
                    <a:pt x="6795" y="3582"/>
                  </a:cubicBezTo>
                  <a:cubicBezTo>
                    <a:pt x="6892" y="3087"/>
                    <a:pt x="6794" y="2647"/>
                    <a:pt x="6512" y="2311"/>
                  </a:cubicBezTo>
                  <a:cubicBezTo>
                    <a:pt x="6211" y="1953"/>
                    <a:pt x="5729" y="1753"/>
                    <a:pt x="5187" y="1767"/>
                  </a:cubicBezTo>
                  <a:cubicBezTo>
                    <a:pt x="4900" y="1773"/>
                    <a:pt x="4553" y="1823"/>
                    <a:pt x="4185" y="1876"/>
                  </a:cubicBezTo>
                  <a:cubicBezTo>
                    <a:pt x="3234" y="2013"/>
                    <a:pt x="2157" y="2168"/>
                    <a:pt x="1569" y="1659"/>
                  </a:cubicBezTo>
                  <a:cubicBezTo>
                    <a:pt x="1212" y="1351"/>
                    <a:pt x="1258" y="1100"/>
                    <a:pt x="1294" y="1006"/>
                  </a:cubicBezTo>
                  <a:cubicBezTo>
                    <a:pt x="1346" y="872"/>
                    <a:pt x="1475" y="784"/>
                    <a:pt x="1614" y="786"/>
                  </a:cubicBezTo>
                  <a:cubicBezTo>
                    <a:pt x="1749" y="789"/>
                    <a:pt x="1860" y="876"/>
                    <a:pt x="1922" y="1027"/>
                  </a:cubicBezTo>
                  <a:cubicBezTo>
                    <a:pt x="1958" y="933"/>
                    <a:pt x="2035" y="683"/>
                    <a:pt x="1942" y="458"/>
                  </a:cubicBezTo>
                  <a:cubicBezTo>
                    <a:pt x="1877" y="301"/>
                    <a:pt x="1742" y="185"/>
                    <a:pt x="1540" y="113"/>
                  </a:cubicBezTo>
                  <a:cubicBezTo>
                    <a:pt x="1190" y="-12"/>
                    <a:pt x="846" y="10"/>
                    <a:pt x="572" y="174"/>
                  </a:cubicBezTo>
                  <a:cubicBezTo>
                    <a:pt x="286" y="345"/>
                    <a:pt x="94" y="665"/>
                    <a:pt x="33" y="1074"/>
                  </a:cubicBezTo>
                  <a:lnTo>
                    <a:pt x="40" y="1191"/>
                  </a:lnTo>
                  <a:cubicBezTo>
                    <a:pt x="40" y="1191"/>
                    <a:pt x="40" y="1192"/>
                    <a:pt x="40" y="1193"/>
                  </a:cubicBezTo>
                  <a:cubicBezTo>
                    <a:pt x="-3" y="1635"/>
                    <a:pt x="173" y="2061"/>
                    <a:pt x="523" y="2363"/>
                  </a:cubicBezTo>
                  <a:cubicBezTo>
                    <a:pt x="1029" y="2799"/>
                    <a:pt x="1808" y="2927"/>
                    <a:pt x="2661" y="2714"/>
                  </a:cubicBezTo>
                  <a:cubicBezTo>
                    <a:pt x="3298" y="2555"/>
                    <a:pt x="3695" y="2376"/>
                    <a:pt x="4015" y="2233"/>
                  </a:cubicBezTo>
                  <a:cubicBezTo>
                    <a:pt x="4526" y="2003"/>
                    <a:pt x="4834" y="1864"/>
                    <a:pt x="5592" y="2022"/>
                  </a:cubicBezTo>
                  <a:cubicBezTo>
                    <a:pt x="6264" y="2162"/>
                    <a:pt x="6521" y="2645"/>
                    <a:pt x="6538" y="3050"/>
                  </a:cubicBezTo>
                  <a:cubicBezTo>
                    <a:pt x="6559" y="3533"/>
                    <a:pt x="6272" y="3947"/>
                    <a:pt x="5824" y="4080"/>
                  </a:cubicBezTo>
                  <a:cubicBezTo>
                    <a:pt x="5293" y="4237"/>
                    <a:pt x="4950" y="3988"/>
                    <a:pt x="4844" y="3670"/>
                  </a:cubicBezTo>
                  <a:cubicBezTo>
                    <a:pt x="4784" y="3494"/>
                    <a:pt x="4804" y="3285"/>
                    <a:pt x="4937" y="3167"/>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764" name="Google Shape;764;p29"/>
            <p:cNvSpPr/>
            <p:nvPr/>
          </p:nvSpPr>
          <p:spPr>
            <a:xfrm>
              <a:off x="4996886" y="3793412"/>
              <a:ext cx="313161" cy="390215"/>
            </a:xfrm>
            <a:custGeom>
              <a:rect b="b" l="l" r="r" t="t"/>
              <a:pathLst>
                <a:path extrusionOk="0" h="1195" w="959">
                  <a:moveTo>
                    <a:pt x="612" y="1143"/>
                  </a:moveTo>
                  <a:cubicBezTo>
                    <a:pt x="634" y="1161"/>
                    <a:pt x="656" y="1178"/>
                    <a:pt x="679" y="1195"/>
                  </a:cubicBezTo>
                  <a:lnTo>
                    <a:pt x="679" y="1195"/>
                  </a:lnTo>
                  <a:cubicBezTo>
                    <a:pt x="679" y="1195"/>
                    <a:pt x="-72" y="926"/>
                    <a:pt x="5" y="351"/>
                  </a:cubicBezTo>
                  <a:cubicBezTo>
                    <a:pt x="82" y="-223"/>
                    <a:pt x="1031" y="-52"/>
                    <a:pt x="954" y="568"/>
                  </a:cubicBezTo>
                  <a:cubicBezTo>
                    <a:pt x="749" y="-48"/>
                    <a:pt x="-131" y="499"/>
                    <a:pt x="612" y="1143"/>
                  </a:cubicBezTo>
                  <a:close/>
                </a:path>
              </a:pathLst>
            </a:custGeom>
            <a:solidFill>
              <a:schemeClr val="accent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765" name="Google Shape;765;p29"/>
            <p:cNvSpPr/>
            <p:nvPr/>
          </p:nvSpPr>
          <p:spPr>
            <a:xfrm>
              <a:off x="4991661" y="3787861"/>
              <a:ext cx="323938" cy="401318"/>
            </a:xfrm>
            <a:custGeom>
              <a:rect b="b" l="l" r="r" t="t"/>
              <a:pathLst>
                <a:path extrusionOk="0" h="1229" w="992">
                  <a:moveTo>
                    <a:pt x="695" y="1229"/>
                  </a:moveTo>
                  <a:cubicBezTo>
                    <a:pt x="693" y="1229"/>
                    <a:pt x="691" y="1229"/>
                    <a:pt x="689" y="1228"/>
                  </a:cubicBezTo>
                  <a:cubicBezTo>
                    <a:pt x="682" y="1225"/>
                    <a:pt x="-73" y="947"/>
                    <a:pt x="5" y="366"/>
                  </a:cubicBezTo>
                  <a:cubicBezTo>
                    <a:pt x="44" y="77"/>
                    <a:pt x="289" y="-24"/>
                    <a:pt x="514" y="5"/>
                  </a:cubicBezTo>
                  <a:cubicBezTo>
                    <a:pt x="780" y="40"/>
                    <a:pt x="1028" y="251"/>
                    <a:pt x="987" y="587"/>
                  </a:cubicBezTo>
                  <a:cubicBezTo>
                    <a:pt x="986" y="594"/>
                    <a:pt x="980" y="600"/>
                    <a:pt x="972" y="601"/>
                  </a:cubicBezTo>
                  <a:cubicBezTo>
                    <a:pt x="964" y="602"/>
                    <a:pt x="957" y="597"/>
                    <a:pt x="955" y="590"/>
                  </a:cubicBezTo>
                  <a:cubicBezTo>
                    <a:pt x="901" y="429"/>
                    <a:pt x="794" y="335"/>
                    <a:pt x="662" y="332"/>
                  </a:cubicBezTo>
                  <a:cubicBezTo>
                    <a:pt x="538" y="330"/>
                    <a:pt x="421" y="409"/>
                    <a:pt x="374" y="531"/>
                  </a:cubicBezTo>
                  <a:cubicBezTo>
                    <a:pt x="340" y="618"/>
                    <a:pt x="299" y="853"/>
                    <a:pt x="639" y="1147"/>
                  </a:cubicBezTo>
                  <a:cubicBezTo>
                    <a:pt x="662" y="1167"/>
                    <a:pt x="686" y="1185"/>
                    <a:pt x="705" y="1199"/>
                  </a:cubicBezTo>
                  <a:cubicBezTo>
                    <a:pt x="711" y="1204"/>
                    <a:pt x="714" y="1212"/>
                    <a:pt x="710" y="1220"/>
                  </a:cubicBezTo>
                  <a:cubicBezTo>
                    <a:pt x="707" y="1225"/>
                    <a:pt x="701" y="1229"/>
                    <a:pt x="695" y="1229"/>
                  </a:cubicBezTo>
                  <a:moveTo>
                    <a:pt x="440" y="34"/>
                  </a:moveTo>
                  <a:cubicBezTo>
                    <a:pt x="253" y="34"/>
                    <a:pt x="70" y="133"/>
                    <a:pt x="38" y="371"/>
                  </a:cubicBezTo>
                  <a:cubicBezTo>
                    <a:pt x="-19" y="791"/>
                    <a:pt x="388" y="1048"/>
                    <a:pt x="590" y="1148"/>
                  </a:cubicBezTo>
                  <a:cubicBezTo>
                    <a:pt x="264" y="851"/>
                    <a:pt x="308" y="611"/>
                    <a:pt x="343" y="519"/>
                  </a:cubicBezTo>
                  <a:cubicBezTo>
                    <a:pt x="395" y="385"/>
                    <a:pt x="524" y="297"/>
                    <a:pt x="663" y="299"/>
                  </a:cubicBezTo>
                  <a:cubicBezTo>
                    <a:pt x="789" y="302"/>
                    <a:pt x="894" y="378"/>
                    <a:pt x="958" y="511"/>
                  </a:cubicBezTo>
                  <a:cubicBezTo>
                    <a:pt x="956" y="238"/>
                    <a:pt x="740" y="68"/>
                    <a:pt x="510" y="38"/>
                  </a:cubicBezTo>
                  <a:cubicBezTo>
                    <a:pt x="487" y="35"/>
                    <a:pt x="463" y="34"/>
                    <a:pt x="440" y="34"/>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766" name="Google Shape;766;p29"/>
            <p:cNvSpPr/>
            <p:nvPr/>
          </p:nvSpPr>
          <p:spPr>
            <a:xfrm>
              <a:off x="3544713" y="1343385"/>
              <a:ext cx="2261359" cy="2261289"/>
            </a:xfrm>
            <a:custGeom>
              <a:rect b="b" l="l" r="r" t="t"/>
              <a:pathLst>
                <a:path extrusionOk="0" h="6925" w="6925">
                  <a:moveTo>
                    <a:pt x="6916" y="5191"/>
                  </a:moveTo>
                  <a:cubicBezTo>
                    <a:pt x="6708" y="4769"/>
                    <a:pt x="6173" y="4046"/>
                    <a:pt x="4926" y="3959"/>
                  </a:cubicBezTo>
                  <a:cubicBezTo>
                    <a:pt x="4926" y="3959"/>
                    <a:pt x="6222" y="3293"/>
                    <a:pt x="5799" y="1126"/>
                  </a:cubicBezTo>
                  <a:cubicBezTo>
                    <a:pt x="3632" y="703"/>
                    <a:pt x="2966" y="1999"/>
                    <a:pt x="2966" y="1999"/>
                  </a:cubicBezTo>
                  <a:cubicBezTo>
                    <a:pt x="2879" y="752"/>
                    <a:pt x="2156" y="217"/>
                    <a:pt x="1734" y="9"/>
                  </a:cubicBezTo>
                  <a:cubicBezTo>
                    <a:pt x="1661" y="-28"/>
                    <a:pt x="1588" y="57"/>
                    <a:pt x="1634" y="125"/>
                  </a:cubicBezTo>
                  <a:cubicBezTo>
                    <a:pt x="2103" y="821"/>
                    <a:pt x="1855" y="1853"/>
                    <a:pt x="1855" y="1853"/>
                  </a:cubicBezTo>
                  <a:cubicBezTo>
                    <a:pt x="1596" y="813"/>
                    <a:pt x="690" y="553"/>
                    <a:pt x="90" y="498"/>
                  </a:cubicBezTo>
                  <a:cubicBezTo>
                    <a:pt x="2" y="490"/>
                    <a:pt x="-34" y="605"/>
                    <a:pt x="42" y="650"/>
                  </a:cubicBezTo>
                  <a:cubicBezTo>
                    <a:pt x="394" y="860"/>
                    <a:pt x="588" y="1253"/>
                    <a:pt x="649" y="1643"/>
                  </a:cubicBezTo>
                  <a:cubicBezTo>
                    <a:pt x="735" y="2190"/>
                    <a:pt x="752" y="2772"/>
                    <a:pt x="1573" y="3428"/>
                  </a:cubicBezTo>
                  <a:cubicBezTo>
                    <a:pt x="2393" y="4083"/>
                    <a:pt x="3324" y="3601"/>
                    <a:pt x="3324" y="3601"/>
                  </a:cubicBezTo>
                  <a:cubicBezTo>
                    <a:pt x="3324" y="3601"/>
                    <a:pt x="2842" y="4532"/>
                    <a:pt x="3497" y="5352"/>
                  </a:cubicBezTo>
                  <a:cubicBezTo>
                    <a:pt x="4153" y="6173"/>
                    <a:pt x="4735" y="6190"/>
                    <a:pt x="5282" y="6276"/>
                  </a:cubicBezTo>
                  <a:cubicBezTo>
                    <a:pt x="5672" y="6337"/>
                    <a:pt x="6065" y="6531"/>
                    <a:pt x="6275" y="6883"/>
                  </a:cubicBezTo>
                  <a:cubicBezTo>
                    <a:pt x="6320" y="6959"/>
                    <a:pt x="6435" y="6923"/>
                    <a:pt x="6427" y="6835"/>
                  </a:cubicBezTo>
                  <a:cubicBezTo>
                    <a:pt x="6372" y="6236"/>
                    <a:pt x="6112" y="5330"/>
                    <a:pt x="5072" y="5070"/>
                  </a:cubicBezTo>
                  <a:cubicBezTo>
                    <a:pt x="5072" y="5070"/>
                    <a:pt x="6104" y="4822"/>
                    <a:pt x="6800" y="5292"/>
                  </a:cubicBezTo>
                  <a:cubicBezTo>
                    <a:pt x="6868" y="5337"/>
                    <a:pt x="6953" y="5264"/>
                    <a:pt x="6916" y="5191"/>
                  </a:cubicBezTo>
                  <a:close/>
                </a:path>
              </a:pathLst>
            </a:custGeom>
            <a:solidFill>
              <a:schemeClr val="accent3"/>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767" name="Google Shape;767;p29"/>
            <p:cNvSpPr/>
            <p:nvPr/>
          </p:nvSpPr>
          <p:spPr>
            <a:xfrm>
              <a:off x="3539488" y="1337833"/>
              <a:ext cx="2272135" cy="2272065"/>
            </a:xfrm>
            <a:custGeom>
              <a:rect b="b" l="l" r="r" t="t"/>
              <a:pathLst>
                <a:path extrusionOk="0" h="6958" w="6958">
                  <a:moveTo>
                    <a:pt x="6362" y="6958"/>
                  </a:moveTo>
                  <a:cubicBezTo>
                    <a:pt x="6331" y="6958"/>
                    <a:pt x="6297" y="6944"/>
                    <a:pt x="6276" y="6908"/>
                  </a:cubicBezTo>
                  <a:cubicBezTo>
                    <a:pt x="6090" y="6596"/>
                    <a:pt x="5732" y="6377"/>
                    <a:pt x="5295" y="6309"/>
                  </a:cubicBezTo>
                  <a:cubicBezTo>
                    <a:pt x="5249" y="6302"/>
                    <a:pt x="5202" y="6295"/>
                    <a:pt x="5155" y="6288"/>
                  </a:cubicBezTo>
                  <a:cubicBezTo>
                    <a:pt x="4639" y="6213"/>
                    <a:pt x="4105" y="6136"/>
                    <a:pt x="3500" y="5380"/>
                  </a:cubicBezTo>
                  <a:cubicBezTo>
                    <a:pt x="2924" y="4658"/>
                    <a:pt x="3223" y="3842"/>
                    <a:pt x="3306" y="3652"/>
                  </a:cubicBezTo>
                  <a:cubicBezTo>
                    <a:pt x="3116" y="3735"/>
                    <a:pt x="2300" y="4034"/>
                    <a:pt x="1578" y="3458"/>
                  </a:cubicBezTo>
                  <a:cubicBezTo>
                    <a:pt x="822" y="2853"/>
                    <a:pt x="745" y="2319"/>
                    <a:pt x="670" y="1802"/>
                  </a:cubicBezTo>
                  <a:cubicBezTo>
                    <a:pt x="663" y="1756"/>
                    <a:pt x="656" y="1709"/>
                    <a:pt x="649" y="1663"/>
                  </a:cubicBezTo>
                  <a:cubicBezTo>
                    <a:pt x="581" y="1226"/>
                    <a:pt x="362" y="868"/>
                    <a:pt x="50" y="682"/>
                  </a:cubicBezTo>
                  <a:cubicBezTo>
                    <a:pt x="2" y="653"/>
                    <a:pt x="-7" y="603"/>
                    <a:pt x="5" y="565"/>
                  </a:cubicBezTo>
                  <a:cubicBezTo>
                    <a:pt x="17" y="529"/>
                    <a:pt x="53" y="494"/>
                    <a:pt x="108" y="499"/>
                  </a:cubicBezTo>
                  <a:cubicBezTo>
                    <a:pt x="646" y="548"/>
                    <a:pt x="1578" y="784"/>
                    <a:pt x="1868" y="1798"/>
                  </a:cubicBezTo>
                  <a:cubicBezTo>
                    <a:pt x="1913" y="1557"/>
                    <a:pt x="2027" y="731"/>
                    <a:pt x="1636" y="151"/>
                  </a:cubicBezTo>
                  <a:cubicBezTo>
                    <a:pt x="1610" y="114"/>
                    <a:pt x="1613" y="68"/>
                    <a:pt x="1643" y="34"/>
                  </a:cubicBezTo>
                  <a:cubicBezTo>
                    <a:pt x="1672" y="0"/>
                    <a:pt x="1717" y="-9"/>
                    <a:pt x="1758" y="11"/>
                  </a:cubicBezTo>
                  <a:cubicBezTo>
                    <a:pt x="2177" y="218"/>
                    <a:pt x="2891" y="746"/>
                    <a:pt x="2995" y="1963"/>
                  </a:cubicBezTo>
                  <a:cubicBezTo>
                    <a:pt x="3141" y="1736"/>
                    <a:pt x="3897" y="752"/>
                    <a:pt x="5818" y="1127"/>
                  </a:cubicBezTo>
                  <a:lnTo>
                    <a:pt x="5829" y="1129"/>
                  </a:lnTo>
                  <a:lnTo>
                    <a:pt x="5831" y="1140"/>
                  </a:lnTo>
                  <a:cubicBezTo>
                    <a:pt x="6206" y="3061"/>
                    <a:pt x="5222" y="3817"/>
                    <a:pt x="4995" y="3964"/>
                  </a:cubicBezTo>
                  <a:cubicBezTo>
                    <a:pt x="6213" y="4067"/>
                    <a:pt x="6740" y="4781"/>
                    <a:pt x="6947" y="5201"/>
                  </a:cubicBezTo>
                  <a:lnTo>
                    <a:pt x="6947" y="5201"/>
                  </a:lnTo>
                  <a:cubicBezTo>
                    <a:pt x="6967" y="5241"/>
                    <a:pt x="6958" y="5286"/>
                    <a:pt x="6924" y="5315"/>
                  </a:cubicBezTo>
                  <a:cubicBezTo>
                    <a:pt x="6890" y="5345"/>
                    <a:pt x="6844" y="5347"/>
                    <a:pt x="6807" y="5322"/>
                  </a:cubicBezTo>
                  <a:cubicBezTo>
                    <a:pt x="6228" y="4931"/>
                    <a:pt x="5401" y="5045"/>
                    <a:pt x="5160" y="5090"/>
                  </a:cubicBezTo>
                  <a:cubicBezTo>
                    <a:pt x="6174" y="5380"/>
                    <a:pt x="6410" y="6312"/>
                    <a:pt x="6459" y="6850"/>
                  </a:cubicBezTo>
                  <a:cubicBezTo>
                    <a:pt x="6464" y="6904"/>
                    <a:pt x="6429" y="6941"/>
                    <a:pt x="6393" y="6953"/>
                  </a:cubicBezTo>
                  <a:cubicBezTo>
                    <a:pt x="6383" y="6956"/>
                    <a:pt x="6372" y="6958"/>
                    <a:pt x="6362" y="6958"/>
                  </a:cubicBezTo>
                  <a:moveTo>
                    <a:pt x="3379" y="3579"/>
                  </a:moveTo>
                  <a:lnTo>
                    <a:pt x="3355" y="3626"/>
                  </a:lnTo>
                  <a:cubicBezTo>
                    <a:pt x="3350" y="3635"/>
                    <a:pt x="2885" y="4557"/>
                    <a:pt x="3526" y="5359"/>
                  </a:cubicBezTo>
                  <a:cubicBezTo>
                    <a:pt x="4123" y="6105"/>
                    <a:pt x="4650" y="6182"/>
                    <a:pt x="5160" y="6256"/>
                  </a:cubicBezTo>
                  <a:cubicBezTo>
                    <a:pt x="5207" y="6262"/>
                    <a:pt x="5254" y="6269"/>
                    <a:pt x="5300" y="6276"/>
                  </a:cubicBezTo>
                  <a:cubicBezTo>
                    <a:pt x="5747" y="6346"/>
                    <a:pt x="6113" y="6570"/>
                    <a:pt x="6305" y="6891"/>
                  </a:cubicBezTo>
                  <a:cubicBezTo>
                    <a:pt x="6325" y="6925"/>
                    <a:pt x="6359" y="6929"/>
                    <a:pt x="6382" y="6921"/>
                  </a:cubicBezTo>
                  <a:cubicBezTo>
                    <a:pt x="6405" y="6914"/>
                    <a:pt x="6430" y="6892"/>
                    <a:pt x="6426" y="6853"/>
                  </a:cubicBezTo>
                  <a:cubicBezTo>
                    <a:pt x="6316" y="5656"/>
                    <a:pt x="5636" y="5241"/>
                    <a:pt x="5084" y="5103"/>
                  </a:cubicBezTo>
                  <a:lnTo>
                    <a:pt x="5019" y="5087"/>
                  </a:lnTo>
                  <a:lnTo>
                    <a:pt x="5084" y="5071"/>
                  </a:lnTo>
                  <a:cubicBezTo>
                    <a:pt x="5094" y="5069"/>
                    <a:pt x="6132" y="4826"/>
                    <a:pt x="6825" y="5295"/>
                  </a:cubicBezTo>
                  <a:cubicBezTo>
                    <a:pt x="6855" y="5315"/>
                    <a:pt x="6886" y="5305"/>
                    <a:pt x="6903" y="5290"/>
                  </a:cubicBezTo>
                  <a:cubicBezTo>
                    <a:pt x="6919" y="5276"/>
                    <a:pt x="6933" y="5247"/>
                    <a:pt x="6918" y="5215"/>
                  </a:cubicBezTo>
                  <a:cubicBezTo>
                    <a:pt x="6711" y="4796"/>
                    <a:pt x="6179" y="4079"/>
                    <a:pt x="4941" y="3992"/>
                  </a:cubicBezTo>
                  <a:lnTo>
                    <a:pt x="4882" y="3988"/>
                  </a:lnTo>
                  <a:lnTo>
                    <a:pt x="4935" y="3961"/>
                  </a:lnTo>
                  <a:cubicBezTo>
                    <a:pt x="4947" y="3955"/>
                    <a:pt x="6210" y="3277"/>
                    <a:pt x="5801" y="1157"/>
                  </a:cubicBezTo>
                  <a:cubicBezTo>
                    <a:pt x="3680" y="748"/>
                    <a:pt x="3003" y="2010"/>
                    <a:pt x="2997" y="2023"/>
                  </a:cubicBezTo>
                  <a:lnTo>
                    <a:pt x="2969" y="2076"/>
                  </a:lnTo>
                  <a:lnTo>
                    <a:pt x="2965" y="2017"/>
                  </a:lnTo>
                  <a:cubicBezTo>
                    <a:pt x="2879" y="779"/>
                    <a:pt x="2162" y="247"/>
                    <a:pt x="1743" y="40"/>
                  </a:cubicBezTo>
                  <a:cubicBezTo>
                    <a:pt x="1711" y="25"/>
                    <a:pt x="1682" y="39"/>
                    <a:pt x="1668" y="55"/>
                  </a:cubicBezTo>
                  <a:cubicBezTo>
                    <a:pt x="1653" y="72"/>
                    <a:pt x="1643" y="103"/>
                    <a:pt x="1663" y="133"/>
                  </a:cubicBezTo>
                  <a:cubicBezTo>
                    <a:pt x="2132" y="826"/>
                    <a:pt x="1889" y="1863"/>
                    <a:pt x="1887" y="1874"/>
                  </a:cubicBezTo>
                  <a:lnTo>
                    <a:pt x="1871" y="1939"/>
                  </a:lnTo>
                  <a:lnTo>
                    <a:pt x="1855" y="1874"/>
                  </a:lnTo>
                  <a:cubicBezTo>
                    <a:pt x="1717" y="1322"/>
                    <a:pt x="1302" y="642"/>
                    <a:pt x="105" y="532"/>
                  </a:cubicBezTo>
                  <a:cubicBezTo>
                    <a:pt x="66" y="528"/>
                    <a:pt x="44" y="553"/>
                    <a:pt x="37" y="576"/>
                  </a:cubicBezTo>
                  <a:cubicBezTo>
                    <a:pt x="29" y="599"/>
                    <a:pt x="32" y="633"/>
                    <a:pt x="67" y="653"/>
                  </a:cubicBezTo>
                  <a:cubicBezTo>
                    <a:pt x="388" y="845"/>
                    <a:pt x="612" y="1211"/>
                    <a:pt x="682" y="1658"/>
                  </a:cubicBezTo>
                  <a:cubicBezTo>
                    <a:pt x="689" y="1704"/>
                    <a:pt x="696" y="1751"/>
                    <a:pt x="702" y="1798"/>
                  </a:cubicBezTo>
                  <a:cubicBezTo>
                    <a:pt x="776" y="2308"/>
                    <a:pt x="853" y="2835"/>
                    <a:pt x="1599" y="3432"/>
                  </a:cubicBezTo>
                  <a:cubicBezTo>
                    <a:pt x="2401" y="4073"/>
                    <a:pt x="3323" y="3608"/>
                    <a:pt x="3332" y="3603"/>
                  </a:cubicBezTo>
                  <a:lnTo>
                    <a:pt x="3379" y="3579"/>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768" name="Google Shape;768;p29"/>
            <p:cNvSpPr/>
            <p:nvPr/>
          </p:nvSpPr>
          <p:spPr>
            <a:xfrm>
              <a:off x="5022357" y="1527880"/>
              <a:ext cx="487213" cy="594629"/>
            </a:xfrm>
            <a:custGeom>
              <a:rect b="b" l="l" r="r" t="t"/>
              <a:pathLst>
                <a:path extrusionOk="0" h="1821" w="1492">
                  <a:moveTo>
                    <a:pt x="1210" y="625"/>
                  </a:moveTo>
                  <a:lnTo>
                    <a:pt x="0" y="1821"/>
                  </a:lnTo>
                  <a:cubicBezTo>
                    <a:pt x="0" y="1821"/>
                    <a:pt x="178" y="673"/>
                    <a:pt x="797" y="0"/>
                  </a:cubicBezTo>
                  <a:lnTo>
                    <a:pt x="1492" y="343"/>
                  </a:lnTo>
                  <a:lnTo>
                    <a:pt x="1210" y="625"/>
                  </a:lnTo>
                  <a:close/>
                </a:path>
              </a:pathLst>
            </a:custGeom>
            <a:solidFill>
              <a:srgbClr val="000000">
                <a:alpha val="25000"/>
              </a:srgbClr>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769" name="Google Shape;769;p29"/>
            <p:cNvSpPr/>
            <p:nvPr/>
          </p:nvSpPr>
          <p:spPr>
            <a:xfrm>
              <a:off x="5014520" y="1521022"/>
              <a:ext cx="504193" cy="616834"/>
            </a:xfrm>
            <a:custGeom>
              <a:rect b="b" l="l" r="r" t="t"/>
              <a:pathLst>
                <a:path extrusionOk="0" h="1889" w="1544">
                  <a:moveTo>
                    <a:pt x="0" y="1889"/>
                  </a:moveTo>
                  <a:lnTo>
                    <a:pt x="8" y="1839"/>
                  </a:lnTo>
                  <a:cubicBezTo>
                    <a:pt x="10" y="1828"/>
                    <a:pt x="194" y="679"/>
                    <a:pt x="808" y="9"/>
                  </a:cubicBezTo>
                  <a:lnTo>
                    <a:pt x="817" y="0"/>
                  </a:lnTo>
                  <a:lnTo>
                    <a:pt x="1544" y="360"/>
                  </a:lnTo>
                  <a:lnTo>
                    <a:pt x="1245" y="658"/>
                  </a:lnTo>
                  <a:lnTo>
                    <a:pt x="0" y="1889"/>
                  </a:lnTo>
                  <a:moveTo>
                    <a:pt x="824" y="41"/>
                  </a:moveTo>
                  <a:cubicBezTo>
                    <a:pt x="297" y="624"/>
                    <a:pt x="92" y="1565"/>
                    <a:pt x="50" y="1793"/>
                  </a:cubicBezTo>
                  <a:lnTo>
                    <a:pt x="1222" y="635"/>
                  </a:lnTo>
                  <a:lnTo>
                    <a:pt x="1488" y="369"/>
                  </a:lnTo>
                  <a:lnTo>
                    <a:pt x="824" y="41"/>
                  </a:lnTo>
                  <a:close/>
                </a:path>
              </a:pathLst>
            </a:custGeom>
            <a:solidFill>
              <a:srgbClr val="000000">
                <a:alpha val="25000"/>
              </a:srgbClr>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770" name="Google Shape;770;p29"/>
            <p:cNvSpPr/>
            <p:nvPr/>
          </p:nvSpPr>
          <p:spPr>
            <a:xfrm>
              <a:off x="4606658" y="1315302"/>
              <a:ext cx="1227501" cy="1227464"/>
            </a:xfrm>
            <a:custGeom>
              <a:rect b="b" l="l" r="r" t="t"/>
              <a:pathLst>
                <a:path extrusionOk="0" h="3759" w="3759">
                  <a:moveTo>
                    <a:pt x="3757" y="3217"/>
                  </a:moveTo>
                  <a:cubicBezTo>
                    <a:pt x="3681" y="2797"/>
                    <a:pt x="3403" y="1677"/>
                    <a:pt x="2547" y="1212"/>
                  </a:cubicBezTo>
                  <a:cubicBezTo>
                    <a:pt x="2082" y="356"/>
                    <a:pt x="962" y="78"/>
                    <a:pt x="542" y="2"/>
                  </a:cubicBezTo>
                  <a:cubicBezTo>
                    <a:pt x="461" y="-13"/>
                    <a:pt x="393" y="63"/>
                    <a:pt x="416" y="143"/>
                  </a:cubicBezTo>
                  <a:cubicBezTo>
                    <a:pt x="562" y="664"/>
                    <a:pt x="944" y="840"/>
                    <a:pt x="944" y="840"/>
                  </a:cubicBezTo>
                  <a:cubicBezTo>
                    <a:pt x="637" y="823"/>
                    <a:pt x="285" y="897"/>
                    <a:pt x="83" y="948"/>
                  </a:cubicBezTo>
                  <a:cubicBezTo>
                    <a:pt x="3" y="969"/>
                    <a:pt x="-28" y="1068"/>
                    <a:pt x="28" y="1129"/>
                  </a:cubicBezTo>
                  <a:cubicBezTo>
                    <a:pt x="488" y="1631"/>
                    <a:pt x="1124" y="1605"/>
                    <a:pt x="1124" y="1605"/>
                  </a:cubicBezTo>
                  <a:cubicBezTo>
                    <a:pt x="1124" y="1605"/>
                    <a:pt x="559" y="2353"/>
                    <a:pt x="559" y="3200"/>
                  </a:cubicBezTo>
                  <a:cubicBezTo>
                    <a:pt x="1406" y="3200"/>
                    <a:pt x="2154" y="2636"/>
                    <a:pt x="2154" y="2636"/>
                  </a:cubicBezTo>
                  <a:cubicBezTo>
                    <a:pt x="2154" y="2636"/>
                    <a:pt x="2128" y="3271"/>
                    <a:pt x="2630" y="3731"/>
                  </a:cubicBezTo>
                  <a:cubicBezTo>
                    <a:pt x="2691" y="3787"/>
                    <a:pt x="2790" y="3756"/>
                    <a:pt x="2811" y="3676"/>
                  </a:cubicBezTo>
                  <a:cubicBezTo>
                    <a:pt x="2862" y="3474"/>
                    <a:pt x="2936" y="3122"/>
                    <a:pt x="2919" y="2815"/>
                  </a:cubicBezTo>
                  <a:cubicBezTo>
                    <a:pt x="2919" y="2815"/>
                    <a:pt x="3095" y="3197"/>
                    <a:pt x="3616" y="3343"/>
                  </a:cubicBezTo>
                  <a:cubicBezTo>
                    <a:pt x="3696" y="3366"/>
                    <a:pt x="3772" y="3298"/>
                    <a:pt x="3757" y="3217"/>
                  </a:cubicBezTo>
                  <a:close/>
                </a:path>
              </a:pathLst>
            </a:custGeom>
            <a:solidFill>
              <a:schemeClr val="lt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771" name="Google Shape;771;p29"/>
            <p:cNvSpPr/>
            <p:nvPr/>
          </p:nvSpPr>
          <p:spPr>
            <a:xfrm>
              <a:off x="4601433" y="1310077"/>
              <a:ext cx="1237951" cy="1238240"/>
            </a:xfrm>
            <a:custGeom>
              <a:rect b="b" l="l" r="r" t="t"/>
              <a:pathLst>
                <a:path extrusionOk="0" h="3792" w="3791">
                  <a:moveTo>
                    <a:pt x="2719" y="3792"/>
                  </a:moveTo>
                  <a:cubicBezTo>
                    <a:pt x="2688" y="3792"/>
                    <a:pt x="2658" y="3781"/>
                    <a:pt x="2635" y="3759"/>
                  </a:cubicBezTo>
                  <a:cubicBezTo>
                    <a:pt x="2198" y="3359"/>
                    <a:pt x="2157" y="2821"/>
                    <a:pt x="2153" y="2684"/>
                  </a:cubicBezTo>
                  <a:cubicBezTo>
                    <a:pt x="2012" y="2782"/>
                    <a:pt x="1329" y="3232"/>
                    <a:pt x="575" y="3232"/>
                  </a:cubicBezTo>
                  <a:lnTo>
                    <a:pt x="559" y="3232"/>
                  </a:lnTo>
                  <a:lnTo>
                    <a:pt x="559" y="3216"/>
                  </a:lnTo>
                  <a:cubicBezTo>
                    <a:pt x="559" y="2462"/>
                    <a:pt x="1009" y="1779"/>
                    <a:pt x="1107" y="1638"/>
                  </a:cubicBezTo>
                  <a:cubicBezTo>
                    <a:pt x="970" y="1634"/>
                    <a:pt x="432" y="1593"/>
                    <a:pt x="32" y="1156"/>
                  </a:cubicBezTo>
                  <a:cubicBezTo>
                    <a:pt x="2" y="1124"/>
                    <a:pt x="-8" y="1079"/>
                    <a:pt x="4" y="1036"/>
                  </a:cubicBezTo>
                  <a:cubicBezTo>
                    <a:pt x="17" y="992"/>
                    <a:pt x="51" y="959"/>
                    <a:pt x="95" y="948"/>
                  </a:cubicBezTo>
                  <a:cubicBezTo>
                    <a:pt x="270" y="904"/>
                    <a:pt x="597" y="835"/>
                    <a:pt x="894" y="837"/>
                  </a:cubicBezTo>
                  <a:cubicBezTo>
                    <a:pt x="780" y="764"/>
                    <a:pt x="528" y="562"/>
                    <a:pt x="416" y="163"/>
                  </a:cubicBezTo>
                  <a:cubicBezTo>
                    <a:pt x="404" y="120"/>
                    <a:pt x="414" y="74"/>
                    <a:pt x="445" y="41"/>
                  </a:cubicBezTo>
                  <a:cubicBezTo>
                    <a:pt x="474" y="9"/>
                    <a:pt x="517" y="-6"/>
                    <a:pt x="561" y="2"/>
                  </a:cubicBezTo>
                  <a:cubicBezTo>
                    <a:pt x="1012" y="83"/>
                    <a:pt x="2110" y="364"/>
                    <a:pt x="2575" y="1216"/>
                  </a:cubicBezTo>
                  <a:cubicBezTo>
                    <a:pt x="3426" y="1681"/>
                    <a:pt x="3708" y="2779"/>
                    <a:pt x="3789" y="3230"/>
                  </a:cubicBezTo>
                  <a:lnTo>
                    <a:pt x="3789" y="3230"/>
                  </a:lnTo>
                  <a:cubicBezTo>
                    <a:pt x="3797" y="3273"/>
                    <a:pt x="3782" y="3317"/>
                    <a:pt x="3750" y="3346"/>
                  </a:cubicBezTo>
                  <a:cubicBezTo>
                    <a:pt x="3717" y="3377"/>
                    <a:pt x="3671" y="3387"/>
                    <a:pt x="3627" y="3375"/>
                  </a:cubicBezTo>
                  <a:cubicBezTo>
                    <a:pt x="3229" y="3263"/>
                    <a:pt x="3027" y="3011"/>
                    <a:pt x="2954" y="2897"/>
                  </a:cubicBezTo>
                  <a:cubicBezTo>
                    <a:pt x="2958" y="3194"/>
                    <a:pt x="2887" y="3521"/>
                    <a:pt x="2843" y="3696"/>
                  </a:cubicBezTo>
                  <a:cubicBezTo>
                    <a:pt x="2832" y="3740"/>
                    <a:pt x="2799" y="3774"/>
                    <a:pt x="2755" y="3787"/>
                  </a:cubicBezTo>
                  <a:cubicBezTo>
                    <a:pt x="2743" y="3790"/>
                    <a:pt x="2731" y="3792"/>
                    <a:pt x="2719" y="3792"/>
                  </a:cubicBezTo>
                  <a:moveTo>
                    <a:pt x="2188" y="2617"/>
                  </a:moveTo>
                  <a:lnTo>
                    <a:pt x="2186" y="2652"/>
                  </a:lnTo>
                  <a:cubicBezTo>
                    <a:pt x="2186" y="2658"/>
                    <a:pt x="2167" y="3285"/>
                    <a:pt x="2657" y="3735"/>
                  </a:cubicBezTo>
                  <a:cubicBezTo>
                    <a:pt x="2681" y="3757"/>
                    <a:pt x="2714" y="3764"/>
                    <a:pt x="2746" y="3755"/>
                  </a:cubicBezTo>
                  <a:cubicBezTo>
                    <a:pt x="2778" y="3745"/>
                    <a:pt x="2802" y="3720"/>
                    <a:pt x="2811" y="3688"/>
                  </a:cubicBezTo>
                  <a:cubicBezTo>
                    <a:pt x="2858" y="3501"/>
                    <a:pt x="2935" y="3142"/>
                    <a:pt x="2918" y="2832"/>
                  </a:cubicBezTo>
                  <a:lnTo>
                    <a:pt x="2913" y="2746"/>
                  </a:lnTo>
                  <a:lnTo>
                    <a:pt x="2950" y="2824"/>
                  </a:lnTo>
                  <a:cubicBezTo>
                    <a:pt x="2951" y="2828"/>
                    <a:pt x="3129" y="3201"/>
                    <a:pt x="3636" y="3343"/>
                  </a:cubicBezTo>
                  <a:cubicBezTo>
                    <a:pt x="3669" y="3352"/>
                    <a:pt x="3703" y="3344"/>
                    <a:pt x="3727" y="3322"/>
                  </a:cubicBezTo>
                  <a:cubicBezTo>
                    <a:pt x="3752" y="3300"/>
                    <a:pt x="3762" y="3268"/>
                    <a:pt x="3757" y="3236"/>
                  </a:cubicBezTo>
                  <a:cubicBezTo>
                    <a:pt x="3676" y="2789"/>
                    <a:pt x="3397" y="1699"/>
                    <a:pt x="2555" y="1243"/>
                  </a:cubicBezTo>
                  <a:lnTo>
                    <a:pt x="2551" y="1240"/>
                  </a:lnTo>
                  <a:lnTo>
                    <a:pt x="2548" y="1236"/>
                  </a:lnTo>
                  <a:cubicBezTo>
                    <a:pt x="2396" y="955"/>
                    <a:pt x="1898" y="277"/>
                    <a:pt x="555" y="34"/>
                  </a:cubicBezTo>
                  <a:cubicBezTo>
                    <a:pt x="523" y="28"/>
                    <a:pt x="491" y="39"/>
                    <a:pt x="469" y="64"/>
                  </a:cubicBezTo>
                  <a:cubicBezTo>
                    <a:pt x="447" y="88"/>
                    <a:pt x="439" y="122"/>
                    <a:pt x="448" y="155"/>
                  </a:cubicBezTo>
                  <a:cubicBezTo>
                    <a:pt x="590" y="661"/>
                    <a:pt x="963" y="840"/>
                    <a:pt x="967" y="841"/>
                  </a:cubicBezTo>
                  <a:lnTo>
                    <a:pt x="1045" y="878"/>
                  </a:lnTo>
                  <a:lnTo>
                    <a:pt x="959" y="873"/>
                  </a:lnTo>
                  <a:cubicBezTo>
                    <a:pt x="649" y="856"/>
                    <a:pt x="290" y="933"/>
                    <a:pt x="103" y="980"/>
                  </a:cubicBezTo>
                  <a:cubicBezTo>
                    <a:pt x="71" y="989"/>
                    <a:pt x="46" y="1013"/>
                    <a:pt x="36" y="1045"/>
                  </a:cubicBezTo>
                  <a:cubicBezTo>
                    <a:pt x="27" y="1077"/>
                    <a:pt x="34" y="1110"/>
                    <a:pt x="56" y="1134"/>
                  </a:cubicBezTo>
                  <a:cubicBezTo>
                    <a:pt x="506" y="1624"/>
                    <a:pt x="1132" y="1605"/>
                    <a:pt x="1139" y="1605"/>
                  </a:cubicBezTo>
                  <a:lnTo>
                    <a:pt x="1174" y="1603"/>
                  </a:lnTo>
                  <a:lnTo>
                    <a:pt x="1153" y="1631"/>
                  </a:lnTo>
                  <a:cubicBezTo>
                    <a:pt x="1147" y="1639"/>
                    <a:pt x="599" y="2375"/>
                    <a:pt x="592" y="3199"/>
                  </a:cubicBezTo>
                  <a:cubicBezTo>
                    <a:pt x="1416" y="3192"/>
                    <a:pt x="2153" y="2644"/>
                    <a:pt x="2160" y="2638"/>
                  </a:cubicBezTo>
                  <a:lnTo>
                    <a:pt x="2188" y="2617"/>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772" name="Google Shape;772;p29"/>
            <p:cNvSpPr/>
            <p:nvPr/>
          </p:nvSpPr>
          <p:spPr>
            <a:xfrm>
              <a:off x="5022357" y="1527880"/>
              <a:ext cx="594321" cy="594629"/>
            </a:xfrm>
            <a:custGeom>
              <a:rect b="b" l="l" r="r" t="t"/>
              <a:pathLst>
                <a:path extrusionOk="0" h="1821" w="1820">
                  <a:moveTo>
                    <a:pt x="1487" y="348"/>
                  </a:moveTo>
                  <a:lnTo>
                    <a:pt x="1492" y="343"/>
                  </a:lnTo>
                  <a:lnTo>
                    <a:pt x="1481" y="338"/>
                  </a:lnTo>
                  <a:lnTo>
                    <a:pt x="1476" y="328"/>
                  </a:lnTo>
                  <a:lnTo>
                    <a:pt x="1471" y="333"/>
                  </a:lnTo>
                  <a:lnTo>
                    <a:pt x="797" y="0"/>
                  </a:lnTo>
                  <a:cubicBezTo>
                    <a:pt x="178" y="673"/>
                    <a:pt x="0" y="1821"/>
                    <a:pt x="0" y="1821"/>
                  </a:cubicBezTo>
                  <a:cubicBezTo>
                    <a:pt x="0" y="1821"/>
                    <a:pt x="1148" y="1641"/>
                    <a:pt x="1820" y="1023"/>
                  </a:cubicBezTo>
                  <a:lnTo>
                    <a:pt x="1487" y="348"/>
                  </a:lnTo>
                  <a:close/>
                </a:path>
              </a:pathLst>
            </a:custGeom>
            <a:solidFill>
              <a:schemeClr val="dk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773" name="Google Shape;773;p29"/>
            <p:cNvSpPr/>
            <p:nvPr/>
          </p:nvSpPr>
          <p:spPr>
            <a:xfrm>
              <a:off x="5017132" y="1522328"/>
              <a:ext cx="605097" cy="605405"/>
            </a:xfrm>
            <a:custGeom>
              <a:rect b="b" l="l" r="r" t="t"/>
              <a:pathLst>
                <a:path extrusionOk="0" h="1854" w="1853">
                  <a:moveTo>
                    <a:pt x="16" y="1854"/>
                  </a:moveTo>
                  <a:cubicBezTo>
                    <a:pt x="12" y="1854"/>
                    <a:pt x="8" y="1853"/>
                    <a:pt x="4" y="1849"/>
                  </a:cubicBezTo>
                  <a:cubicBezTo>
                    <a:pt x="1" y="1846"/>
                    <a:pt x="-1" y="1840"/>
                    <a:pt x="0" y="1835"/>
                  </a:cubicBezTo>
                  <a:cubicBezTo>
                    <a:pt x="2" y="1824"/>
                    <a:pt x="186" y="675"/>
                    <a:pt x="800" y="5"/>
                  </a:cubicBezTo>
                  <a:cubicBezTo>
                    <a:pt x="805" y="0"/>
                    <a:pt x="813" y="-2"/>
                    <a:pt x="820" y="2"/>
                  </a:cubicBezTo>
                  <a:lnTo>
                    <a:pt x="1484" y="330"/>
                  </a:lnTo>
                  <a:cubicBezTo>
                    <a:pt x="1488" y="329"/>
                    <a:pt x="1491" y="328"/>
                    <a:pt x="1495" y="328"/>
                  </a:cubicBezTo>
                  <a:cubicBezTo>
                    <a:pt x="1500" y="329"/>
                    <a:pt x="1505" y="333"/>
                    <a:pt x="1507" y="337"/>
                  </a:cubicBezTo>
                  <a:lnTo>
                    <a:pt x="1510" y="343"/>
                  </a:lnTo>
                  <a:lnTo>
                    <a:pt x="1515" y="345"/>
                  </a:lnTo>
                  <a:cubicBezTo>
                    <a:pt x="1520" y="348"/>
                    <a:pt x="1523" y="352"/>
                    <a:pt x="1524" y="357"/>
                  </a:cubicBezTo>
                  <a:cubicBezTo>
                    <a:pt x="1525" y="361"/>
                    <a:pt x="1524" y="365"/>
                    <a:pt x="1522" y="368"/>
                  </a:cubicBezTo>
                  <a:lnTo>
                    <a:pt x="1851" y="1032"/>
                  </a:lnTo>
                  <a:cubicBezTo>
                    <a:pt x="1855" y="1039"/>
                    <a:pt x="1853" y="1047"/>
                    <a:pt x="1848" y="1052"/>
                  </a:cubicBezTo>
                  <a:cubicBezTo>
                    <a:pt x="1179" y="1667"/>
                    <a:pt x="30" y="1852"/>
                    <a:pt x="19" y="1854"/>
                  </a:cubicBezTo>
                  <a:cubicBezTo>
                    <a:pt x="18" y="1854"/>
                    <a:pt x="17" y="1854"/>
                    <a:pt x="16" y="1854"/>
                  </a:cubicBezTo>
                  <a:moveTo>
                    <a:pt x="816" y="37"/>
                  </a:moveTo>
                  <a:cubicBezTo>
                    <a:pt x="263" y="648"/>
                    <a:pt x="65" y="1654"/>
                    <a:pt x="36" y="1818"/>
                  </a:cubicBezTo>
                  <a:cubicBezTo>
                    <a:pt x="200" y="1788"/>
                    <a:pt x="1206" y="1590"/>
                    <a:pt x="1816" y="1036"/>
                  </a:cubicBezTo>
                  <a:lnTo>
                    <a:pt x="1488" y="373"/>
                  </a:lnTo>
                  <a:cubicBezTo>
                    <a:pt x="1487" y="371"/>
                    <a:pt x="1486" y="369"/>
                    <a:pt x="1486" y="367"/>
                  </a:cubicBezTo>
                  <a:lnTo>
                    <a:pt x="1485" y="366"/>
                  </a:lnTo>
                  <a:cubicBezTo>
                    <a:pt x="1483" y="366"/>
                    <a:pt x="1481" y="366"/>
                    <a:pt x="1480" y="365"/>
                  </a:cubicBezTo>
                  <a:lnTo>
                    <a:pt x="816" y="37"/>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774" name="Google Shape;774;p29"/>
            <p:cNvSpPr/>
            <p:nvPr/>
          </p:nvSpPr>
          <p:spPr>
            <a:xfrm>
              <a:off x="4240267" y="485891"/>
              <a:ext cx="1198112" cy="1225178"/>
            </a:xfrm>
            <a:custGeom>
              <a:rect b="b" l="l" r="r" t="t"/>
              <a:pathLst>
                <a:path extrusionOk="0" h="3752" w="3669">
                  <a:moveTo>
                    <a:pt x="3669" y="3752"/>
                  </a:moveTo>
                  <a:cubicBezTo>
                    <a:pt x="3669" y="3752"/>
                    <a:pt x="3122" y="3675"/>
                    <a:pt x="2733" y="3201"/>
                  </a:cubicBezTo>
                  <a:cubicBezTo>
                    <a:pt x="2343" y="2726"/>
                    <a:pt x="1446" y="1713"/>
                    <a:pt x="539" y="1867"/>
                  </a:cubicBezTo>
                  <a:cubicBezTo>
                    <a:pt x="-369" y="2021"/>
                    <a:pt x="118" y="1354"/>
                    <a:pt x="246" y="1149"/>
                  </a:cubicBezTo>
                  <a:cubicBezTo>
                    <a:pt x="374" y="944"/>
                    <a:pt x="426" y="764"/>
                    <a:pt x="413" y="508"/>
                  </a:cubicBezTo>
                  <a:cubicBezTo>
                    <a:pt x="400" y="252"/>
                    <a:pt x="503" y="-133"/>
                    <a:pt x="1040" y="46"/>
                  </a:cubicBezTo>
                  <a:cubicBezTo>
                    <a:pt x="1579" y="226"/>
                    <a:pt x="3630" y="1867"/>
                    <a:pt x="3669" y="3752"/>
                  </a:cubicBezTo>
                  <a:close/>
                </a:path>
              </a:pathLst>
            </a:custGeom>
            <a:solidFill>
              <a:schemeClr val="accent5"/>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775" name="Google Shape;775;p29"/>
            <p:cNvSpPr/>
            <p:nvPr/>
          </p:nvSpPr>
          <p:spPr>
            <a:xfrm>
              <a:off x="4235042" y="480667"/>
              <a:ext cx="1208562" cy="1235954"/>
            </a:xfrm>
            <a:custGeom>
              <a:rect b="b" l="l" r="r" t="t"/>
              <a:pathLst>
                <a:path extrusionOk="0" h="3785" w="3701">
                  <a:moveTo>
                    <a:pt x="3685" y="3785"/>
                  </a:moveTo>
                  <a:cubicBezTo>
                    <a:pt x="3684" y="3785"/>
                    <a:pt x="3683" y="3785"/>
                    <a:pt x="3683" y="3785"/>
                  </a:cubicBezTo>
                  <a:cubicBezTo>
                    <a:pt x="3677" y="3784"/>
                    <a:pt x="3125" y="3701"/>
                    <a:pt x="2736" y="3227"/>
                  </a:cubicBezTo>
                  <a:cubicBezTo>
                    <a:pt x="1925" y="2239"/>
                    <a:pt x="1192" y="1792"/>
                    <a:pt x="558" y="1900"/>
                  </a:cubicBezTo>
                  <a:cubicBezTo>
                    <a:pt x="272" y="1948"/>
                    <a:pt x="100" y="1921"/>
                    <a:pt x="31" y="1817"/>
                  </a:cubicBezTo>
                  <a:cubicBezTo>
                    <a:pt x="-74" y="1657"/>
                    <a:pt x="116" y="1361"/>
                    <a:pt x="219" y="1203"/>
                  </a:cubicBezTo>
                  <a:cubicBezTo>
                    <a:pt x="230" y="1185"/>
                    <a:pt x="240" y="1170"/>
                    <a:pt x="248" y="1156"/>
                  </a:cubicBezTo>
                  <a:cubicBezTo>
                    <a:pt x="379" y="948"/>
                    <a:pt x="425" y="771"/>
                    <a:pt x="412" y="525"/>
                  </a:cubicBezTo>
                  <a:cubicBezTo>
                    <a:pt x="408" y="429"/>
                    <a:pt x="414" y="193"/>
                    <a:pt x="575" y="71"/>
                  </a:cubicBezTo>
                  <a:cubicBezTo>
                    <a:pt x="688" y="-15"/>
                    <a:pt x="852" y="-23"/>
                    <a:pt x="1061" y="47"/>
                  </a:cubicBezTo>
                  <a:cubicBezTo>
                    <a:pt x="1488" y="189"/>
                    <a:pt x="2214" y="858"/>
                    <a:pt x="2570" y="1265"/>
                  </a:cubicBezTo>
                  <a:cubicBezTo>
                    <a:pt x="3075" y="1841"/>
                    <a:pt x="3680" y="2743"/>
                    <a:pt x="3701" y="3768"/>
                  </a:cubicBezTo>
                  <a:cubicBezTo>
                    <a:pt x="3701" y="3773"/>
                    <a:pt x="3699" y="3777"/>
                    <a:pt x="3696" y="3781"/>
                  </a:cubicBezTo>
                  <a:cubicBezTo>
                    <a:pt x="3693" y="3783"/>
                    <a:pt x="3689" y="3785"/>
                    <a:pt x="3685" y="3785"/>
                  </a:cubicBezTo>
                  <a:moveTo>
                    <a:pt x="745" y="1851"/>
                  </a:moveTo>
                  <a:cubicBezTo>
                    <a:pt x="1345" y="1851"/>
                    <a:pt x="2023" y="2306"/>
                    <a:pt x="2761" y="3206"/>
                  </a:cubicBezTo>
                  <a:cubicBezTo>
                    <a:pt x="3101" y="3620"/>
                    <a:pt x="3568" y="3729"/>
                    <a:pt x="3668" y="3748"/>
                  </a:cubicBezTo>
                  <a:cubicBezTo>
                    <a:pt x="3640" y="2742"/>
                    <a:pt x="3043" y="1855"/>
                    <a:pt x="2546" y="1287"/>
                  </a:cubicBezTo>
                  <a:cubicBezTo>
                    <a:pt x="1947" y="602"/>
                    <a:pt x="1300" y="161"/>
                    <a:pt x="1052" y="78"/>
                  </a:cubicBezTo>
                  <a:cubicBezTo>
                    <a:pt x="853" y="12"/>
                    <a:pt x="699" y="18"/>
                    <a:pt x="594" y="97"/>
                  </a:cubicBezTo>
                  <a:cubicBezTo>
                    <a:pt x="446" y="210"/>
                    <a:pt x="441" y="433"/>
                    <a:pt x="445" y="523"/>
                  </a:cubicBezTo>
                  <a:cubicBezTo>
                    <a:pt x="458" y="776"/>
                    <a:pt x="411" y="959"/>
                    <a:pt x="276" y="1174"/>
                  </a:cubicBezTo>
                  <a:cubicBezTo>
                    <a:pt x="268" y="1188"/>
                    <a:pt x="258" y="1203"/>
                    <a:pt x="246" y="1221"/>
                  </a:cubicBezTo>
                  <a:cubicBezTo>
                    <a:pt x="148" y="1373"/>
                    <a:pt x="-35" y="1657"/>
                    <a:pt x="59" y="1799"/>
                  </a:cubicBezTo>
                  <a:cubicBezTo>
                    <a:pt x="118" y="1890"/>
                    <a:pt x="284" y="1912"/>
                    <a:pt x="552" y="1867"/>
                  </a:cubicBezTo>
                  <a:cubicBezTo>
                    <a:pt x="616" y="1856"/>
                    <a:pt x="680" y="1851"/>
                    <a:pt x="745" y="1851"/>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776" name="Google Shape;776;p29"/>
            <p:cNvSpPr/>
            <p:nvPr/>
          </p:nvSpPr>
          <p:spPr>
            <a:xfrm>
              <a:off x="4708868" y="972762"/>
              <a:ext cx="735064" cy="743858"/>
            </a:xfrm>
            <a:custGeom>
              <a:rect b="b" l="l" r="r" t="t"/>
              <a:pathLst>
                <a:path extrusionOk="0" h="2278" w="2251">
                  <a:moveTo>
                    <a:pt x="2234" y="2278"/>
                  </a:moveTo>
                  <a:cubicBezTo>
                    <a:pt x="2228" y="2278"/>
                    <a:pt x="2222" y="2274"/>
                    <a:pt x="2219" y="2268"/>
                  </a:cubicBezTo>
                  <a:cubicBezTo>
                    <a:pt x="1688" y="1119"/>
                    <a:pt x="23" y="42"/>
                    <a:pt x="7" y="31"/>
                  </a:cubicBezTo>
                  <a:cubicBezTo>
                    <a:pt x="-1" y="26"/>
                    <a:pt x="-3" y="16"/>
                    <a:pt x="2" y="8"/>
                  </a:cubicBezTo>
                  <a:cubicBezTo>
                    <a:pt x="7" y="1"/>
                    <a:pt x="17" y="-2"/>
                    <a:pt x="24" y="3"/>
                  </a:cubicBezTo>
                  <a:cubicBezTo>
                    <a:pt x="41" y="14"/>
                    <a:pt x="1714" y="1096"/>
                    <a:pt x="2249" y="2254"/>
                  </a:cubicBezTo>
                  <a:cubicBezTo>
                    <a:pt x="2253" y="2263"/>
                    <a:pt x="2249" y="2272"/>
                    <a:pt x="2241" y="2276"/>
                  </a:cubicBezTo>
                  <a:cubicBezTo>
                    <a:pt x="2239" y="2277"/>
                    <a:pt x="2236" y="2278"/>
                    <a:pt x="2234" y="2278"/>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777" name="Google Shape;777;p29"/>
            <p:cNvSpPr/>
            <p:nvPr/>
          </p:nvSpPr>
          <p:spPr>
            <a:xfrm>
              <a:off x="5017132" y="1035784"/>
              <a:ext cx="422556" cy="659937"/>
            </a:xfrm>
            <a:custGeom>
              <a:rect b="b" l="l" r="r" t="t"/>
              <a:pathLst>
                <a:path extrusionOk="0" h="2021" w="1294">
                  <a:moveTo>
                    <a:pt x="1277" y="2021"/>
                  </a:moveTo>
                  <a:cubicBezTo>
                    <a:pt x="1270" y="2021"/>
                    <a:pt x="1263" y="2016"/>
                    <a:pt x="1261" y="2008"/>
                  </a:cubicBezTo>
                  <a:cubicBezTo>
                    <a:pt x="1034" y="1062"/>
                    <a:pt x="15" y="38"/>
                    <a:pt x="4" y="28"/>
                  </a:cubicBezTo>
                  <a:cubicBezTo>
                    <a:pt x="-2" y="22"/>
                    <a:pt x="-2" y="11"/>
                    <a:pt x="4" y="5"/>
                  </a:cubicBezTo>
                  <a:cubicBezTo>
                    <a:pt x="11" y="-2"/>
                    <a:pt x="21" y="-2"/>
                    <a:pt x="28" y="5"/>
                  </a:cubicBezTo>
                  <a:cubicBezTo>
                    <a:pt x="38" y="15"/>
                    <a:pt x="1064" y="1045"/>
                    <a:pt x="1293" y="2000"/>
                  </a:cubicBezTo>
                  <a:cubicBezTo>
                    <a:pt x="1295" y="2009"/>
                    <a:pt x="1290" y="2018"/>
                    <a:pt x="1281" y="2020"/>
                  </a:cubicBezTo>
                  <a:cubicBezTo>
                    <a:pt x="1280" y="2021"/>
                    <a:pt x="1278" y="2021"/>
                    <a:pt x="1277" y="2021"/>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778" name="Google Shape;778;p29"/>
            <p:cNvSpPr/>
            <p:nvPr/>
          </p:nvSpPr>
          <p:spPr>
            <a:xfrm>
              <a:off x="4941372" y="51267"/>
              <a:ext cx="766086" cy="1659803"/>
            </a:xfrm>
            <a:custGeom>
              <a:rect b="b" l="l" r="r" t="t"/>
              <a:pathLst>
                <a:path extrusionOk="0" h="5083" w="2346">
                  <a:moveTo>
                    <a:pt x="1522" y="5083"/>
                  </a:moveTo>
                  <a:cubicBezTo>
                    <a:pt x="1522" y="5083"/>
                    <a:pt x="791" y="1962"/>
                    <a:pt x="346" y="1483"/>
                  </a:cubicBezTo>
                  <a:cubicBezTo>
                    <a:pt x="-98" y="1004"/>
                    <a:pt x="-132" y="555"/>
                    <a:pt x="346" y="455"/>
                  </a:cubicBezTo>
                  <a:cubicBezTo>
                    <a:pt x="825" y="355"/>
                    <a:pt x="894" y="350"/>
                    <a:pt x="1235" y="130"/>
                  </a:cubicBezTo>
                  <a:cubicBezTo>
                    <a:pt x="1577" y="-90"/>
                    <a:pt x="2159" y="-61"/>
                    <a:pt x="2227" y="455"/>
                  </a:cubicBezTo>
                  <a:cubicBezTo>
                    <a:pt x="2266" y="749"/>
                    <a:pt x="2464" y="2812"/>
                    <a:pt x="2241" y="3871"/>
                  </a:cubicBezTo>
                  <a:cubicBezTo>
                    <a:pt x="2072" y="4669"/>
                    <a:pt x="1641" y="4964"/>
                    <a:pt x="1522" y="5083"/>
                  </a:cubicBezTo>
                  <a:close/>
                </a:path>
              </a:pathLst>
            </a:custGeom>
            <a:solidFill>
              <a:schemeClr val="accent5"/>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779" name="Google Shape;779;p29"/>
            <p:cNvSpPr/>
            <p:nvPr/>
          </p:nvSpPr>
          <p:spPr>
            <a:xfrm>
              <a:off x="4936148" y="46042"/>
              <a:ext cx="776536" cy="1670579"/>
            </a:xfrm>
            <a:custGeom>
              <a:rect b="b" l="l" r="r" t="t"/>
              <a:pathLst>
                <a:path extrusionOk="0" h="5116" w="2378">
                  <a:moveTo>
                    <a:pt x="1538" y="5116"/>
                  </a:moveTo>
                  <a:cubicBezTo>
                    <a:pt x="1536" y="5116"/>
                    <a:pt x="1535" y="5115"/>
                    <a:pt x="1533" y="5115"/>
                  </a:cubicBezTo>
                  <a:cubicBezTo>
                    <a:pt x="1528" y="5113"/>
                    <a:pt x="1523" y="5109"/>
                    <a:pt x="1522" y="5103"/>
                  </a:cubicBezTo>
                  <a:cubicBezTo>
                    <a:pt x="1514" y="5072"/>
                    <a:pt x="787" y="1980"/>
                    <a:pt x="350" y="1510"/>
                  </a:cubicBezTo>
                  <a:cubicBezTo>
                    <a:pt x="73" y="1211"/>
                    <a:pt x="-49" y="922"/>
                    <a:pt x="17" y="715"/>
                  </a:cubicBezTo>
                  <a:cubicBezTo>
                    <a:pt x="59" y="583"/>
                    <a:pt x="178" y="492"/>
                    <a:pt x="359" y="454"/>
                  </a:cubicBezTo>
                  <a:lnTo>
                    <a:pt x="440" y="438"/>
                  </a:lnTo>
                  <a:cubicBezTo>
                    <a:pt x="850" y="352"/>
                    <a:pt x="924" y="337"/>
                    <a:pt x="1243" y="132"/>
                  </a:cubicBezTo>
                  <a:cubicBezTo>
                    <a:pt x="1463" y="-9"/>
                    <a:pt x="1762" y="-41"/>
                    <a:pt x="1972" y="56"/>
                  </a:cubicBezTo>
                  <a:cubicBezTo>
                    <a:pt x="2085" y="109"/>
                    <a:pt x="2227" y="223"/>
                    <a:pt x="2260" y="469"/>
                  </a:cubicBezTo>
                  <a:cubicBezTo>
                    <a:pt x="2304" y="801"/>
                    <a:pt x="2494" y="2844"/>
                    <a:pt x="2273" y="3891"/>
                  </a:cubicBezTo>
                  <a:cubicBezTo>
                    <a:pt x="2124" y="4596"/>
                    <a:pt x="1774" y="4909"/>
                    <a:pt x="1606" y="5059"/>
                  </a:cubicBezTo>
                  <a:cubicBezTo>
                    <a:pt x="1583" y="5079"/>
                    <a:pt x="1564" y="5096"/>
                    <a:pt x="1550" y="5111"/>
                  </a:cubicBezTo>
                  <a:cubicBezTo>
                    <a:pt x="1546" y="5114"/>
                    <a:pt x="1542" y="5116"/>
                    <a:pt x="1538" y="5116"/>
                  </a:cubicBezTo>
                  <a:moveTo>
                    <a:pt x="1696" y="33"/>
                  </a:moveTo>
                  <a:cubicBezTo>
                    <a:pt x="1548" y="33"/>
                    <a:pt x="1390" y="77"/>
                    <a:pt x="1260" y="160"/>
                  </a:cubicBezTo>
                  <a:cubicBezTo>
                    <a:pt x="936" y="368"/>
                    <a:pt x="852" y="386"/>
                    <a:pt x="447" y="470"/>
                  </a:cubicBezTo>
                  <a:lnTo>
                    <a:pt x="366" y="487"/>
                  </a:lnTo>
                  <a:cubicBezTo>
                    <a:pt x="197" y="522"/>
                    <a:pt x="87" y="605"/>
                    <a:pt x="48" y="725"/>
                  </a:cubicBezTo>
                  <a:cubicBezTo>
                    <a:pt x="-13" y="920"/>
                    <a:pt x="105" y="1198"/>
                    <a:pt x="375" y="1488"/>
                  </a:cubicBezTo>
                  <a:cubicBezTo>
                    <a:pt x="800" y="1945"/>
                    <a:pt x="1469" y="4735"/>
                    <a:pt x="1547" y="5067"/>
                  </a:cubicBezTo>
                  <a:cubicBezTo>
                    <a:pt x="1558" y="5057"/>
                    <a:pt x="1570" y="5046"/>
                    <a:pt x="1584" y="5034"/>
                  </a:cubicBezTo>
                  <a:cubicBezTo>
                    <a:pt x="1749" y="4886"/>
                    <a:pt x="2094" y="4579"/>
                    <a:pt x="2240" y="3884"/>
                  </a:cubicBezTo>
                  <a:cubicBezTo>
                    <a:pt x="2460" y="2842"/>
                    <a:pt x="2271" y="804"/>
                    <a:pt x="2227" y="473"/>
                  </a:cubicBezTo>
                  <a:cubicBezTo>
                    <a:pt x="2202" y="290"/>
                    <a:pt x="2109" y="157"/>
                    <a:pt x="1958" y="86"/>
                  </a:cubicBezTo>
                  <a:cubicBezTo>
                    <a:pt x="1881" y="50"/>
                    <a:pt x="1790" y="33"/>
                    <a:pt x="1696" y="3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780" name="Google Shape;780;p29"/>
            <p:cNvSpPr/>
            <p:nvPr/>
          </p:nvSpPr>
          <p:spPr>
            <a:xfrm>
              <a:off x="5395279" y="579282"/>
              <a:ext cx="111027" cy="1041010"/>
            </a:xfrm>
            <a:custGeom>
              <a:rect b="b" l="l" r="r" t="t"/>
              <a:pathLst>
                <a:path extrusionOk="0" h="3188" w="340">
                  <a:moveTo>
                    <a:pt x="209" y="3188"/>
                  </a:moveTo>
                  <a:cubicBezTo>
                    <a:pt x="207" y="3188"/>
                    <a:pt x="205" y="3188"/>
                    <a:pt x="204" y="3187"/>
                  </a:cubicBezTo>
                  <a:cubicBezTo>
                    <a:pt x="195" y="3184"/>
                    <a:pt x="190" y="3175"/>
                    <a:pt x="193" y="3166"/>
                  </a:cubicBezTo>
                  <a:cubicBezTo>
                    <a:pt x="534" y="2106"/>
                    <a:pt x="6" y="42"/>
                    <a:pt x="0" y="21"/>
                  </a:cubicBezTo>
                  <a:cubicBezTo>
                    <a:pt x="-2" y="12"/>
                    <a:pt x="3" y="3"/>
                    <a:pt x="12" y="1"/>
                  </a:cubicBezTo>
                  <a:cubicBezTo>
                    <a:pt x="22" y="-1"/>
                    <a:pt x="30" y="4"/>
                    <a:pt x="32" y="13"/>
                  </a:cubicBezTo>
                  <a:cubicBezTo>
                    <a:pt x="38" y="34"/>
                    <a:pt x="568" y="2107"/>
                    <a:pt x="224" y="3176"/>
                  </a:cubicBezTo>
                  <a:cubicBezTo>
                    <a:pt x="222" y="3183"/>
                    <a:pt x="216" y="3188"/>
                    <a:pt x="209" y="3188"/>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781" name="Google Shape;781;p29"/>
            <p:cNvSpPr/>
            <p:nvPr/>
          </p:nvSpPr>
          <p:spPr>
            <a:xfrm>
              <a:off x="5478876" y="416012"/>
              <a:ext cx="104823" cy="1241832"/>
            </a:xfrm>
            <a:custGeom>
              <a:rect b="b" l="l" r="r" t="t"/>
              <a:pathLst>
                <a:path extrusionOk="0" h="3803" w="321">
                  <a:moveTo>
                    <a:pt x="17" y="3803"/>
                  </a:moveTo>
                  <a:cubicBezTo>
                    <a:pt x="15" y="3803"/>
                    <a:pt x="14" y="3803"/>
                    <a:pt x="12" y="3802"/>
                  </a:cubicBezTo>
                  <a:cubicBezTo>
                    <a:pt x="3" y="3800"/>
                    <a:pt x="-2" y="3791"/>
                    <a:pt x="1" y="3782"/>
                  </a:cubicBezTo>
                  <a:cubicBezTo>
                    <a:pt x="595" y="1873"/>
                    <a:pt x="83" y="40"/>
                    <a:pt x="78" y="21"/>
                  </a:cubicBezTo>
                  <a:cubicBezTo>
                    <a:pt x="75" y="13"/>
                    <a:pt x="80" y="3"/>
                    <a:pt x="89" y="1"/>
                  </a:cubicBezTo>
                  <a:cubicBezTo>
                    <a:pt x="98" y="-2"/>
                    <a:pt x="107" y="3"/>
                    <a:pt x="110" y="12"/>
                  </a:cubicBezTo>
                  <a:cubicBezTo>
                    <a:pt x="115" y="31"/>
                    <a:pt x="630" y="1873"/>
                    <a:pt x="33" y="3792"/>
                  </a:cubicBezTo>
                  <a:cubicBezTo>
                    <a:pt x="30" y="3799"/>
                    <a:pt x="24" y="3803"/>
                    <a:pt x="17" y="380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782" name="Google Shape;782;p29"/>
            <p:cNvSpPr/>
            <p:nvPr/>
          </p:nvSpPr>
          <p:spPr>
            <a:xfrm>
              <a:off x="5438383" y="1711068"/>
              <a:ext cx="1225216" cy="1198075"/>
            </a:xfrm>
            <a:custGeom>
              <a:rect b="b" l="l" r="r" t="t"/>
              <a:pathLst>
                <a:path extrusionOk="0" h="3669" w="3752">
                  <a:moveTo>
                    <a:pt x="0" y="0"/>
                  </a:moveTo>
                  <a:cubicBezTo>
                    <a:pt x="0" y="0"/>
                    <a:pt x="77" y="547"/>
                    <a:pt x="551" y="936"/>
                  </a:cubicBezTo>
                  <a:cubicBezTo>
                    <a:pt x="1026" y="1326"/>
                    <a:pt x="2039" y="2223"/>
                    <a:pt x="1885" y="3130"/>
                  </a:cubicBezTo>
                  <a:cubicBezTo>
                    <a:pt x="1731" y="4038"/>
                    <a:pt x="2398" y="3551"/>
                    <a:pt x="2603" y="3423"/>
                  </a:cubicBezTo>
                  <a:cubicBezTo>
                    <a:pt x="2808" y="3295"/>
                    <a:pt x="2988" y="3243"/>
                    <a:pt x="3244" y="3256"/>
                  </a:cubicBezTo>
                  <a:cubicBezTo>
                    <a:pt x="3501" y="3269"/>
                    <a:pt x="3885" y="3166"/>
                    <a:pt x="3706" y="2629"/>
                  </a:cubicBezTo>
                  <a:cubicBezTo>
                    <a:pt x="3526" y="2090"/>
                    <a:pt x="1885" y="39"/>
                    <a:pt x="0" y="0"/>
                  </a:cubicBezTo>
                  <a:close/>
                </a:path>
              </a:pathLst>
            </a:custGeom>
            <a:solidFill>
              <a:schemeClr val="accent5"/>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783" name="Google Shape;783;p29"/>
            <p:cNvSpPr/>
            <p:nvPr/>
          </p:nvSpPr>
          <p:spPr>
            <a:xfrm>
              <a:off x="5432832" y="1705844"/>
              <a:ext cx="1235992" cy="1208525"/>
            </a:xfrm>
            <a:custGeom>
              <a:rect b="b" l="l" r="r" t="t"/>
              <a:pathLst>
                <a:path extrusionOk="0" h="3701" w="3785">
                  <a:moveTo>
                    <a:pt x="2081" y="3701"/>
                  </a:moveTo>
                  <a:cubicBezTo>
                    <a:pt x="2039" y="3701"/>
                    <a:pt x="2000" y="3692"/>
                    <a:pt x="1968" y="3670"/>
                  </a:cubicBezTo>
                  <a:cubicBezTo>
                    <a:pt x="1864" y="3601"/>
                    <a:pt x="1837" y="3429"/>
                    <a:pt x="1885" y="3143"/>
                  </a:cubicBezTo>
                  <a:cubicBezTo>
                    <a:pt x="1993" y="2510"/>
                    <a:pt x="1546" y="1776"/>
                    <a:pt x="558" y="965"/>
                  </a:cubicBezTo>
                  <a:cubicBezTo>
                    <a:pt x="84" y="576"/>
                    <a:pt x="1" y="24"/>
                    <a:pt x="0" y="18"/>
                  </a:cubicBezTo>
                  <a:cubicBezTo>
                    <a:pt x="0" y="14"/>
                    <a:pt x="1" y="9"/>
                    <a:pt x="4" y="5"/>
                  </a:cubicBezTo>
                  <a:cubicBezTo>
                    <a:pt x="8" y="2"/>
                    <a:pt x="11" y="0"/>
                    <a:pt x="17" y="0"/>
                  </a:cubicBezTo>
                  <a:cubicBezTo>
                    <a:pt x="1042" y="21"/>
                    <a:pt x="1944" y="626"/>
                    <a:pt x="2520" y="1131"/>
                  </a:cubicBezTo>
                  <a:cubicBezTo>
                    <a:pt x="2927" y="1487"/>
                    <a:pt x="3596" y="2213"/>
                    <a:pt x="3738" y="2640"/>
                  </a:cubicBezTo>
                  <a:cubicBezTo>
                    <a:pt x="3808" y="2849"/>
                    <a:pt x="3800" y="3013"/>
                    <a:pt x="3714" y="3126"/>
                  </a:cubicBezTo>
                  <a:cubicBezTo>
                    <a:pt x="3592" y="3287"/>
                    <a:pt x="3356" y="3293"/>
                    <a:pt x="3260" y="3289"/>
                  </a:cubicBezTo>
                  <a:cubicBezTo>
                    <a:pt x="3014" y="3276"/>
                    <a:pt x="2837" y="3322"/>
                    <a:pt x="2629" y="3453"/>
                  </a:cubicBezTo>
                  <a:cubicBezTo>
                    <a:pt x="2615" y="3461"/>
                    <a:pt x="2600" y="3471"/>
                    <a:pt x="2582" y="3482"/>
                  </a:cubicBezTo>
                  <a:cubicBezTo>
                    <a:pt x="2456" y="3564"/>
                    <a:pt x="2244" y="3701"/>
                    <a:pt x="2081" y="3701"/>
                  </a:cubicBezTo>
                  <a:moveTo>
                    <a:pt x="37" y="33"/>
                  </a:moveTo>
                  <a:cubicBezTo>
                    <a:pt x="56" y="133"/>
                    <a:pt x="165" y="600"/>
                    <a:pt x="579" y="940"/>
                  </a:cubicBezTo>
                  <a:cubicBezTo>
                    <a:pt x="1577" y="1759"/>
                    <a:pt x="2028" y="2503"/>
                    <a:pt x="1918" y="3149"/>
                  </a:cubicBezTo>
                  <a:cubicBezTo>
                    <a:pt x="1873" y="3417"/>
                    <a:pt x="1895" y="3583"/>
                    <a:pt x="1986" y="3642"/>
                  </a:cubicBezTo>
                  <a:cubicBezTo>
                    <a:pt x="2128" y="3736"/>
                    <a:pt x="2412" y="3553"/>
                    <a:pt x="2564" y="3455"/>
                  </a:cubicBezTo>
                  <a:cubicBezTo>
                    <a:pt x="2582" y="3443"/>
                    <a:pt x="2597" y="3433"/>
                    <a:pt x="2611" y="3425"/>
                  </a:cubicBezTo>
                  <a:cubicBezTo>
                    <a:pt x="2826" y="3290"/>
                    <a:pt x="3009" y="3243"/>
                    <a:pt x="3262" y="3256"/>
                  </a:cubicBezTo>
                  <a:cubicBezTo>
                    <a:pt x="3353" y="3260"/>
                    <a:pt x="3575" y="3255"/>
                    <a:pt x="3687" y="3107"/>
                  </a:cubicBezTo>
                  <a:cubicBezTo>
                    <a:pt x="3767" y="3002"/>
                    <a:pt x="3773" y="2848"/>
                    <a:pt x="3707" y="2649"/>
                  </a:cubicBezTo>
                  <a:cubicBezTo>
                    <a:pt x="3624" y="2401"/>
                    <a:pt x="3183" y="1754"/>
                    <a:pt x="2498" y="1155"/>
                  </a:cubicBezTo>
                  <a:cubicBezTo>
                    <a:pt x="1930" y="658"/>
                    <a:pt x="1043" y="61"/>
                    <a:pt x="37" y="3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784" name="Google Shape;784;p29"/>
            <p:cNvSpPr/>
            <p:nvPr/>
          </p:nvSpPr>
          <p:spPr>
            <a:xfrm>
              <a:off x="5433159" y="1705517"/>
              <a:ext cx="743554" cy="735368"/>
            </a:xfrm>
            <a:custGeom>
              <a:rect b="b" l="l" r="r" t="t"/>
              <a:pathLst>
                <a:path extrusionOk="0" h="2252" w="2277">
                  <a:moveTo>
                    <a:pt x="2260" y="2252"/>
                  </a:moveTo>
                  <a:cubicBezTo>
                    <a:pt x="2254" y="2252"/>
                    <a:pt x="2249" y="2249"/>
                    <a:pt x="2246" y="2244"/>
                  </a:cubicBezTo>
                  <a:cubicBezTo>
                    <a:pt x="2235" y="2228"/>
                    <a:pt x="1158" y="563"/>
                    <a:pt x="9" y="32"/>
                  </a:cubicBezTo>
                  <a:cubicBezTo>
                    <a:pt x="1" y="28"/>
                    <a:pt x="-3" y="19"/>
                    <a:pt x="1" y="10"/>
                  </a:cubicBezTo>
                  <a:cubicBezTo>
                    <a:pt x="5" y="2"/>
                    <a:pt x="14" y="-2"/>
                    <a:pt x="23" y="2"/>
                  </a:cubicBezTo>
                  <a:cubicBezTo>
                    <a:pt x="1181" y="537"/>
                    <a:pt x="2263" y="2210"/>
                    <a:pt x="2274" y="2227"/>
                  </a:cubicBezTo>
                  <a:cubicBezTo>
                    <a:pt x="2279" y="2234"/>
                    <a:pt x="2276" y="2245"/>
                    <a:pt x="2269" y="2249"/>
                  </a:cubicBezTo>
                  <a:cubicBezTo>
                    <a:pt x="2266" y="2251"/>
                    <a:pt x="2263" y="2252"/>
                    <a:pt x="2260" y="2252"/>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785" name="Google Shape;785;p29"/>
            <p:cNvSpPr/>
            <p:nvPr/>
          </p:nvSpPr>
          <p:spPr>
            <a:xfrm>
              <a:off x="5454058" y="1709762"/>
              <a:ext cx="659631" cy="422543"/>
            </a:xfrm>
            <a:custGeom>
              <a:rect b="b" l="l" r="r" t="t"/>
              <a:pathLst>
                <a:path extrusionOk="0" h="1294" w="2020">
                  <a:moveTo>
                    <a:pt x="2003" y="1294"/>
                  </a:moveTo>
                  <a:cubicBezTo>
                    <a:pt x="1999" y="1294"/>
                    <a:pt x="1995" y="1293"/>
                    <a:pt x="1992" y="1290"/>
                  </a:cubicBezTo>
                  <a:cubicBezTo>
                    <a:pt x="1981" y="1279"/>
                    <a:pt x="958" y="260"/>
                    <a:pt x="12" y="33"/>
                  </a:cubicBezTo>
                  <a:cubicBezTo>
                    <a:pt x="3" y="31"/>
                    <a:pt x="-2" y="22"/>
                    <a:pt x="0" y="13"/>
                  </a:cubicBezTo>
                  <a:cubicBezTo>
                    <a:pt x="2" y="4"/>
                    <a:pt x="11" y="-1"/>
                    <a:pt x="20" y="1"/>
                  </a:cubicBezTo>
                  <a:cubicBezTo>
                    <a:pt x="975" y="230"/>
                    <a:pt x="2005" y="1256"/>
                    <a:pt x="2015" y="1266"/>
                  </a:cubicBezTo>
                  <a:cubicBezTo>
                    <a:pt x="2022" y="1273"/>
                    <a:pt x="2022" y="1283"/>
                    <a:pt x="2015" y="1290"/>
                  </a:cubicBezTo>
                  <a:cubicBezTo>
                    <a:pt x="2012" y="1293"/>
                    <a:pt x="2008" y="1294"/>
                    <a:pt x="2003" y="1294"/>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786" name="Google Shape;786;p29"/>
            <p:cNvSpPr/>
            <p:nvPr/>
          </p:nvSpPr>
          <p:spPr>
            <a:xfrm>
              <a:off x="5438383" y="1442000"/>
              <a:ext cx="1659854" cy="766063"/>
            </a:xfrm>
            <a:custGeom>
              <a:rect b="b" l="l" r="r" t="t"/>
              <a:pathLst>
                <a:path extrusionOk="0" h="2346" w="5083">
                  <a:moveTo>
                    <a:pt x="0" y="824"/>
                  </a:moveTo>
                  <a:cubicBezTo>
                    <a:pt x="0" y="824"/>
                    <a:pt x="3121" y="1555"/>
                    <a:pt x="3600" y="2000"/>
                  </a:cubicBezTo>
                  <a:cubicBezTo>
                    <a:pt x="4079" y="2444"/>
                    <a:pt x="4528" y="2478"/>
                    <a:pt x="4628" y="2000"/>
                  </a:cubicBezTo>
                  <a:cubicBezTo>
                    <a:pt x="4728" y="1521"/>
                    <a:pt x="4733" y="1452"/>
                    <a:pt x="4953" y="1111"/>
                  </a:cubicBezTo>
                  <a:cubicBezTo>
                    <a:pt x="5173" y="769"/>
                    <a:pt x="5144" y="187"/>
                    <a:pt x="4628" y="119"/>
                  </a:cubicBezTo>
                  <a:cubicBezTo>
                    <a:pt x="4334" y="80"/>
                    <a:pt x="2271" y="-118"/>
                    <a:pt x="1212" y="105"/>
                  </a:cubicBezTo>
                  <a:cubicBezTo>
                    <a:pt x="414" y="274"/>
                    <a:pt x="119" y="705"/>
                    <a:pt x="0" y="824"/>
                  </a:cubicBezTo>
                  <a:close/>
                </a:path>
              </a:pathLst>
            </a:custGeom>
            <a:solidFill>
              <a:schemeClr val="accent5"/>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787" name="Google Shape;787;p29"/>
            <p:cNvSpPr/>
            <p:nvPr/>
          </p:nvSpPr>
          <p:spPr>
            <a:xfrm>
              <a:off x="5433159" y="1436775"/>
              <a:ext cx="1670303" cy="776839"/>
            </a:xfrm>
            <a:custGeom>
              <a:rect b="b" l="l" r="r" t="t"/>
              <a:pathLst>
                <a:path extrusionOk="0" h="2379" w="5115">
                  <a:moveTo>
                    <a:pt x="4282" y="2379"/>
                  </a:moveTo>
                  <a:cubicBezTo>
                    <a:pt x="4090" y="2379"/>
                    <a:pt x="3850" y="2256"/>
                    <a:pt x="3605" y="2028"/>
                  </a:cubicBezTo>
                  <a:cubicBezTo>
                    <a:pt x="3135" y="1591"/>
                    <a:pt x="43" y="864"/>
                    <a:pt x="12" y="856"/>
                  </a:cubicBezTo>
                  <a:cubicBezTo>
                    <a:pt x="6" y="855"/>
                    <a:pt x="2" y="851"/>
                    <a:pt x="0" y="845"/>
                  </a:cubicBezTo>
                  <a:cubicBezTo>
                    <a:pt x="-2" y="839"/>
                    <a:pt x="0" y="833"/>
                    <a:pt x="4" y="829"/>
                  </a:cubicBezTo>
                  <a:cubicBezTo>
                    <a:pt x="19" y="814"/>
                    <a:pt x="36" y="795"/>
                    <a:pt x="56" y="772"/>
                  </a:cubicBezTo>
                  <a:cubicBezTo>
                    <a:pt x="206" y="604"/>
                    <a:pt x="519" y="254"/>
                    <a:pt x="1224" y="105"/>
                  </a:cubicBezTo>
                  <a:cubicBezTo>
                    <a:pt x="2271" y="-116"/>
                    <a:pt x="4314" y="74"/>
                    <a:pt x="4646" y="119"/>
                  </a:cubicBezTo>
                  <a:cubicBezTo>
                    <a:pt x="4892" y="151"/>
                    <a:pt x="5006" y="293"/>
                    <a:pt x="5059" y="406"/>
                  </a:cubicBezTo>
                  <a:cubicBezTo>
                    <a:pt x="5156" y="616"/>
                    <a:pt x="5124" y="915"/>
                    <a:pt x="4983" y="1135"/>
                  </a:cubicBezTo>
                  <a:cubicBezTo>
                    <a:pt x="4778" y="1455"/>
                    <a:pt x="4762" y="1528"/>
                    <a:pt x="4677" y="1938"/>
                  </a:cubicBezTo>
                  <a:lnTo>
                    <a:pt x="4660" y="2019"/>
                  </a:lnTo>
                  <a:cubicBezTo>
                    <a:pt x="4622" y="2201"/>
                    <a:pt x="4532" y="2319"/>
                    <a:pt x="4400" y="2361"/>
                  </a:cubicBezTo>
                  <a:cubicBezTo>
                    <a:pt x="4363" y="2373"/>
                    <a:pt x="4323" y="2379"/>
                    <a:pt x="4282" y="2379"/>
                  </a:cubicBezTo>
                  <a:moveTo>
                    <a:pt x="48" y="831"/>
                  </a:moveTo>
                  <a:cubicBezTo>
                    <a:pt x="380" y="909"/>
                    <a:pt x="3170" y="1578"/>
                    <a:pt x="3627" y="2003"/>
                  </a:cubicBezTo>
                  <a:cubicBezTo>
                    <a:pt x="3917" y="2273"/>
                    <a:pt x="4195" y="2392"/>
                    <a:pt x="4390" y="2330"/>
                  </a:cubicBezTo>
                  <a:cubicBezTo>
                    <a:pt x="4510" y="2291"/>
                    <a:pt x="4593" y="2181"/>
                    <a:pt x="4628" y="2012"/>
                  </a:cubicBezTo>
                  <a:lnTo>
                    <a:pt x="4645" y="1931"/>
                  </a:lnTo>
                  <a:cubicBezTo>
                    <a:pt x="4729" y="1526"/>
                    <a:pt x="4747" y="1442"/>
                    <a:pt x="4955" y="1118"/>
                  </a:cubicBezTo>
                  <a:cubicBezTo>
                    <a:pt x="5091" y="907"/>
                    <a:pt x="5121" y="620"/>
                    <a:pt x="5029" y="420"/>
                  </a:cubicBezTo>
                  <a:cubicBezTo>
                    <a:pt x="4958" y="269"/>
                    <a:pt x="4825" y="176"/>
                    <a:pt x="4642" y="151"/>
                  </a:cubicBezTo>
                  <a:cubicBezTo>
                    <a:pt x="4311" y="107"/>
                    <a:pt x="2273" y="-82"/>
                    <a:pt x="1231" y="138"/>
                  </a:cubicBezTo>
                  <a:cubicBezTo>
                    <a:pt x="536" y="284"/>
                    <a:pt x="229" y="629"/>
                    <a:pt x="81" y="794"/>
                  </a:cubicBezTo>
                  <a:cubicBezTo>
                    <a:pt x="69" y="808"/>
                    <a:pt x="58" y="820"/>
                    <a:pt x="48" y="831"/>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788" name="Google Shape;788;p29"/>
            <p:cNvSpPr/>
            <p:nvPr/>
          </p:nvSpPr>
          <p:spPr>
            <a:xfrm>
              <a:off x="5529165" y="1643148"/>
              <a:ext cx="1041041" cy="111024"/>
            </a:xfrm>
            <a:custGeom>
              <a:rect b="b" l="l" r="r" t="t"/>
              <a:pathLst>
                <a:path extrusionOk="0" h="340" w="3188">
                  <a:moveTo>
                    <a:pt x="3171" y="340"/>
                  </a:moveTo>
                  <a:cubicBezTo>
                    <a:pt x="3170" y="340"/>
                    <a:pt x="3168" y="340"/>
                    <a:pt x="3167" y="340"/>
                  </a:cubicBezTo>
                  <a:cubicBezTo>
                    <a:pt x="3146" y="334"/>
                    <a:pt x="1082" y="-194"/>
                    <a:pt x="22" y="147"/>
                  </a:cubicBezTo>
                  <a:cubicBezTo>
                    <a:pt x="13" y="150"/>
                    <a:pt x="4" y="145"/>
                    <a:pt x="1" y="136"/>
                  </a:cubicBezTo>
                  <a:cubicBezTo>
                    <a:pt x="-2" y="128"/>
                    <a:pt x="3" y="118"/>
                    <a:pt x="12" y="116"/>
                  </a:cubicBezTo>
                  <a:cubicBezTo>
                    <a:pt x="1081" y="-228"/>
                    <a:pt x="3154" y="302"/>
                    <a:pt x="3175" y="308"/>
                  </a:cubicBezTo>
                  <a:cubicBezTo>
                    <a:pt x="3184" y="310"/>
                    <a:pt x="3189" y="319"/>
                    <a:pt x="3187" y="328"/>
                  </a:cubicBezTo>
                  <a:cubicBezTo>
                    <a:pt x="3185" y="335"/>
                    <a:pt x="3178" y="340"/>
                    <a:pt x="3171" y="340"/>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789" name="Google Shape;789;p29"/>
            <p:cNvSpPr/>
            <p:nvPr/>
          </p:nvSpPr>
          <p:spPr>
            <a:xfrm>
              <a:off x="5491611" y="1565758"/>
              <a:ext cx="1241870" cy="104819"/>
            </a:xfrm>
            <a:custGeom>
              <a:rect b="b" l="l" r="r" t="t"/>
              <a:pathLst>
                <a:path extrusionOk="0" h="321" w="3803">
                  <a:moveTo>
                    <a:pt x="16" y="321"/>
                  </a:moveTo>
                  <a:cubicBezTo>
                    <a:pt x="9" y="321"/>
                    <a:pt x="3" y="316"/>
                    <a:pt x="1" y="309"/>
                  </a:cubicBezTo>
                  <a:cubicBezTo>
                    <a:pt x="-2" y="300"/>
                    <a:pt x="3" y="291"/>
                    <a:pt x="11" y="288"/>
                  </a:cubicBezTo>
                  <a:cubicBezTo>
                    <a:pt x="1930" y="-309"/>
                    <a:pt x="3772" y="206"/>
                    <a:pt x="3791" y="211"/>
                  </a:cubicBezTo>
                  <a:cubicBezTo>
                    <a:pt x="3799" y="214"/>
                    <a:pt x="3805" y="223"/>
                    <a:pt x="3802" y="232"/>
                  </a:cubicBezTo>
                  <a:cubicBezTo>
                    <a:pt x="3799" y="240"/>
                    <a:pt x="3790" y="245"/>
                    <a:pt x="3782" y="243"/>
                  </a:cubicBezTo>
                  <a:cubicBezTo>
                    <a:pt x="3763" y="238"/>
                    <a:pt x="1930" y="-274"/>
                    <a:pt x="21" y="320"/>
                  </a:cubicBezTo>
                  <a:cubicBezTo>
                    <a:pt x="20" y="320"/>
                    <a:pt x="18" y="321"/>
                    <a:pt x="16" y="321"/>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790" name="Google Shape;790;p29"/>
            <p:cNvSpPr/>
            <p:nvPr/>
          </p:nvSpPr>
          <p:spPr>
            <a:xfrm>
              <a:off x="5509572" y="3918"/>
              <a:ext cx="1636015" cy="1635965"/>
            </a:xfrm>
            <a:custGeom>
              <a:rect b="b" l="l" r="r" t="t"/>
              <a:pathLst>
                <a:path extrusionOk="0" h="5010" w="5010">
                  <a:moveTo>
                    <a:pt x="4975" y="2061"/>
                  </a:moveTo>
                  <a:cubicBezTo>
                    <a:pt x="4847" y="1702"/>
                    <a:pt x="4304" y="1480"/>
                    <a:pt x="3917" y="1093"/>
                  </a:cubicBezTo>
                  <a:cubicBezTo>
                    <a:pt x="3530" y="706"/>
                    <a:pt x="3308" y="163"/>
                    <a:pt x="2949" y="35"/>
                  </a:cubicBezTo>
                  <a:cubicBezTo>
                    <a:pt x="2590" y="-93"/>
                    <a:pt x="2167" y="61"/>
                    <a:pt x="1756" y="1766"/>
                  </a:cubicBezTo>
                  <a:cubicBezTo>
                    <a:pt x="1346" y="3471"/>
                    <a:pt x="500" y="4016"/>
                    <a:pt x="500" y="4016"/>
                  </a:cubicBezTo>
                  <a:lnTo>
                    <a:pt x="90" y="4405"/>
                  </a:lnTo>
                  <a:lnTo>
                    <a:pt x="0" y="5010"/>
                  </a:lnTo>
                  <a:lnTo>
                    <a:pt x="605" y="4920"/>
                  </a:lnTo>
                  <a:lnTo>
                    <a:pt x="994" y="4509"/>
                  </a:lnTo>
                  <a:cubicBezTo>
                    <a:pt x="994" y="4509"/>
                    <a:pt x="1538" y="3664"/>
                    <a:pt x="3244" y="3253"/>
                  </a:cubicBezTo>
                  <a:cubicBezTo>
                    <a:pt x="4949" y="2843"/>
                    <a:pt x="5103" y="2420"/>
                    <a:pt x="4975" y="2061"/>
                  </a:cubicBezTo>
                  <a:close/>
                </a:path>
              </a:pathLst>
            </a:custGeom>
            <a:solidFill>
              <a:schemeClr val="accent5"/>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791" name="Google Shape;791;p29"/>
            <p:cNvSpPr/>
            <p:nvPr/>
          </p:nvSpPr>
          <p:spPr>
            <a:xfrm>
              <a:off x="5504020" y="-1306"/>
              <a:ext cx="1646792" cy="1646741"/>
            </a:xfrm>
            <a:custGeom>
              <a:rect b="b" l="l" r="r" t="t"/>
              <a:pathLst>
                <a:path extrusionOk="0" h="5043" w="5043">
                  <a:moveTo>
                    <a:pt x="17" y="5043"/>
                  </a:moveTo>
                  <a:cubicBezTo>
                    <a:pt x="12" y="5043"/>
                    <a:pt x="8" y="5041"/>
                    <a:pt x="5" y="5038"/>
                  </a:cubicBezTo>
                  <a:cubicBezTo>
                    <a:pt x="1" y="5034"/>
                    <a:pt x="0" y="5029"/>
                    <a:pt x="0" y="5024"/>
                  </a:cubicBezTo>
                  <a:lnTo>
                    <a:pt x="90" y="4418"/>
                  </a:lnTo>
                  <a:cubicBezTo>
                    <a:pt x="91" y="4415"/>
                    <a:pt x="93" y="4411"/>
                    <a:pt x="95" y="4409"/>
                  </a:cubicBezTo>
                  <a:lnTo>
                    <a:pt x="506" y="4020"/>
                  </a:lnTo>
                  <a:cubicBezTo>
                    <a:pt x="517" y="4013"/>
                    <a:pt x="1354" y="3456"/>
                    <a:pt x="1757" y="1778"/>
                  </a:cubicBezTo>
                  <a:cubicBezTo>
                    <a:pt x="1996" y="785"/>
                    <a:pt x="2262" y="221"/>
                    <a:pt x="2570" y="55"/>
                  </a:cubicBezTo>
                  <a:cubicBezTo>
                    <a:pt x="2692" y="-11"/>
                    <a:pt x="2823" y="-17"/>
                    <a:pt x="2972" y="35"/>
                  </a:cubicBezTo>
                  <a:cubicBezTo>
                    <a:pt x="3196" y="116"/>
                    <a:pt x="3369" y="356"/>
                    <a:pt x="3553" y="611"/>
                  </a:cubicBezTo>
                  <a:cubicBezTo>
                    <a:pt x="3673" y="776"/>
                    <a:pt x="3796" y="948"/>
                    <a:pt x="3946" y="1097"/>
                  </a:cubicBezTo>
                  <a:cubicBezTo>
                    <a:pt x="4095" y="1247"/>
                    <a:pt x="4267" y="1370"/>
                    <a:pt x="4432" y="1490"/>
                  </a:cubicBezTo>
                  <a:cubicBezTo>
                    <a:pt x="4687" y="1674"/>
                    <a:pt x="4927" y="1847"/>
                    <a:pt x="5008" y="2071"/>
                  </a:cubicBezTo>
                  <a:cubicBezTo>
                    <a:pt x="5030" y="2132"/>
                    <a:pt x="5041" y="2190"/>
                    <a:pt x="5043" y="2246"/>
                  </a:cubicBezTo>
                  <a:lnTo>
                    <a:pt x="5043" y="2272"/>
                  </a:lnTo>
                  <a:cubicBezTo>
                    <a:pt x="5041" y="2342"/>
                    <a:pt x="5023" y="2408"/>
                    <a:pt x="4988" y="2472"/>
                  </a:cubicBezTo>
                  <a:cubicBezTo>
                    <a:pt x="4822" y="2781"/>
                    <a:pt x="4258" y="3047"/>
                    <a:pt x="3265" y="3286"/>
                  </a:cubicBezTo>
                  <a:cubicBezTo>
                    <a:pt x="2388" y="3497"/>
                    <a:pt x="1825" y="3825"/>
                    <a:pt x="1508" y="4063"/>
                  </a:cubicBezTo>
                  <a:cubicBezTo>
                    <a:pt x="1164" y="4321"/>
                    <a:pt x="1026" y="4532"/>
                    <a:pt x="1025" y="4534"/>
                  </a:cubicBezTo>
                  <a:lnTo>
                    <a:pt x="634" y="4948"/>
                  </a:lnTo>
                  <a:cubicBezTo>
                    <a:pt x="632" y="4950"/>
                    <a:pt x="628" y="4952"/>
                    <a:pt x="625" y="4953"/>
                  </a:cubicBezTo>
                  <a:lnTo>
                    <a:pt x="19" y="5043"/>
                  </a:lnTo>
                  <a:cubicBezTo>
                    <a:pt x="18" y="5043"/>
                    <a:pt x="18" y="5043"/>
                    <a:pt x="17" y="5043"/>
                  </a:cubicBezTo>
                  <a:moveTo>
                    <a:pt x="122" y="4429"/>
                  </a:moveTo>
                  <a:lnTo>
                    <a:pt x="36" y="5007"/>
                  </a:lnTo>
                  <a:lnTo>
                    <a:pt x="614" y="4921"/>
                  </a:lnTo>
                  <a:lnTo>
                    <a:pt x="999" y="4514"/>
                  </a:lnTo>
                  <a:cubicBezTo>
                    <a:pt x="1002" y="4508"/>
                    <a:pt x="1139" y="4300"/>
                    <a:pt x="1486" y="4038"/>
                  </a:cubicBezTo>
                  <a:cubicBezTo>
                    <a:pt x="1806" y="3798"/>
                    <a:pt x="2373" y="3466"/>
                    <a:pt x="3257" y="3253"/>
                  </a:cubicBezTo>
                  <a:cubicBezTo>
                    <a:pt x="4241" y="3017"/>
                    <a:pt x="4797" y="2756"/>
                    <a:pt x="4959" y="2457"/>
                  </a:cubicBezTo>
                  <a:cubicBezTo>
                    <a:pt x="5021" y="2342"/>
                    <a:pt x="5027" y="2223"/>
                    <a:pt x="4976" y="2083"/>
                  </a:cubicBezTo>
                  <a:lnTo>
                    <a:pt x="4976" y="2083"/>
                  </a:lnTo>
                  <a:cubicBezTo>
                    <a:pt x="4900" y="1868"/>
                    <a:pt x="4674" y="1705"/>
                    <a:pt x="4413" y="1517"/>
                  </a:cubicBezTo>
                  <a:cubicBezTo>
                    <a:pt x="4246" y="1396"/>
                    <a:pt x="4074" y="1272"/>
                    <a:pt x="3922" y="1121"/>
                  </a:cubicBezTo>
                  <a:cubicBezTo>
                    <a:pt x="3771" y="969"/>
                    <a:pt x="3646" y="797"/>
                    <a:pt x="3526" y="630"/>
                  </a:cubicBezTo>
                  <a:cubicBezTo>
                    <a:pt x="3338" y="369"/>
                    <a:pt x="3175" y="143"/>
                    <a:pt x="2960" y="67"/>
                  </a:cubicBezTo>
                  <a:cubicBezTo>
                    <a:pt x="2819" y="16"/>
                    <a:pt x="2701" y="22"/>
                    <a:pt x="2586" y="84"/>
                  </a:cubicBezTo>
                  <a:cubicBezTo>
                    <a:pt x="2287" y="246"/>
                    <a:pt x="2026" y="802"/>
                    <a:pt x="1790" y="1786"/>
                  </a:cubicBezTo>
                  <a:cubicBezTo>
                    <a:pt x="1577" y="2670"/>
                    <a:pt x="1245" y="3237"/>
                    <a:pt x="1005" y="3557"/>
                  </a:cubicBezTo>
                  <a:cubicBezTo>
                    <a:pt x="743" y="3904"/>
                    <a:pt x="535" y="4041"/>
                    <a:pt x="526" y="4046"/>
                  </a:cubicBezTo>
                  <a:lnTo>
                    <a:pt x="122" y="4429"/>
                  </a:lnTo>
                  <a:moveTo>
                    <a:pt x="622" y="4936"/>
                  </a:moveTo>
                  <a:lnTo>
                    <a:pt x="623" y="4936"/>
                  </a:lnTo>
                  <a:lnTo>
                    <a:pt x="622" y="4936"/>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792" name="Google Shape;792;p29"/>
            <p:cNvSpPr/>
            <p:nvPr/>
          </p:nvSpPr>
          <p:spPr>
            <a:xfrm>
              <a:off x="5800855" y="579282"/>
              <a:ext cx="513990" cy="693244"/>
            </a:xfrm>
            <a:custGeom>
              <a:rect b="b" l="l" r="r" t="t"/>
              <a:pathLst>
                <a:path extrusionOk="0" h="2123" w="1574">
                  <a:moveTo>
                    <a:pt x="16" y="2123"/>
                  </a:moveTo>
                  <a:cubicBezTo>
                    <a:pt x="12" y="2123"/>
                    <a:pt x="7" y="2122"/>
                    <a:pt x="4" y="2118"/>
                  </a:cubicBezTo>
                  <a:cubicBezTo>
                    <a:pt x="-2" y="2112"/>
                    <a:pt x="-2" y="2101"/>
                    <a:pt x="5" y="2095"/>
                  </a:cubicBezTo>
                  <a:cubicBezTo>
                    <a:pt x="495" y="1632"/>
                    <a:pt x="1533" y="24"/>
                    <a:pt x="1543" y="8"/>
                  </a:cubicBezTo>
                  <a:cubicBezTo>
                    <a:pt x="1548" y="0"/>
                    <a:pt x="1558" y="-2"/>
                    <a:pt x="1566" y="3"/>
                  </a:cubicBezTo>
                  <a:cubicBezTo>
                    <a:pt x="1574" y="8"/>
                    <a:pt x="1576" y="18"/>
                    <a:pt x="1571" y="26"/>
                  </a:cubicBezTo>
                  <a:cubicBezTo>
                    <a:pt x="1560" y="42"/>
                    <a:pt x="521" y="1653"/>
                    <a:pt x="27" y="2119"/>
                  </a:cubicBezTo>
                  <a:cubicBezTo>
                    <a:pt x="24" y="2122"/>
                    <a:pt x="20" y="2123"/>
                    <a:pt x="16" y="212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793" name="Google Shape;793;p29"/>
            <p:cNvSpPr/>
            <p:nvPr/>
          </p:nvSpPr>
          <p:spPr>
            <a:xfrm>
              <a:off x="5876942" y="834636"/>
              <a:ext cx="693266" cy="513974"/>
            </a:xfrm>
            <a:custGeom>
              <a:rect b="b" l="l" r="r" t="t"/>
              <a:pathLst>
                <a:path extrusionOk="0" h="1574" w="2123">
                  <a:moveTo>
                    <a:pt x="16" y="1574"/>
                  </a:moveTo>
                  <a:cubicBezTo>
                    <a:pt x="12" y="1574"/>
                    <a:pt x="8" y="1573"/>
                    <a:pt x="5" y="1570"/>
                  </a:cubicBezTo>
                  <a:cubicBezTo>
                    <a:pt x="-2" y="1564"/>
                    <a:pt x="-2" y="1553"/>
                    <a:pt x="4" y="1547"/>
                  </a:cubicBezTo>
                  <a:cubicBezTo>
                    <a:pt x="470" y="1053"/>
                    <a:pt x="2081" y="14"/>
                    <a:pt x="2097" y="3"/>
                  </a:cubicBezTo>
                  <a:cubicBezTo>
                    <a:pt x="2105" y="-2"/>
                    <a:pt x="2115" y="0"/>
                    <a:pt x="2120" y="8"/>
                  </a:cubicBezTo>
                  <a:cubicBezTo>
                    <a:pt x="2125" y="16"/>
                    <a:pt x="2123" y="26"/>
                    <a:pt x="2115" y="31"/>
                  </a:cubicBezTo>
                  <a:cubicBezTo>
                    <a:pt x="2099" y="41"/>
                    <a:pt x="491" y="1079"/>
                    <a:pt x="28" y="1569"/>
                  </a:cubicBezTo>
                  <a:cubicBezTo>
                    <a:pt x="25" y="1573"/>
                    <a:pt x="20" y="1574"/>
                    <a:pt x="16" y="1574"/>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794" name="Google Shape;794;p29"/>
            <p:cNvSpPr/>
            <p:nvPr/>
          </p:nvSpPr>
          <p:spPr>
            <a:xfrm>
              <a:off x="5359685" y="904189"/>
              <a:ext cx="885604" cy="885576"/>
            </a:xfrm>
            <a:custGeom>
              <a:rect b="b" l="l" r="r" t="t"/>
              <a:pathLst>
                <a:path extrusionOk="0" h="2712" w="2712">
                  <a:moveTo>
                    <a:pt x="2485" y="227"/>
                  </a:moveTo>
                  <a:cubicBezTo>
                    <a:pt x="2023" y="-119"/>
                    <a:pt x="1613" y="22"/>
                    <a:pt x="1459" y="69"/>
                  </a:cubicBezTo>
                  <a:cubicBezTo>
                    <a:pt x="1305" y="116"/>
                    <a:pt x="1510" y="355"/>
                    <a:pt x="1459" y="595"/>
                  </a:cubicBezTo>
                  <a:cubicBezTo>
                    <a:pt x="1408" y="835"/>
                    <a:pt x="1100" y="868"/>
                    <a:pt x="382" y="1236"/>
                  </a:cubicBezTo>
                  <a:cubicBezTo>
                    <a:pt x="-336" y="1604"/>
                    <a:pt x="177" y="2535"/>
                    <a:pt x="177" y="2535"/>
                  </a:cubicBezTo>
                  <a:cubicBezTo>
                    <a:pt x="177" y="2535"/>
                    <a:pt x="1108" y="3048"/>
                    <a:pt x="1476" y="2330"/>
                  </a:cubicBezTo>
                  <a:cubicBezTo>
                    <a:pt x="1844" y="1612"/>
                    <a:pt x="1877" y="1304"/>
                    <a:pt x="2117" y="1253"/>
                  </a:cubicBezTo>
                  <a:cubicBezTo>
                    <a:pt x="2357" y="1202"/>
                    <a:pt x="2596" y="1407"/>
                    <a:pt x="2643" y="1253"/>
                  </a:cubicBezTo>
                  <a:cubicBezTo>
                    <a:pt x="2690" y="1099"/>
                    <a:pt x="2831" y="689"/>
                    <a:pt x="2485" y="227"/>
                  </a:cubicBezTo>
                  <a:close/>
                </a:path>
              </a:pathLst>
            </a:custGeom>
            <a:solidFill>
              <a:schemeClr val="accent4"/>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795" name="Google Shape;795;p29"/>
            <p:cNvSpPr/>
            <p:nvPr/>
          </p:nvSpPr>
          <p:spPr>
            <a:xfrm>
              <a:off x="5354133" y="898637"/>
              <a:ext cx="896706" cy="897005"/>
            </a:xfrm>
            <a:custGeom>
              <a:rect b="b" l="l" r="r" t="t"/>
              <a:pathLst>
                <a:path extrusionOk="0" h="2747" w="2746">
                  <a:moveTo>
                    <a:pt x="854" y="2747"/>
                  </a:moveTo>
                  <a:cubicBezTo>
                    <a:pt x="517" y="2747"/>
                    <a:pt x="202" y="2576"/>
                    <a:pt x="186" y="2567"/>
                  </a:cubicBezTo>
                  <a:cubicBezTo>
                    <a:pt x="183" y="2565"/>
                    <a:pt x="181" y="2563"/>
                    <a:pt x="179" y="2560"/>
                  </a:cubicBezTo>
                  <a:cubicBezTo>
                    <a:pt x="168" y="2540"/>
                    <a:pt x="-92" y="2060"/>
                    <a:pt x="34" y="1649"/>
                  </a:cubicBezTo>
                  <a:cubicBezTo>
                    <a:pt x="88" y="1470"/>
                    <a:pt x="209" y="1332"/>
                    <a:pt x="391" y="1239"/>
                  </a:cubicBezTo>
                  <a:cubicBezTo>
                    <a:pt x="623" y="1120"/>
                    <a:pt x="812" y="1036"/>
                    <a:pt x="964" y="968"/>
                  </a:cubicBezTo>
                  <a:cubicBezTo>
                    <a:pt x="1282" y="827"/>
                    <a:pt x="1427" y="763"/>
                    <a:pt x="1460" y="609"/>
                  </a:cubicBezTo>
                  <a:cubicBezTo>
                    <a:pt x="1482" y="503"/>
                    <a:pt x="1454" y="399"/>
                    <a:pt x="1429" y="307"/>
                  </a:cubicBezTo>
                  <a:cubicBezTo>
                    <a:pt x="1398" y="196"/>
                    <a:pt x="1372" y="101"/>
                    <a:pt x="1471" y="70"/>
                  </a:cubicBezTo>
                  <a:lnTo>
                    <a:pt x="1485" y="66"/>
                  </a:lnTo>
                  <a:cubicBezTo>
                    <a:pt x="1656" y="13"/>
                    <a:pt x="2057" y="-110"/>
                    <a:pt x="2512" y="231"/>
                  </a:cubicBezTo>
                  <a:cubicBezTo>
                    <a:pt x="2513" y="232"/>
                    <a:pt x="2514" y="233"/>
                    <a:pt x="2515" y="234"/>
                  </a:cubicBezTo>
                  <a:cubicBezTo>
                    <a:pt x="2856" y="690"/>
                    <a:pt x="2733" y="1090"/>
                    <a:pt x="2680" y="1261"/>
                  </a:cubicBezTo>
                  <a:lnTo>
                    <a:pt x="2676" y="1275"/>
                  </a:lnTo>
                  <a:cubicBezTo>
                    <a:pt x="2645" y="1374"/>
                    <a:pt x="2549" y="1348"/>
                    <a:pt x="2439" y="1317"/>
                  </a:cubicBezTo>
                  <a:cubicBezTo>
                    <a:pt x="2347" y="1292"/>
                    <a:pt x="2242" y="1264"/>
                    <a:pt x="2137" y="1286"/>
                  </a:cubicBezTo>
                  <a:cubicBezTo>
                    <a:pt x="1983" y="1319"/>
                    <a:pt x="1919" y="1464"/>
                    <a:pt x="1777" y="1782"/>
                  </a:cubicBezTo>
                  <a:cubicBezTo>
                    <a:pt x="1710" y="1934"/>
                    <a:pt x="1626" y="2123"/>
                    <a:pt x="1507" y="2355"/>
                  </a:cubicBezTo>
                  <a:cubicBezTo>
                    <a:pt x="1414" y="2537"/>
                    <a:pt x="1276" y="2658"/>
                    <a:pt x="1097" y="2712"/>
                  </a:cubicBezTo>
                  <a:cubicBezTo>
                    <a:pt x="1017" y="2737"/>
                    <a:pt x="935" y="2747"/>
                    <a:pt x="854" y="2747"/>
                  </a:cubicBezTo>
                  <a:moveTo>
                    <a:pt x="206" y="2540"/>
                  </a:moveTo>
                  <a:cubicBezTo>
                    <a:pt x="255" y="2566"/>
                    <a:pt x="710" y="2797"/>
                    <a:pt x="1088" y="2681"/>
                  </a:cubicBezTo>
                  <a:cubicBezTo>
                    <a:pt x="1257" y="2629"/>
                    <a:pt x="1389" y="2514"/>
                    <a:pt x="1478" y="2340"/>
                  </a:cubicBezTo>
                  <a:cubicBezTo>
                    <a:pt x="1596" y="2109"/>
                    <a:pt x="1680" y="1920"/>
                    <a:pt x="1747" y="1769"/>
                  </a:cubicBezTo>
                  <a:cubicBezTo>
                    <a:pt x="1889" y="1450"/>
                    <a:pt x="1960" y="1290"/>
                    <a:pt x="2130" y="1254"/>
                  </a:cubicBezTo>
                  <a:cubicBezTo>
                    <a:pt x="2244" y="1230"/>
                    <a:pt x="2357" y="1261"/>
                    <a:pt x="2447" y="1286"/>
                  </a:cubicBezTo>
                  <a:cubicBezTo>
                    <a:pt x="2563" y="1317"/>
                    <a:pt x="2624" y="1331"/>
                    <a:pt x="2644" y="1265"/>
                  </a:cubicBezTo>
                  <a:lnTo>
                    <a:pt x="2648" y="1251"/>
                  </a:lnTo>
                  <a:cubicBezTo>
                    <a:pt x="2700" y="1085"/>
                    <a:pt x="2819" y="697"/>
                    <a:pt x="2490" y="256"/>
                  </a:cubicBezTo>
                  <a:cubicBezTo>
                    <a:pt x="2049" y="-73"/>
                    <a:pt x="1661" y="46"/>
                    <a:pt x="1495" y="98"/>
                  </a:cubicBezTo>
                  <a:lnTo>
                    <a:pt x="1481" y="102"/>
                  </a:lnTo>
                  <a:cubicBezTo>
                    <a:pt x="1415" y="122"/>
                    <a:pt x="1429" y="183"/>
                    <a:pt x="1460" y="298"/>
                  </a:cubicBezTo>
                  <a:cubicBezTo>
                    <a:pt x="1485" y="389"/>
                    <a:pt x="1516" y="503"/>
                    <a:pt x="1492" y="616"/>
                  </a:cubicBezTo>
                  <a:cubicBezTo>
                    <a:pt x="1456" y="786"/>
                    <a:pt x="1296" y="857"/>
                    <a:pt x="977" y="999"/>
                  </a:cubicBezTo>
                  <a:cubicBezTo>
                    <a:pt x="826" y="1066"/>
                    <a:pt x="638" y="1150"/>
                    <a:pt x="406" y="1268"/>
                  </a:cubicBezTo>
                  <a:cubicBezTo>
                    <a:pt x="232" y="1357"/>
                    <a:pt x="117" y="1489"/>
                    <a:pt x="65" y="1658"/>
                  </a:cubicBezTo>
                  <a:cubicBezTo>
                    <a:pt x="-51" y="2037"/>
                    <a:pt x="180" y="2491"/>
                    <a:pt x="206" y="2540"/>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796" name="Google Shape;796;p29"/>
            <p:cNvSpPr/>
            <p:nvPr/>
          </p:nvSpPr>
          <p:spPr>
            <a:xfrm>
              <a:off x="5927557" y="965578"/>
              <a:ext cx="260587" cy="268416"/>
            </a:xfrm>
            <a:custGeom>
              <a:rect b="b" l="l" r="r" t="t"/>
              <a:pathLst>
                <a:path extrusionOk="0" h="822" w="798">
                  <a:moveTo>
                    <a:pt x="756" y="795"/>
                  </a:moveTo>
                  <a:cubicBezTo>
                    <a:pt x="670" y="876"/>
                    <a:pt x="439" y="771"/>
                    <a:pt x="239" y="561"/>
                  </a:cubicBezTo>
                  <a:cubicBezTo>
                    <a:pt x="39" y="351"/>
                    <a:pt x="-54" y="115"/>
                    <a:pt x="31" y="34"/>
                  </a:cubicBezTo>
                  <a:cubicBezTo>
                    <a:pt x="116" y="-47"/>
                    <a:pt x="400" y="17"/>
                    <a:pt x="600" y="227"/>
                  </a:cubicBezTo>
                  <a:cubicBezTo>
                    <a:pt x="801" y="437"/>
                    <a:pt x="841" y="713"/>
                    <a:pt x="756" y="795"/>
                  </a:cubicBezTo>
                  <a:close/>
                </a:path>
              </a:pathLst>
            </a:custGeom>
            <a:solidFill>
              <a:schemeClr val="accent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797" name="Google Shape;797;p29"/>
            <p:cNvSpPr/>
            <p:nvPr/>
          </p:nvSpPr>
          <p:spPr>
            <a:xfrm>
              <a:off x="5922006" y="959700"/>
              <a:ext cx="271363" cy="279845"/>
            </a:xfrm>
            <a:custGeom>
              <a:rect b="b" l="l" r="r" t="t"/>
              <a:pathLst>
                <a:path extrusionOk="0" h="857" w="831">
                  <a:moveTo>
                    <a:pt x="693" y="857"/>
                  </a:moveTo>
                  <a:cubicBezTo>
                    <a:pt x="652" y="857"/>
                    <a:pt x="604" y="845"/>
                    <a:pt x="551" y="820"/>
                  </a:cubicBezTo>
                  <a:cubicBezTo>
                    <a:pt x="451" y="775"/>
                    <a:pt x="342" y="694"/>
                    <a:pt x="244" y="591"/>
                  </a:cubicBezTo>
                  <a:cubicBezTo>
                    <a:pt x="146" y="488"/>
                    <a:pt x="70" y="375"/>
                    <a:pt x="29" y="273"/>
                  </a:cubicBezTo>
                  <a:cubicBezTo>
                    <a:pt x="-12" y="167"/>
                    <a:pt x="-10" y="84"/>
                    <a:pt x="36" y="40"/>
                  </a:cubicBezTo>
                  <a:cubicBezTo>
                    <a:pt x="133" y="-52"/>
                    <a:pt x="425" y="19"/>
                    <a:pt x="629" y="233"/>
                  </a:cubicBezTo>
                  <a:cubicBezTo>
                    <a:pt x="723" y="332"/>
                    <a:pt x="790" y="452"/>
                    <a:pt x="818" y="573"/>
                  </a:cubicBezTo>
                  <a:cubicBezTo>
                    <a:pt x="844" y="686"/>
                    <a:pt x="831" y="780"/>
                    <a:pt x="784" y="825"/>
                  </a:cubicBezTo>
                  <a:lnTo>
                    <a:pt x="784" y="825"/>
                  </a:lnTo>
                  <a:cubicBezTo>
                    <a:pt x="762" y="846"/>
                    <a:pt x="730" y="857"/>
                    <a:pt x="693" y="857"/>
                  </a:cubicBezTo>
                  <a:moveTo>
                    <a:pt x="159" y="35"/>
                  </a:moveTo>
                  <a:cubicBezTo>
                    <a:pt x="115" y="35"/>
                    <a:pt x="80" y="45"/>
                    <a:pt x="59" y="64"/>
                  </a:cubicBezTo>
                  <a:cubicBezTo>
                    <a:pt x="24" y="98"/>
                    <a:pt x="24" y="170"/>
                    <a:pt x="60" y="261"/>
                  </a:cubicBezTo>
                  <a:cubicBezTo>
                    <a:pt x="99" y="359"/>
                    <a:pt x="173" y="468"/>
                    <a:pt x="268" y="568"/>
                  </a:cubicBezTo>
                  <a:cubicBezTo>
                    <a:pt x="363" y="668"/>
                    <a:pt x="468" y="747"/>
                    <a:pt x="564" y="790"/>
                  </a:cubicBezTo>
                  <a:cubicBezTo>
                    <a:pt x="654" y="831"/>
                    <a:pt x="726" y="835"/>
                    <a:pt x="761" y="801"/>
                  </a:cubicBezTo>
                  <a:lnTo>
                    <a:pt x="761" y="801"/>
                  </a:lnTo>
                  <a:cubicBezTo>
                    <a:pt x="799" y="764"/>
                    <a:pt x="809" y="680"/>
                    <a:pt x="786" y="581"/>
                  </a:cubicBezTo>
                  <a:cubicBezTo>
                    <a:pt x="759" y="466"/>
                    <a:pt x="695" y="350"/>
                    <a:pt x="605" y="256"/>
                  </a:cubicBezTo>
                  <a:cubicBezTo>
                    <a:pt x="462" y="106"/>
                    <a:pt x="278" y="35"/>
                    <a:pt x="159" y="35"/>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grpSp>
      <p:grpSp>
        <p:nvGrpSpPr>
          <p:cNvPr id="798" name="Google Shape;798;p29"/>
          <p:cNvGrpSpPr/>
          <p:nvPr/>
        </p:nvGrpSpPr>
        <p:grpSpPr>
          <a:xfrm>
            <a:off x="6727390" y="4100214"/>
            <a:ext cx="2873818" cy="1119474"/>
            <a:chOff x="6727390" y="4100214"/>
            <a:chExt cx="2873818" cy="1119474"/>
          </a:xfrm>
        </p:grpSpPr>
        <p:grpSp>
          <p:nvGrpSpPr>
            <p:cNvPr id="799" name="Google Shape;799;p29"/>
            <p:cNvGrpSpPr/>
            <p:nvPr/>
          </p:nvGrpSpPr>
          <p:grpSpPr>
            <a:xfrm rot="-210280">
              <a:off x="6750929" y="4277452"/>
              <a:ext cx="2826738" cy="856638"/>
              <a:chOff x="8164" y="1294404"/>
              <a:chExt cx="9142747" cy="2770692"/>
            </a:xfrm>
          </p:grpSpPr>
          <p:sp>
            <p:nvSpPr>
              <p:cNvPr id="800" name="Google Shape;800;p29"/>
              <p:cNvSpPr/>
              <p:nvPr/>
            </p:nvSpPr>
            <p:spPr>
              <a:xfrm>
                <a:off x="8164" y="1294404"/>
                <a:ext cx="9142747" cy="2770692"/>
              </a:xfrm>
              <a:custGeom>
                <a:rect b="b" l="l" r="r" t="t"/>
                <a:pathLst>
                  <a:path extrusionOk="0" h="8485" w="27998">
                    <a:moveTo>
                      <a:pt x="27955" y="77"/>
                    </a:moveTo>
                    <a:cubicBezTo>
                      <a:pt x="27922" y="158"/>
                      <a:pt x="27960" y="237"/>
                      <a:pt x="27908" y="307"/>
                    </a:cubicBezTo>
                    <a:cubicBezTo>
                      <a:pt x="27830" y="415"/>
                      <a:pt x="27801" y="549"/>
                      <a:pt x="27802" y="684"/>
                    </a:cubicBezTo>
                    <a:cubicBezTo>
                      <a:pt x="27802" y="731"/>
                      <a:pt x="27812" y="791"/>
                      <a:pt x="27802" y="837"/>
                    </a:cubicBezTo>
                    <a:cubicBezTo>
                      <a:pt x="27785" y="909"/>
                      <a:pt x="27645" y="977"/>
                      <a:pt x="27584" y="1009"/>
                    </a:cubicBezTo>
                    <a:cubicBezTo>
                      <a:pt x="27505" y="1051"/>
                      <a:pt x="27436" y="1098"/>
                      <a:pt x="27368" y="1161"/>
                    </a:cubicBezTo>
                    <a:cubicBezTo>
                      <a:pt x="27304" y="1222"/>
                      <a:pt x="27325" y="1240"/>
                      <a:pt x="27299" y="1313"/>
                    </a:cubicBezTo>
                    <a:cubicBezTo>
                      <a:pt x="27265" y="1408"/>
                      <a:pt x="27159" y="1475"/>
                      <a:pt x="27106" y="1558"/>
                    </a:cubicBezTo>
                    <a:cubicBezTo>
                      <a:pt x="27072" y="1612"/>
                      <a:pt x="27061" y="1650"/>
                      <a:pt x="27049" y="1710"/>
                    </a:cubicBezTo>
                    <a:cubicBezTo>
                      <a:pt x="27041" y="1755"/>
                      <a:pt x="27048" y="1770"/>
                      <a:pt x="27011" y="1804"/>
                    </a:cubicBezTo>
                    <a:cubicBezTo>
                      <a:pt x="26950" y="1861"/>
                      <a:pt x="26853" y="1877"/>
                      <a:pt x="26786" y="1934"/>
                    </a:cubicBezTo>
                    <a:cubicBezTo>
                      <a:pt x="26718" y="1990"/>
                      <a:pt x="26648" y="2022"/>
                      <a:pt x="26572" y="2063"/>
                    </a:cubicBezTo>
                    <a:cubicBezTo>
                      <a:pt x="26480" y="2113"/>
                      <a:pt x="26249" y="2315"/>
                      <a:pt x="26314" y="2433"/>
                    </a:cubicBezTo>
                    <a:cubicBezTo>
                      <a:pt x="26331" y="2462"/>
                      <a:pt x="26413" y="2496"/>
                      <a:pt x="26413" y="2528"/>
                    </a:cubicBezTo>
                    <a:cubicBezTo>
                      <a:pt x="26413" y="2560"/>
                      <a:pt x="26319" y="2601"/>
                      <a:pt x="26301" y="2616"/>
                    </a:cubicBezTo>
                    <a:cubicBezTo>
                      <a:pt x="26234" y="2668"/>
                      <a:pt x="26166" y="2711"/>
                      <a:pt x="26142" y="2794"/>
                    </a:cubicBezTo>
                    <a:cubicBezTo>
                      <a:pt x="26126" y="2851"/>
                      <a:pt x="26110" y="2914"/>
                      <a:pt x="26108" y="2971"/>
                    </a:cubicBezTo>
                    <a:cubicBezTo>
                      <a:pt x="26103" y="3121"/>
                      <a:pt x="26112" y="3127"/>
                      <a:pt x="25918" y="3267"/>
                    </a:cubicBezTo>
                    <a:cubicBezTo>
                      <a:pt x="25860" y="3309"/>
                      <a:pt x="25799" y="3349"/>
                      <a:pt x="25735" y="3382"/>
                    </a:cubicBezTo>
                    <a:cubicBezTo>
                      <a:pt x="25657" y="3423"/>
                      <a:pt x="25578" y="3464"/>
                      <a:pt x="25501" y="3505"/>
                    </a:cubicBezTo>
                    <a:cubicBezTo>
                      <a:pt x="25410" y="3554"/>
                      <a:pt x="25299" y="3586"/>
                      <a:pt x="25237" y="3675"/>
                    </a:cubicBezTo>
                    <a:cubicBezTo>
                      <a:pt x="25209" y="3716"/>
                      <a:pt x="25175" y="3795"/>
                      <a:pt x="25185" y="3846"/>
                    </a:cubicBezTo>
                    <a:cubicBezTo>
                      <a:pt x="25194" y="3898"/>
                      <a:pt x="25255" y="3934"/>
                      <a:pt x="25260" y="3988"/>
                    </a:cubicBezTo>
                    <a:cubicBezTo>
                      <a:pt x="25263" y="4042"/>
                      <a:pt x="25171" y="4148"/>
                      <a:pt x="25143" y="4192"/>
                    </a:cubicBezTo>
                    <a:cubicBezTo>
                      <a:pt x="25101" y="4258"/>
                      <a:pt x="25052" y="4334"/>
                      <a:pt x="25050" y="4413"/>
                    </a:cubicBezTo>
                    <a:cubicBezTo>
                      <a:pt x="25049" y="4455"/>
                      <a:pt x="25054" y="4481"/>
                      <a:pt x="25020" y="4519"/>
                    </a:cubicBezTo>
                    <a:cubicBezTo>
                      <a:pt x="24967" y="4578"/>
                      <a:pt x="24870" y="4637"/>
                      <a:pt x="24801" y="4669"/>
                    </a:cubicBezTo>
                    <a:cubicBezTo>
                      <a:pt x="24714" y="4708"/>
                      <a:pt x="24645" y="4715"/>
                      <a:pt x="24552" y="4685"/>
                    </a:cubicBezTo>
                    <a:cubicBezTo>
                      <a:pt x="24479" y="4661"/>
                      <a:pt x="24426" y="4614"/>
                      <a:pt x="24350" y="4602"/>
                    </a:cubicBezTo>
                    <a:cubicBezTo>
                      <a:pt x="24115" y="4566"/>
                      <a:pt x="23889" y="4698"/>
                      <a:pt x="23674" y="4765"/>
                    </a:cubicBezTo>
                    <a:cubicBezTo>
                      <a:pt x="23554" y="4802"/>
                      <a:pt x="23389" y="4835"/>
                      <a:pt x="23322" y="4951"/>
                    </a:cubicBezTo>
                    <a:cubicBezTo>
                      <a:pt x="23279" y="5023"/>
                      <a:pt x="23263" y="5041"/>
                      <a:pt x="23178" y="5078"/>
                    </a:cubicBezTo>
                    <a:cubicBezTo>
                      <a:pt x="23084" y="5118"/>
                      <a:pt x="22921" y="5165"/>
                      <a:pt x="22889" y="5278"/>
                    </a:cubicBezTo>
                    <a:cubicBezTo>
                      <a:pt x="22871" y="5341"/>
                      <a:pt x="22906" y="5412"/>
                      <a:pt x="22888" y="5475"/>
                    </a:cubicBezTo>
                    <a:cubicBezTo>
                      <a:pt x="22847" y="5624"/>
                      <a:pt x="22551" y="5681"/>
                      <a:pt x="22428" y="5715"/>
                    </a:cubicBezTo>
                    <a:cubicBezTo>
                      <a:pt x="22224" y="5772"/>
                      <a:pt x="22011" y="5794"/>
                      <a:pt x="21804" y="5830"/>
                    </a:cubicBezTo>
                    <a:cubicBezTo>
                      <a:pt x="21578" y="5870"/>
                      <a:pt x="21344" y="5892"/>
                      <a:pt x="21123" y="5955"/>
                    </a:cubicBezTo>
                    <a:cubicBezTo>
                      <a:pt x="21017" y="5985"/>
                      <a:pt x="20875" y="6088"/>
                      <a:pt x="20762" y="6075"/>
                    </a:cubicBezTo>
                    <a:cubicBezTo>
                      <a:pt x="20728" y="6014"/>
                      <a:pt x="20684" y="5931"/>
                      <a:pt x="20629" y="5886"/>
                    </a:cubicBezTo>
                    <a:cubicBezTo>
                      <a:pt x="20579" y="5845"/>
                      <a:pt x="20526" y="5852"/>
                      <a:pt x="20463" y="5855"/>
                    </a:cubicBezTo>
                    <a:cubicBezTo>
                      <a:pt x="20211" y="5865"/>
                      <a:pt x="19955" y="5949"/>
                      <a:pt x="19715" y="6021"/>
                    </a:cubicBezTo>
                    <a:cubicBezTo>
                      <a:pt x="19539" y="6074"/>
                      <a:pt x="19342" y="6111"/>
                      <a:pt x="19179" y="6199"/>
                    </a:cubicBezTo>
                    <a:cubicBezTo>
                      <a:pt x="19047" y="6269"/>
                      <a:pt x="18888" y="6327"/>
                      <a:pt x="18795" y="6452"/>
                    </a:cubicBezTo>
                    <a:cubicBezTo>
                      <a:pt x="18737" y="6531"/>
                      <a:pt x="18764" y="6602"/>
                      <a:pt x="18657" y="6628"/>
                    </a:cubicBezTo>
                    <a:cubicBezTo>
                      <a:pt x="18577" y="6648"/>
                      <a:pt x="18492" y="6660"/>
                      <a:pt x="18412" y="6681"/>
                    </a:cubicBezTo>
                    <a:cubicBezTo>
                      <a:pt x="18234" y="6730"/>
                      <a:pt x="18057" y="6794"/>
                      <a:pt x="17890" y="6874"/>
                    </a:cubicBezTo>
                    <a:cubicBezTo>
                      <a:pt x="17796" y="6919"/>
                      <a:pt x="17720" y="6963"/>
                      <a:pt x="17644" y="7032"/>
                    </a:cubicBezTo>
                    <a:cubicBezTo>
                      <a:pt x="17616" y="7057"/>
                      <a:pt x="17604" y="7081"/>
                      <a:pt x="17565" y="7088"/>
                    </a:cubicBezTo>
                    <a:cubicBezTo>
                      <a:pt x="17516" y="7096"/>
                      <a:pt x="17474" y="7052"/>
                      <a:pt x="17427" y="7055"/>
                    </a:cubicBezTo>
                    <a:cubicBezTo>
                      <a:pt x="17406" y="7056"/>
                      <a:pt x="17389" y="7071"/>
                      <a:pt x="17370" y="7078"/>
                    </a:cubicBezTo>
                    <a:cubicBezTo>
                      <a:pt x="17196" y="7139"/>
                      <a:pt x="17019" y="7186"/>
                      <a:pt x="16847" y="7256"/>
                    </a:cubicBezTo>
                    <a:cubicBezTo>
                      <a:pt x="16741" y="7299"/>
                      <a:pt x="16571" y="7408"/>
                      <a:pt x="16445" y="7355"/>
                    </a:cubicBezTo>
                    <a:cubicBezTo>
                      <a:pt x="16391" y="7332"/>
                      <a:pt x="16374" y="7253"/>
                      <a:pt x="16309" y="7244"/>
                    </a:cubicBezTo>
                    <a:cubicBezTo>
                      <a:pt x="16294" y="7242"/>
                      <a:pt x="16234" y="7267"/>
                      <a:pt x="16229" y="7268"/>
                    </a:cubicBezTo>
                    <a:cubicBezTo>
                      <a:pt x="16068" y="7314"/>
                      <a:pt x="15916" y="7359"/>
                      <a:pt x="15746" y="7359"/>
                    </a:cubicBezTo>
                    <a:cubicBezTo>
                      <a:pt x="15682" y="7359"/>
                      <a:pt x="15627" y="7368"/>
                      <a:pt x="15570" y="7333"/>
                    </a:cubicBezTo>
                    <a:cubicBezTo>
                      <a:pt x="15540" y="7314"/>
                      <a:pt x="15499" y="7278"/>
                      <a:pt x="15470" y="7257"/>
                    </a:cubicBezTo>
                    <a:cubicBezTo>
                      <a:pt x="15398" y="7206"/>
                      <a:pt x="15356" y="7149"/>
                      <a:pt x="15263" y="7171"/>
                    </a:cubicBezTo>
                    <a:cubicBezTo>
                      <a:pt x="15161" y="7195"/>
                      <a:pt x="15070" y="7250"/>
                      <a:pt x="14964" y="7270"/>
                    </a:cubicBezTo>
                    <a:cubicBezTo>
                      <a:pt x="14897" y="7283"/>
                      <a:pt x="14832" y="7301"/>
                      <a:pt x="14764" y="7305"/>
                    </a:cubicBezTo>
                    <a:cubicBezTo>
                      <a:pt x="14669" y="7310"/>
                      <a:pt x="14538" y="7323"/>
                      <a:pt x="14445" y="7299"/>
                    </a:cubicBezTo>
                    <a:cubicBezTo>
                      <a:pt x="14359" y="7278"/>
                      <a:pt x="14285" y="7202"/>
                      <a:pt x="14232" y="7133"/>
                    </a:cubicBezTo>
                    <a:cubicBezTo>
                      <a:pt x="14169" y="7048"/>
                      <a:pt x="14150" y="6969"/>
                      <a:pt x="14036" y="6947"/>
                    </a:cubicBezTo>
                    <a:cubicBezTo>
                      <a:pt x="13942" y="6931"/>
                      <a:pt x="13842" y="6921"/>
                      <a:pt x="13743" y="6921"/>
                    </a:cubicBezTo>
                    <a:cubicBezTo>
                      <a:pt x="13616" y="6922"/>
                      <a:pt x="13482" y="6965"/>
                      <a:pt x="13356" y="6947"/>
                    </a:cubicBezTo>
                    <a:cubicBezTo>
                      <a:pt x="13259" y="6932"/>
                      <a:pt x="13244" y="6891"/>
                      <a:pt x="13177" y="6837"/>
                    </a:cubicBezTo>
                    <a:cubicBezTo>
                      <a:pt x="13113" y="6788"/>
                      <a:pt x="13059" y="6826"/>
                      <a:pt x="12979" y="6835"/>
                    </a:cubicBezTo>
                    <a:cubicBezTo>
                      <a:pt x="12902" y="6843"/>
                      <a:pt x="12802" y="6803"/>
                      <a:pt x="12726" y="6785"/>
                    </a:cubicBezTo>
                    <a:cubicBezTo>
                      <a:pt x="12652" y="6768"/>
                      <a:pt x="12539" y="6729"/>
                      <a:pt x="12465" y="6756"/>
                    </a:cubicBezTo>
                    <a:cubicBezTo>
                      <a:pt x="12422" y="6771"/>
                      <a:pt x="12360" y="6830"/>
                      <a:pt x="12330" y="6867"/>
                    </a:cubicBezTo>
                    <a:cubicBezTo>
                      <a:pt x="12285" y="6923"/>
                      <a:pt x="12244" y="6951"/>
                      <a:pt x="12168" y="6970"/>
                    </a:cubicBezTo>
                    <a:cubicBezTo>
                      <a:pt x="12094" y="6989"/>
                      <a:pt x="12039" y="7005"/>
                      <a:pt x="11971" y="7042"/>
                    </a:cubicBezTo>
                    <a:cubicBezTo>
                      <a:pt x="11811" y="7128"/>
                      <a:pt x="11673" y="7250"/>
                      <a:pt x="11505" y="7325"/>
                    </a:cubicBezTo>
                    <a:cubicBezTo>
                      <a:pt x="11371" y="7386"/>
                      <a:pt x="11268" y="7429"/>
                      <a:pt x="11149" y="7517"/>
                    </a:cubicBezTo>
                    <a:cubicBezTo>
                      <a:pt x="11078" y="7569"/>
                      <a:pt x="11024" y="7602"/>
                      <a:pt x="10934" y="7586"/>
                    </a:cubicBezTo>
                    <a:cubicBezTo>
                      <a:pt x="10779" y="7559"/>
                      <a:pt x="10625" y="7450"/>
                      <a:pt x="10461" y="7499"/>
                    </a:cubicBezTo>
                    <a:cubicBezTo>
                      <a:pt x="10382" y="7523"/>
                      <a:pt x="10358" y="7581"/>
                      <a:pt x="10299" y="7625"/>
                    </a:cubicBezTo>
                    <a:cubicBezTo>
                      <a:pt x="10243" y="7665"/>
                      <a:pt x="10129" y="7684"/>
                      <a:pt x="10066" y="7713"/>
                    </a:cubicBezTo>
                    <a:cubicBezTo>
                      <a:pt x="9872" y="7799"/>
                      <a:pt x="9648" y="8002"/>
                      <a:pt x="9424" y="7955"/>
                    </a:cubicBezTo>
                    <a:cubicBezTo>
                      <a:pt x="9331" y="7935"/>
                      <a:pt x="9247" y="7863"/>
                      <a:pt x="9155" y="7852"/>
                    </a:cubicBezTo>
                    <a:cubicBezTo>
                      <a:pt x="9105" y="7847"/>
                      <a:pt x="9068" y="7871"/>
                      <a:pt x="9022" y="7885"/>
                    </a:cubicBezTo>
                    <a:cubicBezTo>
                      <a:pt x="8935" y="7910"/>
                      <a:pt x="8854" y="7891"/>
                      <a:pt x="8767" y="7903"/>
                    </a:cubicBezTo>
                    <a:cubicBezTo>
                      <a:pt x="8673" y="7916"/>
                      <a:pt x="8591" y="7989"/>
                      <a:pt x="8495" y="7989"/>
                    </a:cubicBezTo>
                    <a:cubicBezTo>
                      <a:pt x="8444" y="7990"/>
                      <a:pt x="8395" y="7961"/>
                      <a:pt x="8344" y="7958"/>
                    </a:cubicBezTo>
                    <a:cubicBezTo>
                      <a:pt x="8307" y="7954"/>
                      <a:pt x="8267" y="7959"/>
                      <a:pt x="8229" y="7959"/>
                    </a:cubicBezTo>
                    <a:cubicBezTo>
                      <a:pt x="8149" y="7959"/>
                      <a:pt x="8053" y="7980"/>
                      <a:pt x="7982" y="7934"/>
                    </a:cubicBezTo>
                    <a:cubicBezTo>
                      <a:pt x="7946" y="7910"/>
                      <a:pt x="7921" y="7878"/>
                      <a:pt x="7881" y="7856"/>
                    </a:cubicBezTo>
                    <a:cubicBezTo>
                      <a:pt x="7846" y="7837"/>
                      <a:pt x="7808" y="7812"/>
                      <a:pt x="7773" y="7794"/>
                    </a:cubicBezTo>
                    <a:cubicBezTo>
                      <a:pt x="7701" y="7756"/>
                      <a:pt x="7625" y="7724"/>
                      <a:pt x="7551" y="7690"/>
                    </a:cubicBezTo>
                    <a:cubicBezTo>
                      <a:pt x="7455" y="7647"/>
                      <a:pt x="7351" y="7629"/>
                      <a:pt x="7247" y="7631"/>
                    </a:cubicBezTo>
                    <a:cubicBezTo>
                      <a:pt x="7115" y="7634"/>
                      <a:pt x="7033" y="7605"/>
                      <a:pt x="6918" y="7548"/>
                    </a:cubicBezTo>
                    <a:cubicBezTo>
                      <a:pt x="6829" y="7503"/>
                      <a:pt x="6696" y="7491"/>
                      <a:pt x="6597" y="7494"/>
                    </a:cubicBezTo>
                    <a:cubicBezTo>
                      <a:pt x="6514" y="7495"/>
                      <a:pt x="6408" y="7531"/>
                      <a:pt x="6329" y="7489"/>
                    </a:cubicBezTo>
                    <a:cubicBezTo>
                      <a:pt x="6299" y="7472"/>
                      <a:pt x="6284" y="7439"/>
                      <a:pt x="6257" y="7419"/>
                    </a:cubicBezTo>
                    <a:cubicBezTo>
                      <a:pt x="6205" y="7380"/>
                      <a:pt x="6134" y="7374"/>
                      <a:pt x="6078" y="7332"/>
                    </a:cubicBezTo>
                    <a:cubicBezTo>
                      <a:pt x="6022" y="7288"/>
                      <a:pt x="5957" y="7179"/>
                      <a:pt x="5881" y="7171"/>
                    </a:cubicBezTo>
                    <a:cubicBezTo>
                      <a:pt x="5815" y="7164"/>
                      <a:pt x="5683" y="7222"/>
                      <a:pt x="5634" y="7254"/>
                    </a:cubicBezTo>
                    <a:cubicBezTo>
                      <a:pt x="5541" y="7316"/>
                      <a:pt x="5459" y="7390"/>
                      <a:pt x="5396" y="7483"/>
                    </a:cubicBezTo>
                    <a:cubicBezTo>
                      <a:pt x="5307" y="7610"/>
                      <a:pt x="5161" y="7653"/>
                      <a:pt x="5007" y="7679"/>
                    </a:cubicBezTo>
                    <a:cubicBezTo>
                      <a:pt x="4914" y="7696"/>
                      <a:pt x="4820" y="7700"/>
                      <a:pt x="4734" y="7740"/>
                    </a:cubicBezTo>
                    <a:cubicBezTo>
                      <a:pt x="4658" y="7776"/>
                      <a:pt x="4581" y="7824"/>
                      <a:pt x="4516" y="7877"/>
                    </a:cubicBezTo>
                    <a:cubicBezTo>
                      <a:pt x="4471" y="7913"/>
                      <a:pt x="4420" y="7969"/>
                      <a:pt x="4363" y="7985"/>
                    </a:cubicBezTo>
                    <a:cubicBezTo>
                      <a:pt x="4313" y="7997"/>
                      <a:pt x="4270" y="7985"/>
                      <a:pt x="4218" y="8006"/>
                    </a:cubicBezTo>
                    <a:cubicBezTo>
                      <a:pt x="4044" y="8073"/>
                      <a:pt x="3915" y="8179"/>
                      <a:pt x="3725" y="8129"/>
                    </a:cubicBezTo>
                    <a:cubicBezTo>
                      <a:pt x="3581" y="8091"/>
                      <a:pt x="3424" y="8151"/>
                      <a:pt x="3280" y="8151"/>
                    </a:cubicBezTo>
                    <a:cubicBezTo>
                      <a:pt x="3117" y="8151"/>
                      <a:pt x="3009" y="7997"/>
                      <a:pt x="2854" y="7951"/>
                    </a:cubicBezTo>
                    <a:cubicBezTo>
                      <a:pt x="2737" y="7919"/>
                      <a:pt x="2581" y="7916"/>
                      <a:pt x="2460" y="7932"/>
                    </a:cubicBezTo>
                    <a:cubicBezTo>
                      <a:pt x="2411" y="7938"/>
                      <a:pt x="2364" y="7956"/>
                      <a:pt x="2322" y="7981"/>
                    </a:cubicBezTo>
                    <a:cubicBezTo>
                      <a:pt x="2277" y="8008"/>
                      <a:pt x="2225" y="8038"/>
                      <a:pt x="2185" y="8068"/>
                    </a:cubicBezTo>
                    <a:cubicBezTo>
                      <a:pt x="2172" y="8077"/>
                      <a:pt x="2162" y="8095"/>
                      <a:pt x="2149" y="8103"/>
                    </a:cubicBezTo>
                    <a:cubicBezTo>
                      <a:pt x="2122" y="8119"/>
                      <a:pt x="2116" y="8112"/>
                      <a:pt x="2088" y="8122"/>
                    </a:cubicBezTo>
                    <a:cubicBezTo>
                      <a:pt x="2049" y="8135"/>
                      <a:pt x="2019" y="8149"/>
                      <a:pt x="1978" y="8151"/>
                    </a:cubicBezTo>
                    <a:cubicBezTo>
                      <a:pt x="1954" y="8152"/>
                      <a:pt x="1923" y="8140"/>
                      <a:pt x="1902" y="8154"/>
                    </a:cubicBezTo>
                    <a:cubicBezTo>
                      <a:pt x="1880" y="8168"/>
                      <a:pt x="1863" y="8215"/>
                      <a:pt x="1841" y="8233"/>
                    </a:cubicBezTo>
                    <a:cubicBezTo>
                      <a:pt x="1818" y="8254"/>
                      <a:pt x="1801" y="8265"/>
                      <a:pt x="1781" y="8285"/>
                    </a:cubicBezTo>
                    <a:cubicBezTo>
                      <a:pt x="1728" y="8339"/>
                      <a:pt x="1700" y="8370"/>
                      <a:pt x="1631" y="8402"/>
                    </a:cubicBezTo>
                    <a:cubicBezTo>
                      <a:pt x="1539" y="8445"/>
                      <a:pt x="1463" y="8463"/>
                      <a:pt x="1364" y="8447"/>
                    </a:cubicBezTo>
                    <a:cubicBezTo>
                      <a:pt x="1251" y="8427"/>
                      <a:pt x="1134" y="8422"/>
                      <a:pt x="1021" y="8433"/>
                    </a:cubicBezTo>
                    <a:cubicBezTo>
                      <a:pt x="735" y="8462"/>
                      <a:pt x="828" y="8474"/>
                      <a:pt x="753" y="8458"/>
                    </a:cubicBezTo>
                    <a:cubicBezTo>
                      <a:pt x="727" y="8452"/>
                      <a:pt x="700" y="8450"/>
                      <a:pt x="673" y="8450"/>
                    </a:cubicBezTo>
                    <a:cubicBezTo>
                      <a:pt x="592" y="8451"/>
                      <a:pt x="510" y="8450"/>
                      <a:pt x="429" y="8450"/>
                    </a:cubicBezTo>
                    <a:cubicBezTo>
                      <a:pt x="361" y="8449"/>
                      <a:pt x="277" y="8481"/>
                      <a:pt x="201" y="8485"/>
                    </a:cubicBezTo>
                    <a:lnTo>
                      <a:pt x="175" y="8485"/>
                    </a:lnTo>
                    <a:cubicBezTo>
                      <a:pt x="156" y="8484"/>
                      <a:pt x="137" y="8480"/>
                      <a:pt x="119" y="8473"/>
                    </a:cubicBezTo>
                    <a:cubicBezTo>
                      <a:pt x="92" y="8462"/>
                      <a:pt x="68" y="8435"/>
                      <a:pt x="40" y="8422"/>
                    </a:cubicBezTo>
                    <a:cubicBezTo>
                      <a:pt x="27" y="8416"/>
                      <a:pt x="14" y="8412"/>
                      <a:pt x="0" y="8408"/>
                    </a:cubicBezTo>
                    <a:lnTo>
                      <a:pt x="0" y="924"/>
                    </a:lnTo>
                    <a:cubicBezTo>
                      <a:pt x="0" y="414"/>
                      <a:pt x="414" y="0"/>
                      <a:pt x="925" y="0"/>
                    </a:cubicBezTo>
                    <a:lnTo>
                      <a:pt x="27998" y="0"/>
                    </a:lnTo>
                    <a:cubicBezTo>
                      <a:pt x="27982" y="24"/>
                      <a:pt x="27967" y="48"/>
                      <a:pt x="27955" y="77"/>
                    </a:cubicBezTo>
                    <a:close/>
                  </a:path>
                </a:pathLst>
              </a:custGeom>
              <a:solidFill>
                <a:schemeClr val="accent3"/>
              </a:solidFill>
              <a:ln>
                <a:noFill/>
              </a:ln>
              <a:effectLst>
                <a:outerShdw blurRad="57150" rotWithShape="0" algn="bl" dir="5400000" dist="19050">
                  <a:schemeClr val="dk1">
                    <a:alpha val="50000"/>
                  </a:schemeClr>
                </a:outerShdw>
              </a:effectLst>
            </p:spPr>
            <p:txBody>
              <a:bodyPr anchorCtr="0" anchor="ctr" bIns="40825" lIns="81625" spcFirstLastPara="1" rIns="81625" wrap="square" tIns="40825">
                <a:noAutofit/>
              </a:bodyPr>
              <a:lstStyle/>
              <a:p>
                <a:pPr indent="0" lvl="0" marL="0" marR="0" rtl="0" algn="l">
                  <a:lnSpc>
                    <a:spcPct val="100000"/>
                  </a:lnSpc>
                  <a:spcBef>
                    <a:spcPts val="0"/>
                  </a:spcBef>
                  <a:spcAft>
                    <a:spcPts val="0"/>
                  </a:spcAft>
                  <a:buNone/>
                </a:pPr>
                <a:r>
                  <a:t/>
                </a:r>
                <a:endParaRPr/>
              </a:p>
            </p:txBody>
          </p:sp>
          <p:sp>
            <p:nvSpPr>
              <p:cNvPr id="801" name="Google Shape;801;p29"/>
              <p:cNvSpPr/>
              <p:nvPr/>
            </p:nvSpPr>
            <p:spPr>
              <a:xfrm>
                <a:off x="8164" y="1294404"/>
                <a:ext cx="9142747" cy="2770692"/>
              </a:xfrm>
              <a:custGeom>
                <a:rect b="b" l="l" r="r" t="t"/>
                <a:pathLst>
                  <a:path extrusionOk="0" h="8485" w="27998">
                    <a:moveTo>
                      <a:pt x="27998" y="0"/>
                    </a:moveTo>
                    <a:cubicBezTo>
                      <a:pt x="27982" y="24"/>
                      <a:pt x="27967" y="48"/>
                      <a:pt x="27955" y="77"/>
                    </a:cubicBezTo>
                    <a:cubicBezTo>
                      <a:pt x="27922" y="158"/>
                      <a:pt x="27960" y="237"/>
                      <a:pt x="27908" y="307"/>
                    </a:cubicBezTo>
                    <a:cubicBezTo>
                      <a:pt x="27830" y="415"/>
                      <a:pt x="27801" y="549"/>
                      <a:pt x="27802" y="684"/>
                    </a:cubicBezTo>
                    <a:cubicBezTo>
                      <a:pt x="27802" y="731"/>
                      <a:pt x="27812" y="791"/>
                      <a:pt x="27802" y="837"/>
                    </a:cubicBezTo>
                    <a:cubicBezTo>
                      <a:pt x="27785" y="909"/>
                      <a:pt x="27645" y="977"/>
                      <a:pt x="27584" y="1009"/>
                    </a:cubicBezTo>
                    <a:cubicBezTo>
                      <a:pt x="27505" y="1051"/>
                      <a:pt x="27436" y="1098"/>
                      <a:pt x="27368" y="1161"/>
                    </a:cubicBezTo>
                    <a:cubicBezTo>
                      <a:pt x="27304" y="1222"/>
                      <a:pt x="27325" y="1240"/>
                      <a:pt x="27299" y="1313"/>
                    </a:cubicBezTo>
                    <a:cubicBezTo>
                      <a:pt x="27265" y="1408"/>
                      <a:pt x="27159" y="1475"/>
                      <a:pt x="27106" y="1558"/>
                    </a:cubicBezTo>
                    <a:cubicBezTo>
                      <a:pt x="27072" y="1612"/>
                      <a:pt x="27061" y="1650"/>
                      <a:pt x="27049" y="1710"/>
                    </a:cubicBezTo>
                    <a:cubicBezTo>
                      <a:pt x="27041" y="1755"/>
                      <a:pt x="27048" y="1770"/>
                      <a:pt x="27011" y="1804"/>
                    </a:cubicBezTo>
                    <a:cubicBezTo>
                      <a:pt x="26950" y="1861"/>
                      <a:pt x="26853" y="1877"/>
                      <a:pt x="26786" y="1934"/>
                    </a:cubicBezTo>
                    <a:cubicBezTo>
                      <a:pt x="26718" y="1990"/>
                      <a:pt x="26648" y="2022"/>
                      <a:pt x="26572" y="2063"/>
                    </a:cubicBezTo>
                    <a:cubicBezTo>
                      <a:pt x="26480" y="2113"/>
                      <a:pt x="26249" y="2315"/>
                      <a:pt x="26314" y="2433"/>
                    </a:cubicBezTo>
                    <a:cubicBezTo>
                      <a:pt x="26331" y="2462"/>
                      <a:pt x="26413" y="2496"/>
                      <a:pt x="26413" y="2528"/>
                    </a:cubicBezTo>
                    <a:cubicBezTo>
                      <a:pt x="26413" y="2560"/>
                      <a:pt x="26319" y="2601"/>
                      <a:pt x="26301" y="2616"/>
                    </a:cubicBezTo>
                    <a:cubicBezTo>
                      <a:pt x="26234" y="2668"/>
                      <a:pt x="26166" y="2711"/>
                      <a:pt x="26142" y="2794"/>
                    </a:cubicBezTo>
                    <a:cubicBezTo>
                      <a:pt x="26126" y="2851"/>
                      <a:pt x="26110" y="2914"/>
                      <a:pt x="26108" y="2971"/>
                    </a:cubicBezTo>
                    <a:cubicBezTo>
                      <a:pt x="26103" y="3121"/>
                      <a:pt x="26112" y="3127"/>
                      <a:pt x="25918" y="3267"/>
                    </a:cubicBezTo>
                    <a:cubicBezTo>
                      <a:pt x="25860" y="3309"/>
                      <a:pt x="25799" y="3349"/>
                      <a:pt x="25735" y="3382"/>
                    </a:cubicBezTo>
                    <a:cubicBezTo>
                      <a:pt x="25657" y="3423"/>
                      <a:pt x="25578" y="3464"/>
                      <a:pt x="25501" y="3505"/>
                    </a:cubicBezTo>
                    <a:cubicBezTo>
                      <a:pt x="25410" y="3554"/>
                      <a:pt x="25299" y="3586"/>
                      <a:pt x="25237" y="3675"/>
                    </a:cubicBezTo>
                    <a:cubicBezTo>
                      <a:pt x="25209" y="3716"/>
                      <a:pt x="25175" y="3795"/>
                      <a:pt x="25185" y="3846"/>
                    </a:cubicBezTo>
                    <a:cubicBezTo>
                      <a:pt x="25194" y="3898"/>
                      <a:pt x="25255" y="3934"/>
                      <a:pt x="25260" y="3988"/>
                    </a:cubicBezTo>
                    <a:cubicBezTo>
                      <a:pt x="25263" y="4042"/>
                      <a:pt x="25171" y="4148"/>
                      <a:pt x="25143" y="4192"/>
                    </a:cubicBezTo>
                    <a:cubicBezTo>
                      <a:pt x="25101" y="4258"/>
                      <a:pt x="25052" y="4334"/>
                      <a:pt x="25050" y="4413"/>
                    </a:cubicBezTo>
                    <a:cubicBezTo>
                      <a:pt x="25049" y="4455"/>
                      <a:pt x="25054" y="4481"/>
                      <a:pt x="25020" y="4519"/>
                    </a:cubicBezTo>
                    <a:cubicBezTo>
                      <a:pt x="24967" y="4578"/>
                      <a:pt x="24870" y="4637"/>
                      <a:pt x="24801" y="4669"/>
                    </a:cubicBezTo>
                    <a:cubicBezTo>
                      <a:pt x="24714" y="4708"/>
                      <a:pt x="24645" y="4715"/>
                      <a:pt x="24552" y="4685"/>
                    </a:cubicBezTo>
                    <a:cubicBezTo>
                      <a:pt x="24479" y="4661"/>
                      <a:pt x="24426" y="4614"/>
                      <a:pt x="24350" y="4602"/>
                    </a:cubicBezTo>
                    <a:cubicBezTo>
                      <a:pt x="24115" y="4566"/>
                      <a:pt x="23889" y="4698"/>
                      <a:pt x="23674" y="4765"/>
                    </a:cubicBezTo>
                    <a:cubicBezTo>
                      <a:pt x="23554" y="4802"/>
                      <a:pt x="23389" y="4835"/>
                      <a:pt x="23322" y="4951"/>
                    </a:cubicBezTo>
                    <a:cubicBezTo>
                      <a:pt x="23279" y="5023"/>
                      <a:pt x="23263" y="5041"/>
                      <a:pt x="23178" y="5078"/>
                    </a:cubicBezTo>
                    <a:cubicBezTo>
                      <a:pt x="23084" y="5118"/>
                      <a:pt x="22921" y="5165"/>
                      <a:pt x="22889" y="5278"/>
                    </a:cubicBezTo>
                    <a:cubicBezTo>
                      <a:pt x="22871" y="5341"/>
                      <a:pt x="22906" y="5412"/>
                      <a:pt x="22888" y="5475"/>
                    </a:cubicBezTo>
                    <a:cubicBezTo>
                      <a:pt x="22847" y="5624"/>
                      <a:pt x="22551" y="5681"/>
                      <a:pt x="22428" y="5715"/>
                    </a:cubicBezTo>
                    <a:cubicBezTo>
                      <a:pt x="22224" y="5772"/>
                      <a:pt x="22011" y="5794"/>
                      <a:pt x="21804" y="5830"/>
                    </a:cubicBezTo>
                    <a:cubicBezTo>
                      <a:pt x="21578" y="5870"/>
                      <a:pt x="21344" y="5892"/>
                      <a:pt x="21123" y="5955"/>
                    </a:cubicBezTo>
                    <a:cubicBezTo>
                      <a:pt x="21017" y="5985"/>
                      <a:pt x="20875" y="6088"/>
                      <a:pt x="20762" y="6075"/>
                    </a:cubicBezTo>
                    <a:cubicBezTo>
                      <a:pt x="20728" y="6014"/>
                      <a:pt x="20684" y="5931"/>
                      <a:pt x="20629" y="5886"/>
                    </a:cubicBezTo>
                    <a:cubicBezTo>
                      <a:pt x="20579" y="5845"/>
                      <a:pt x="20526" y="5852"/>
                      <a:pt x="20463" y="5855"/>
                    </a:cubicBezTo>
                    <a:cubicBezTo>
                      <a:pt x="20211" y="5865"/>
                      <a:pt x="19955" y="5949"/>
                      <a:pt x="19715" y="6021"/>
                    </a:cubicBezTo>
                    <a:cubicBezTo>
                      <a:pt x="19539" y="6074"/>
                      <a:pt x="19342" y="6111"/>
                      <a:pt x="19179" y="6199"/>
                    </a:cubicBezTo>
                    <a:cubicBezTo>
                      <a:pt x="19047" y="6269"/>
                      <a:pt x="18888" y="6327"/>
                      <a:pt x="18795" y="6452"/>
                    </a:cubicBezTo>
                    <a:cubicBezTo>
                      <a:pt x="18737" y="6531"/>
                      <a:pt x="18764" y="6602"/>
                      <a:pt x="18657" y="6628"/>
                    </a:cubicBezTo>
                    <a:cubicBezTo>
                      <a:pt x="18577" y="6648"/>
                      <a:pt x="18492" y="6660"/>
                      <a:pt x="18412" y="6681"/>
                    </a:cubicBezTo>
                    <a:cubicBezTo>
                      <a:pt x="18234" y="6730"/>
                      <a:pt x="18057" y="6794"/>
                      <a:pt x="17890" y="6874"/>
                    </a:cubicBezTo>
                    <a:cubicBezTo>
                      <a:pt x="17796" y="6919"/>
                      <a:pt x="17720" y="6963"/>
                      <a:pt x="17644" y="7032"/>
                    </a:cubicBezTo>
                    <a:cubicBezTo>
                      <a:pt x="17616" y="7057"/>
                      <a:pt x="17604" y="7081"/>
                      <a:pt x="17565" y="7088"/>
                    </a:cubicBezTo>
                    <a:cubicBezTo>
                      <a:pt x="17516" y="7096"/>
                      <a:pt x="17474" y="7052"/>
                      <a:pt x="17427" y="7055"/>
                    </a:cubicBezTo>
                    <a:cubicBezTo>
                      <a:pt x="17406" y="7056"/>
                      <a:pt x="17389" y="7071"/>
                      <a:pt x="17370" y="7078"/>
                    </a:cubicBezTo>
                    <a:cubicBezTo>
                      <a:pt x="17196" y="7139"/>
                      <a:pt x="17019" y="7186"/>
                      <a:pt x="16847" y="7256"/>
                    </a:cubicBezTo>
                    <a:cubicBezTo>
                      <a:pt x="16741" y="7299"/>
                      <a:pt x="16571" y="7408"/>
                      <a:pt x="16445" y="7355"/>
                    </a:cubicBezTo>
                    <a:cubicBezTo>
                      <a:pt x="16391" y="7332"/>
                      <a:pt x="16374" y="7253"/>
                      <a:pt x="16309" y="7244"/>
                    </a:cubicBezTo>
                    <a:cubicBezTo>
                      <a:pt x="16294" y="7242"/>
                      <a:pt x="16234" y="7267"/>
                      <a:pt x="16229" y="7268"/>
                    </a:cubicBezTo>
                    <a:cubicBezTo>
                      <a:pt x="16068" y="7314"/>
                      <a:pt x="15916" y="7359"/>
                      <a:pt x="15746" y="7359"/>
                    </a:cubicBezTo>
                    <a:cubicBezTo>
                      <a:pt x="15682" y="7359"/>
                      <a:pt x="15627" y="7368"/>
                      <a:pt x="15570" y="7333"/>
                    </a:cubicBezTo>
                    <a:cubicBezTo>
                      <a:pt x="15540" y="7314"/>
                      <a:pt x="15499" y="7278"/>
                      <a:pt x="15470" y="7257"/>
                    </a:cubicBezTo>
                    <a:cubicBezTo>
                      <a:pt x="15398" y="7206"/>
                      <a:pt x="15356" y="7149"/>
                      <a:pt x="15263" y="7171"/>
                    </a:cubicBezTo>
                    <a:cubicBezTo>
                      <a:pt x="15161" y="7195"/>
                      <a:pt x="15070" y="7250"/>
                      <a:pt x="14964" y="7270"/>
                    </a:cubicBezTo>
                    <a:cubicBezTo>
                      <a:pt x="14897" y="7283"/>
                      <a:pt x="14832" y="7301"/>
                      <a:pt x="14764" y="7305"/>
                    </a:cubicBezTo>
                    <a:cubicBezTo>
                      <a:pt x="14669" y="7310"/>
                      <a:pt x="14538" y="7323"/>
                      <a:pt x="14445" y="7299"/>
                    </a:cubicBezTo>
                    <a:cubicBezTo>
                      <a:pt x="14359" y="7278"/>
                      <a:pt x="14285" y="7202"/>
                      <a:pt x="14232" y="7133"/>
                    </a:cubicBezTo>
                    <a:cubicBezTo>
                      <a:pt x="14169" y="7048"/>
                      <a:pt x="14150" y="6969"/>
                      <a:pt x="14036" y="6947"/>
                    </a:cubicBezTo>
                    <a:cubicBezTo>
                      <a:pt x="13942" y="6931"/>
                      <a:pt x="13842" y="6921"/>
                      <a:pt x="13743" y="6921"/>
                    </a:cubicBezTo>
                    <a:cubicBezTo>
                      <a:pt x="13616" y="6922"/>
                      <a:pt x="13482" y="6965"/>
                      <a:pt x="13356" y="6947"/>
                    </a:cubicBezTo>
                    <a:cubicBezTo>
                      <a:pt x="13259" y="6932"/>
                      <a:pt x="13244" y="6891"/>
                      <a:pt x="13177" y="6837"/>
                    </a:cubicBezTo>
                    <a:cubicBezTo>
                      <a:pt x="13113" y="6788"/>
                      <a:pt x="13059" y="6826"/>
                      <a:pt x="12979" y="6835"/>
                    </a:cubicBezTo>
                    <a:cubicBezTo>
                      <a:pt x="12902" y="6843"/>
                      <a:pt x="12802" y="6803"/>
                      <a:pt x="12726" y="6785"/>
                    </a:cubicBezTo>
                    <a:cubicBezTo>
                      <a:pt x="12652" y="6768"/>
                      <a:pt x="12539" y="6729"/>
                      <a:pt x="12465" y="6756"/>
                    </a:cubicBezTo>
                    <a:cubicBezTo>
                      <a:pt x="12422" y="6771"/>
                      <a:pt x="12360" y="6830"/>
                      <a:pt x="12330" y="6867"/>
                    </a:cubicBezTo>
                    <a:cubicBezTo>
                      <a:pt x="12285" y="6923"/>
                      <a:pt x="12244" y="6951"/>
                      <a:pt x="12168" y="6970"/>
                    </a:cubicBezTo>
                    <a:cubicBezTo>
                      <a:pt x="12094" y="6989"/>
                      <a:pt x="12039" y="7005"/>
                      <a:pt x="11971" y="7042"/>
                    </a:cubicBezTo>
                    <a:cubicBezTo>
                      <a:pt x="11811" y="7128"/>
                      <a:pt x="11673" y="7250"/>
                      <a:pt x="11505" y="7325"/>
                    </a:cubicBezTo>
                    <a:cubicBezTo>
                      <a:pt x="11371" y="7386"/>
                      <a:pt x="11268" y="7429"/>
                      <a:pt x="11149" y="7517"/>
                    </a:cubicBezTo>
                    <a:cubicBezTo>
                      <a:pt x="11078" y="7569"/>
                      <a:pt x="11024" y="7602"/>
                      <a:pt x="10934" y="7586"/>
                    </a:cubicBezTo>
                    <a:cubicBezTo>
                      <a:pt x="10779" y="7559"/>
                      <a:pt x="10625" y="7450"/>
                      <a:pt x="10461" y="7499"/>
                    </a:cubicBezTo>
                    <a:cubicBezTo>
                      <a:pt x="10382" y="7523"/>
                      <a:pt x="10358" y="7581"/>
                      <a:pt x="10299" y="7625"/>
                    </a:cubicBezTo>
                    <a:cubicBezTo>
                      <a:pt x="10243" y="7665"/>
                      <a:pt x="10129" y="7684"/>
                      <a:pt x="10066" y="7713"/>
                    </a:cubicBezTo>
                    <a:cubicBezTo>
                      <a:pt x="9872" y="7799"/>
                      <a:pt x="9648" y="8002"/>
                      <a:pt x="9424" y="7955"/>
                    </a:cubicBezTo>
                    <a:cubicBezTo>
                      <a:pt x="9331" y="7935"/>
                      <a:pt x="9247" y="7863"/>
                      <a:pt x="9155" y="7852"/>
                    </a:cubicBezTo>
                    <a:cubicBezTo>
                      <a:pt x="9105" y="7847"/>
                      <a:pt x="9068" y="7871"/>
                      <a:pt x="9022" y="7885"/>
                    </a:cubicBezTo>
                    <a:cubicBezTo>
                      <a:pt x="8935" y="7910"/>
                      <a:pt x="8854" y="7891"/>
                      <a:pt x="8767" y="7903"/>
                    </a:cubicBezTo>
                    <a:cubicBezTo>
                      <a:pt x="8673" y="7916"/>
                      <a:pt x="8591" y="7989"/>
                      <a:pt x="8495" y="7989"/>
                    </a:cubicBezTo>
                    <a:cubicBezTo>
                      <a:pt x="8444" y="7990"/>
                      <a:pt x="8395" y="7961"/>
                      <a:pt x="8344" y="7958"/>
                    </a:cubicBezTo>
                    <a:cubicBezTo>
                      <a:pt x="8307" y="7954"/>
                      <a:pt x="8267" y="7959"/>
                      <a:pt x="8229" y="7959"/>
                    </a:cubicBezTo>
                    <a:cubicBezTo>
                      <a:pt x="8149" y="7959"/>
                      <a:pt x="8053" y="7980"/>
                      <a:pt x="7982" y="7934"/>
                    </a:cubicBezTo>
                    <a:cubicBezTo>
                      <a:pt x="7946" y="7910"/>
                      <a:pt x="7921" y="7878"/>
                      <a:pt x="7881" y="7856"/>
                    </a:cubicBezTo>
                    <a:cubicBezTo>
                      <a:pt x="7846" y="7837"/>
                      <a:pt x="7808" y="7812"/>
                      <a:pt x="7773" y="7794"/>
                    </a:cubicBezTo>
                    <a:cubicBezTo>
                      <a:pt x="7701" y="7756"/>
                      <a:pt x="7625" y="7724"/>
                      <a:pt x="7551" y="7690"/>
                    </a:cubicBezTo>
                    <a:cubicBezTo>
                      <a:pt x="7455" y="7647"/>
                      <a:pt x="7351" y="7629"/>
                      <a:pt x="7247" y="7631"/>
                    </a:cubicBezTo>
                    <a:cubicBezTo>
                      <a:pt x="7115" y="7634"/>
                      <a:pt x="7033" y="7605"/>
                      <a:pt x="6918" y="7548"/>
                    </a:cubicBezTo>
                    <a:cubicBezTo>
                      <a:pt x="6829" y="7503"/>
                      <a:pt x="6696" y="7491"/>
                      <a:pt x="6597" y="7494"/>
                    </a:cubicBezTo>
                    <a:cubicBezTo>
                      <a:pt x="6514" y="7495"/>
                      <a:pt x="6408" y="7531"/>
                      <a:pt x="6329" y="7489"/>
                    </a:cubicBezTo>
                    <a:cubicBezTo>
                      <a:pt x="6299" y="7472"/>
                      <a:pt x="6284" y="7439"/>
                      <a:pt x="6257" y="7419"/>
                    </a:cubicBezTo>
                    <a:cubicBezTo>
                      <a:pt x="6205" y="7380"/>
                      <a:pt x="6134" y="7374"/>
                      <a:pt x="6078" y="7332"/>
                    </a:cubicBezTo>
                    <a:cubicBezTo>
                      <a:pt x="6022" y="7288"/>
                      <a:pt x="5957" y="7179"/>
                      <a:pt x="5881" y="7171"/>
                    </a:cubicBezTo>
                    <a:cubicBezTo>
                      <a:pt x="5815" y="7164"/>
                      <a:pt x="5683" y="7222"/>
                      <a:pt x="5634" y="7254"/>
                    </a:cubicBezTo>
                    <a:cubicBezTo>
                      <a:pt x="5541" y="7316"/>
                      <a:pt x="5459" y="7390"/>
                      <a:pt x="5396" y="7483"/>
                    </a:cubicBezTo>
                    <a:cubicBezTo>
                      <a:pt x="5307" y="7610"/>
                      <a:pt x="5161" y="7653"/>
                      <a:pt x="5007" y="7679"/>
                    </a:cubicBezTo>
                    <a:cubicBezTo>
                      <a:pt x="4914" y="7696"/>
                      <a:pt x="4820" y="7700"/>
                      <a:pt x="4734" y="7740"/>
                    </a:cubicBezTo>
                    <a:cubicBezTo>
                      <a:pt x="4658" y="7776"/>
                      <a:pt x="4581" y="7824"/>
                      <a:pt x="4516" y="7877"/>
                    </a:cubicBezTo>
                    <a:cubicBezTo>
                      <a:pt x="4471" y="7913"/>
                      <a:pt x="4420" y="7969"/>
                      <a:pt x="4363" y="7985"/>
                    </a:cubicBezTo>
                    <a:cubicBezTo>
                      <a:pt x="4313" y="7997"/>
                      <a:pt x="4270" y="7985"/>
                      <a:pt x="4218" y="8006"/>
                    </a:cubicBezTo>
                    <a:cubicBezTo>
                      <a:pt x="4044" y="8073"/>
                      <a:pt x="3915" y="8179"/>
                      <a:pt x="3725" y="8129"/>
                    </a:cubicBezTo>
                    <a:cubicBezTo>
                      <a:pt x="3581" y="8091"/>
                      <a:pt x="3424" y="8151"/>
                      <a:pt x="3280" y="8151"/>
                    </a:cubicBezTo>
                    <a:cubicBezTo>
                      <a:pt x="3117" y="8151"/>
                      <a:pt x="3009" y="7997"/>
                      <a:pt x="2854" y="7951"/>
                    </a:cubicBezTo>
                    <a:cubicBezTo>
                      <a:pt x="2737" y="7919"/>
                      <a:pt x="2581" y="7916"/>
                      <a:pt x="2460" y="7932"/>
                    </a:cubicBezTo>
                    <a:cubicBezTo>
                      <a:pt x="2411" y="7938"/>
                      <a:pt x="2364" y="7956"/>
                      <a:pt x="2322" y="7981"/>
                    </a:cubicBezTo>
                    <a:cubicBezTo>
                      <a:pt x="2277" y="8008"/>
                      <a:pt x="2225" y="8038"/>
                      <a:pt x="2185" y="8068"/>
                    </a:cubicBezTo>
                    <a:cubicBezTo>
                      <a:pt x="2172" y="8077"/>
                      <a:pt x="2162" y="8095"/>
                      <a:pt x="2149" y="8103"/>
                    </a:cubicBezTo>
                    <a:cubicBezTo>
                      <a:pt x="2122" y="8119"/>
                      <a:pt x="2116" y="8112"/>
                      <a:pt x="2088" y="8122"/>
                    </a:cubicBezTo>
                    <a:cubicBezTo>
                      <a:pt x="2049" y="8135"/>
                      <a:pt x="2019" y="8149"/>
                      <a:pt x="1978" y="8151"/>
                    </a:cubicBezTo>
                    <a:cubicBezTo>
                      <a:pt x="1954" y="8152"/>
                      <a:pt x="1923" y="8140"/>
                      <a:pt x="1902" y="8154"/>
                    </a:cubicBezTo>
                    <a:cubicBezTo>
                      <a:pt x="1880" y="8168"/>
                      <a:pt x="1863" y="8215"/>
                      <a:pt x="1841" y="8233"/>
                    </a:cubicBezTo>
                    <a:cubicBezTo>
                      <a:pt x="1818" y="8254"/>
                      <a:pt x="1801" y="8265"/>
                      <a:pt x="1781" y="8285"/>
                    </a:cubicBezTo>
                    <a:cubicBezTo>
                      <a:pt x="1728" y="8339"/>
                      <a:pt x="1700" y="8370"/>
                      <a:pt x="1631" y="8402"/>
                    </a:cubicBezTo>
                    <a:cubicBezTo>
                      <a:pt x="1539" y="8445"/>
                      <a:pt x="1463" y="8463"/>
                      <a:pt x="1364" y="8447"/>
                    </a:cubicBezTo>
                    <a:cubicBezTo>
                      <a:pt x="1251" y="8427"/>
                      <a:pt x="1134" y="8422"/>
                      <a:pt x="1021" y="8433"/>
                    </a:cubicBezTo>
                    <a:cubicBezTo>
                      <a:pt x="735" y="8462"/>
                      <a:pt x="828" y="8474"/>
                      <a:pt x="753" y="8458"/>
                    </a:cubicBezTo>
                    <a:cubicBezTo>
                      <a:pt x="727" y="8452"/>
                      <a:pt x="700" y="8450"/>
                      <a:pt x="673" y="8450"/>
                    </a:cubicBezTo>
                    <a:cubicBezTo>
                      <a:pt x="592" y="8451"/>
                      <a:pt x="510" y="8450"/>
                      <a:pt x="429" y="8450"/>
                    </a:cubicBezTo>
                    <a:cubicBezTo>
                      <a:pt x="361" y="8449"/>
                      <a:pt x="277" y="8481"/>
                      <a:pt x="201" y="8485"/>
                    </a:cubicBezTo>
                    <a:lnTo>
                      <a:pt x="175" y="8485"/>
                    </a:lnTo>
                    <a:cubicBezTo>
                      <a:pt x="156" y="8484"/>
                      <a:pt x="137" y="8480"/>
                      <a:pt x="119" y="8473"/>
                    </a:cubicBezTo>
                    <a:cubicBezTo>
                      <a:pt x="92" y="8462"/>
                      <a:pt x="68" y="8435"/>
                      <a:pt x="40" y="8422"/>
                    </a:cubicBezTo>
                    <a:cubicBezTo>
                      <a:pt x="27" y="8416"/>
                      <a:pt x="14" y="8412"/>
                      <a:pt x="0" y="8408"/>
                    </a:cubicBezTo>
                    <a:lnTo>
                      <a:pt x="0" y="7956"/>
                    </a:lnTo>
                    <a:cubicBezTo>
                      <a:pt x="122" y="7927"/>
                      <a:pt x="243" y="7874"/>
                      <a:pt x="360" y="7868"/>
                    </a:cubicBezTo>
                    <a:cubicBezTo>
                      <a:pt x="562" y="7859"/>
                      <a:pt x="753" y="7974"/>
                      <a:pt x="956" y="7937"/>
                    </a:cubicBezTo>
                    <a:cubicBezTo>
                      <a:pt x="1030" y="7924"/>
                      <a:pt x="1092" y="7887"/>
                      <a:pt x="1161" y="7862"/>
                    </a:cubicBezTo>
                    <a:cubicBezTo>
                      <a:pt x="1205" y="7846"/>
                      <a:pt x="1258" y="7840"/>
                      <a:pt x="1300" y="7817"/>
                    </a:cubicBezTo>
                    <a:cubicBezTo>
                      <a:pt x="1366" y="7781"/>
                      <a:pt x="1406" y="7715"/>
                      <a:pt x="1454" y="7658"/>
                    </a:cubicBezTo>
                    <a:cubicBezTo>
                      <a:pt x="1520" y="7582"/>
                      <a:pt x="1633" y="7503"/>
                      <a:pt x="1717" y="7448"/>
                    </a:cubicBezTo>
                    <a:cubicBezTo>
                      <a:pt x="1774" y="7411"/>
                      <a:pt x="1839" y="7395"/>
                      <a:pt x="1905" y="7391"/>
                    </a:cubicBezTo>
                    <a:cubicBezTo>
                      <a:pt x="2050" y="7385"/>
                      <a:pt x="2221" y="7410"/>
                      <a:pt x="2349" y="7341"/>
                    </a:cubicBezTo>
                    <a:cubicBezTo>
                      <a:pt x="2426" y="7301"/>
                      <a:pt x="2494" y="7281"/>
                      <a:pt x="2547" y="7209"/>
                    </a:cubicBezTo>
                    <a:cubicBezTo>
                      <a:pt x="2593" y="7146"/>
                      <a:pt x="2647" y="7053"/>
                      <a:pt x="2710" y="7004"/>
                    </a:cubicBezTo>
                    <a:cubicBezTo>
                      <a:pt x="2824" y="6916"/>
                      <a:pt x="3079" y="6874"/>
                      <a:pt x="3204" y="6946"/>
                    </a:cubicBezTo>
                    <a:cubicBezTo>
                      <a:pt x="3256" y="6976"/>
                      <a:pt x="3302" y="7017"/>
                      <a:pt x="3358" y="7044"/>
                    </a:cubicBezTo>
                    <a:cubicBezTo>
                      <a:pt x="3410" y="7070"/>
                      <a:pt x="3433" y="7073"/>
                      <a:pt x="3472" y="7122"/>
                    </a:cubicBezTo>
                    <a:cubicBezTo>
                      <a:pt x="3504" y="7163"/>
                      <a:pt x="3514" y="7223"/>
                      <a:pt x="3551" y="7259"/>
                    </a:cubicBezTo>
                    <a:cubicBezTo>
                      <a:pt x="3654" y="7359"/>
                      <a:pt x="3887" y="7202"/>
                      <a:pt x="3987" y="7162"/>
                    </a:cubicBezTo>
                    <a:cubicBezTo>
                      <a:pt x="4112" y="7111"/>
                      <a:pt x="4246" y="7123"/>
                      <a:pt x="4359" y="7054"/>
                    </a:cubicBezTo>
                    <a:cubicBezTo>
                      <a:pt x="4461" y="6991"/>
                      <a:pt x="4553" y="6922"/>
                      <a:pt x="4661" y="6869"/>
                    </a:cubicBezTo>
                    <a:cubicBezTo>
                      <a:pt x="4760" y="6819"/>
                      <a:pt x="4864" y="6785"/>
                      <a:pt x="4964" y="6737"/>
                    </a:cubicBezTo>
                    <a:cubicBezTo>
                      <a:pt x="5052" y="6696"/>
                      <a:pt x="5128" y="6634"/>
                      <a:pt x="5217" y="6600"/>
                    </a:cubicBezTo>
                    <a:cubicBezTo>
                      <a:pt x="5314" y="6562"/>
                      <a:pt x="5426" y="6544"/>
                      <a:pt x="5528" y="6530"/>
                    </a:cubicBezTo>
                    <a:cubicBezTo>
                      <a:pt x="5761" y="6497"/>
                      <a:pt x="6023" y="6549"/>
                      <a:pt x="6220" y="6677"/>
                    </a:cubicBezTo>
                    <a:cubicBezTo>
                      <a:pt x="6315" y="6739"/>
                      <a:pt x="6378" y="6762"/>
                      <a:pt x="6488" y="6783"/>
                    </a:cubicBezTo>
                    <a:cubicBezTo>
                      <a:pt x="6531" y="6791"/>
                      <a:pt x="6604" y="6794"/>
                      <a:pt x="6642" y="6821"/>
                    </a:cubicBezTo>
                    <a:cubicBezTo>
                      <a:pt x="6660" y="6840"/>
                      <a:pt x="6675" y="6860"/>
                      <a:pt x="6689" y="6883"/>
                    </a:cubicBezTo>
                    <a:cubicBezTo>
                      <a:pt x="6713" y="6899"/>
                      <a:pt x="6740" y="6912"/>
                      <a:pt x="6768" y="6920"/>
                    </a:cubicBezTo>
                    <a:cubicBezTo>
                      <a:pt x="6864" y="6968"/>
                      <a:pt x="6967" y="6985"/>
                      <a:pt x="7065" y="7025"/>
                    </a:cubicBezTo>
                    <a:cubicBezTo>
                      <a:pt x="7190" y="7076"/>
                      <a:pt x="7299" y="7132"/>
                      <a:pt x="7432" y="7162"/>
                    </a:cubicBezTo>
                    <a:cubicBezTo>
                      <a:pt x="7491" y="7176"/>
                      <a:pt x="7554" y="7198"/>
                      <a:pt x="7604" y="7234"/>
                    </a:cubicBezTo>
                    <a:cubicBezTo>
                      <a:pt x="7646" y="7264"/>
                      <a:pt x="7674" y="7311"/>
                      <a:pt x="7717" y="7341"/>
                    </a:cubicBezTo>
                    <a:cubicBezTo>
                      <a:pt x="7821" y="7413"/>
                      <a:pt x="7947" y="7398"/>
                      <a:pt x="8055" y="7449"/>
                    </a:cubicBezTo>
                    <a:cubicBezTo>
                      <a:pt x="8148" y="7493"/>
                      <a:pt x="8185" y="7543"/>
                      <a:pt x="8293" y="7549"/>
                    </a:cubicBezTo>
                    <a:cubicBezTo>
                      <a:pt x="8382" y="7553"/>
                      <a:pt x="8485" y="7555"/>
                      <a:pt x="8572" y="7581"/>
                    </a:cubicBezTo>
                    <a:cubicBezTo>
                      <a:pt x="8609" y="7592"/>
                      <a:pt x="8638" y="7617"/>
                      <a:pt x="8678" y="7624"/>
                    </a:cubicBezTo>
                    <a:cubicBezTo>
                      <a:pt x="8742" y="7634"/>
                      <a:pt x="8805" y="7608"/>
                      <a:pt x="8865" y="7594"/>
                    </a:cubicBezTo>
                    <a:cubicBezTo>
                      <a:pt x="8976" y="7568"/>
                      <a:pt x="9098" y="7599"/>
                      <a:pt x="9202" y="7561"/>
                    </a:cubicBezTo>
                    <a:cubicBezTo>
                      <a:pt x="9317" y="7519"/>
                      <a:pt x="9393" y="7422"/>
                      <a:pt x="9495" y="7364"/>
                    </a:cubicBezTo>
                    <a:cubicBezTo>
                      <a:pt x="9527" y="7346"/>
                      <a:pt x="9564" y="7305"/>
                      <a:pt x="9597" y="7291"/>
                    </a:cubicBezTo>
                    <a:cubicBezTo>
                      <a:pt x="9634" y="7275"/>
                      <a:pt x="9690" y="7287"/>
                      <a:pt x="9728" y="7287"/>
                    </a:cubicBezTo>
                    <a:cubicBezTo>
                      <a:pt x="9895" y="7289"/>
                      <a:pt x="9984" y="7242"/>
                      <a:pt x="10122" y="7156"/>
                    </a:cubicBezTo>
                    <a:cubicBezTo>
                      <a:pt x="10177" y="7122"/>
                      <a:pt x="10220" y="7085"/>
                      <a:pt x="10266" y="7039"/>
                    </a:cubicBezTo>
                    <a:cubicBezTo>
                      <a:pt x="10287" y="7018"/>
                      <a:pt x="10305" y="6988"/>
                      <a:pt x="10325" y="6971"/>
                    </a:cubicBezTo>
                    <a:cubicBezTo>
                      <a:pt x="10346" y="6954"/>
                      <a:pt x="10354" y="6955"/>
                      <a:pt x="10377" y="6941"/>
                    </a:cubicBezTo>
                    <a:cubicBezTo>
                      <a:pt x="10444" y="6899"/>
                      <a:pt x="10493" y="6871"/>
                      <a:pt x="10573" y="6868"/>
                    </a:cubicBezTo>
                    <a:cubicBezTo>
                      <a:pt x="10639" y="6866"/>
                      <a:pt x="10706" y="6872"/>
                      <a:pt x="10768" y="6875"/>
                    </a:cubicBezTo>
                    <a:cubicBezTo>
                      <a:pt x="10827" y="6878"/>
                      <a:pt x="10928" y="6884"/>
                      <a:pt x="10987" y="6871"/>
                    </a:cubicBezTo>
                    <a:cubicBezTo>
                      <a:pt x="11035" y="6859"/>
                      <a:pt x="11060" y="6821"/>
                      <a:pt x="11084" y="6779"/>
                    </a:cubicBezTo>
                    <a:cubicBezTo>
                      <a:pt x="11121" y="6711"/>
                      <a:pt x="11158" y="6645"/>
                      <a:pt x="11202" y="6580"/>
                    </a:cubicBezTo>
                    <a:cubicBezTo>
                      <a:pt x="11219" y="6555"/>
                      <a:pt x="11236" y="6525"/>
                      <a:pt x="11254" y="6502"/>
                    </a:cubicBezTo>
                    <a:cubicBezTo>
                      <a:pt x="11293" y="6449"/>
                      <a:pt x="11354" y="6417"/>
                      <a:pt x="11403" y="6372"/>
                    </a:cubicBezTo>
                    <a:cubicBezTo>
                      <a:pt x="11561" y="6229"/>
                      <a:pt x="11770" y="6177"/>
                      <a:pt x="11929" y="6031"/>
                    </a:cubicBezTo>
                    <a:cubicBezTo>
                      <a:pt x="11950" y="6011"/>
                      <a:pt x="11992" y="5980"/>
                      <a:pt x="12004" y="5952"/>
                    </a:cubicBezTo>
                    <a:cubicBezTo>
                      <a:pt x="12010" y="5934"/>
                      <a:pt x="12002" y="5914"/>
                      <a:pt x="12006" y="5898"/>
                    </a:cubicBezTo>
                    <a:cubicBezTo>
                      <a:pt x="12022" y="5849"/>
                      <a:pt x="12071" y="5780"/>
                      <a:pt x="12112" y="5748"/>
                    </a:cubicBezTo>
                    <a:cubicBezTo>
                      <a:pt x="12243" y="5648"/>
                      <a:pt x="12353" y="5599"/>
                      <a:pt x="12528" y="5611"/>
                    </a:cubicBezTo>
                    <a:cubicBezTo>
                      <a:pt x="12601" y="5616"/>
                      <a:pt x="12630" y="5653"/>
                      <a:pt x="12693" y="5685"/>
                    </a:cubicBezTo>
                    <a:cubicBezTo>
                      <a:pt x="12725" y="5700"/>
                      <a:pt x="12762" y="5703"/>
                      <a:pt x="12794" y="5715"/>
                    </a:cubicBezTo>
                    <a:cubicBezTo>
                      <a:pt x="12846" y="5735"/>
                      <a:pt x="12849" y="5753"/>
                      <a:pt x="12877" y="5795"/>
                    </a:cubicBezTo>
                    <a:cubicBezTo>
                      <a:pt x="12944" y="5892"/>
                      <a:pt x="13019" y="5916"/>
                      <a:pt x="13132" y="5933"/>
                    </a:cubicBezTo>
                    <a:cubicBezTo>
                      <a:pt x="13242" y="5951"/>
                      <a:pt x="13361" y="5972"/>
                      <a:pt x="13472" y="5980"/>
                    </a:cubicBezTo>
                    <a:cubicBezTo>
                      <a:pt x="13703" y="5994"/>
                      <a:pt x="13933" y="6002"/>
                      <a:pt x="14150" y="6090"/>
                    </a:cubicBezTo>
                    <a:cubicBezTo>
                      <a:pt x="14273" y="6139"/>
                      <a:pt x="14266" y="6296"/>
                      <a:pt x="14331" y="6397"/>
                    </a:cubicBezTo>
                    <a:cubicBezTo>
                      <a:pt x="14366" y="6452"/>
                      <a:pt x="14402" y="6498"/>
                      <a:pt x="14460" y="6530"/>
                    </a:cubicBezTo>
                    <a:cubicBezTo>
                      <a:pt x="14554" y="6580"/>
                      <a:pt x="14674" y="6516"/>
                      <a:pt x="14758" y="6579"/>
                    </a:cubicBezTo>
                    <a:cubicBezTo>
                      <a:pt x="14786" y="6601"/>
                      <a:pt x="14795" y="6635"/>
                      <a:pt x="14819" y="6660"/>
                    </a:cubicBezTo>
                    <a:cubicBezTo>
                      <a:pt x="14858" y="6699"/>
                      <a:pt x="14906" y="6708"/>
                      <a:pt x="14957" y="6719"/>
                    </a:cubicBezTo>
                    <a:cubicBezTo>
                      <a:pt x="15111" y="6752"/>
                      <a:pt x="15276" y="6763"/>
                      <a:pt x="15432" y="6784"/>
                    </a:cubicBezTo>
                    <a:cubicBezTo>
                      <a:pt x="15516" y="6795"/>
                      <a:pt x="15609" y="6775"/>
                      <a:pt x="15687" y="6805"/>
                    </a:cubicBezTo>
                    <a:cubicBezTo>
                      <a:pt x="15768" y="6837"/>
                      <a:pt x="15834" y="6898"/>
                      <a:pt x="15927" y="6915"/>
                    </a:cubicBezTo>
                    <a:cubicBezTo>
                      <a:pt x="16132" y="6952"/>
                      <a:pt x="16326" y="6835"/>
                      <a:pt x="16516" y="6861"/>
                    </a:cubicBezTo>
                    <a:cubicBezTo>
                      <a:pt x="16652" y="6881"/>
                      <a:pt x="16770" y="6832"/>
                      <a:pt x="16904" y="6817"/>
                    </a:cubicBezTo>
                    <a:cubicBezTo>
                      <a:pt x="17021" y="6803"/>
                      <a:pt x="17149" y="6730"/>
                      <a:pt x="17256" y="6680"/>
                    </a:cubicBezTo>
                    <a:cubicBezTo>
                      <a:pt x="17479" y="6577"/>
                      <a:pt x="17671" y="6427"/>
                      <a:pt x="17899" y="6339"/>
                    </a:cubicBezTo>
                    <a:cubicBezTo>
                      <a:pt x="18002" y="6299"/>
                      <a:pt x="18093" y="6212"/>
                      <a:pt x="18191" y="6162"/>
                    </a:cubicBezTo>
                    <a:cubicBezTo>
                      <a:pt x="18231" y="6140"/>
                      <a:pt x="18283" y="6139"/>
                      <a:pt x="18321" y="6115"/>
                    </a:cubicBezTo>
                    <a:cubicBezTo>
                      <a:pt x="18343" y="6102"/>
                      <a:pt x="18354" y="6077"/>
                      <a:pt x="18375" y="6063"/>
                    </a:cubicBezTo>
                    <a:cubicBezTo>
                      <a:pt x="18415" y="6034"/>
                      <a:pt x="18493" y="6050"/>
                      <a:pt x="18523" y="6007"/>
                    </a:cubicBezTo>
                    <a:cubicBezTo>
                      <a:pt x="18541" y="5981"/>
                      <a:pt x="18526" y="5926"/>
                      <a:pt x="18521" y="5901"/>
                    </a:cubicBezTo>
                    <a:cubicBezTo>
                      <a:pt x="18503" y="5821"/>
                      <a:pt x="18494" y="5800"/>
                      <a:pt x="18553" y="5741"/>
                    </a:cubicBezTo>
                    <a:cubicBezTo>
                      <a:pt x="18619" y="5676"/>
                      <a:pt x="18706" y="5643"/>
                      <a:pt x="18789" y="5605"/>
                    </a:cubicBezTo>
                    <a:cubicBezTo>
                      <a:pt x="18791" y="5545"/>
                      <a:pt x="18683" y="5547"/>
                      <a:pt x="18682" y="5467"/>
                    </a:cubicBezTo>
                    <a:cubicBezTo>
                      <a:pt x="18680" y="5345"/>
                      <a:pt x="18915" y="5282"/>
                      <a:pt x="18997" y="5249"/>
                    </a:cubicBezTo>
                    <a:cubicBezTo>
                      <a:pt x="19094" y="5211"/>
                      <a:pt x="19222" y="5153"/>
                      <a:pt x="19332" y="5165"/>
                    </a:cubicBezTo>
                    <a:cubicBezTo>
                      <a:pt x="19424" y="5176"/>
                      <a:pt x="19475" y="5220"/>
                      <a:pt x="19554" y="5162"/>
                    </a:cubicBezTo>
                    <a:cubicBezTo>
                      <a:pt x="19587" y="5137"/>
                      <a:pt x="19616" y="5120"/>
                      <a:pt x="19629" y="5084"/>
                    </a:cubicBezTo>
                    <a:cubicBezTo>
                      <a:pt x="19649" y="5028"/>
                      <a:pt x="19602" y="5004"/>
                      <a:pt x="19656" y="4955"/>
                    </a:cubicBezTo>
                    <a:cubicBezTo>
                      <a:pt x="19724" y="4894"/>
                      <a:pt x="19822" y="4868"/>
                      <a:pt x="19890" y="4800"/>
                    </a:cubicBezTo>
                    <a:cubicBezTo>
                      <a:pt x="19957" y="4733"/>
                      <a:pt x="20013" y="4704"/>
                      <a:pt x="20112" y="4694"/>
                    </a:cubicBezTo>
                    <a:cubicBezTo>
                      <a:pt x="20192" y="4686"/>
                      <a:pt x="20313" y="4674"/>
                      <a:pt x="20392" y="4698"/>
                    </a:cubicBezTo>
                    <a:cubicBezTo>
                      <a:pt x="20465" y="4721"/>
                      <a:pt x="20496" y="4789"/>
                      <a:pt x="20545" y="4839"/>
                    </a:cubicBezTo>
                    <a:cubicBezTo>
                      <a:pt x="20594" y="4891"/>
                      <a:pt x="20672" y="4921"/>
                      <a:pt x="20708" y="4983"/>
                    </a:cubicBezTo>
                    <a:cubicBezTo>
                      <a:pt x="20736" y="5029"/>
                      <a:pt x="20728" y="5085"/>
                      <a:pt x="20765" y="5127"/>
                    </a:cubicBezTo>
                    <a:cubicBezTo>
                      <a:pt x="20818" y="5190"/>
                      <a:pt x="20936" y="5250"/>
                      <a:pt x="21012" y="5265"/>
                    </a:cubicBezTo>
                    <a:cubicBezTo>
                      <a:pt x="21163" y="5296"/>
                      <a:pt x="21329" y="5370"/>
                      <a:pt x="21486" y="5351"/>
                    </a:cubicBezTo>
                    <a:cubicBezTo>
                      <a:pt x="21553" y="5343"/>
                      <a:pt x="21620" y="5315"/>
                      <a:pt x="21691" y="5303"/>
                    </a:cubicBezTo>
                    <a:cubicBezTo>
                      <a:pt x="21854" y="5276"/>
                      <a:pt x="22009" y="5354"/>
                      <a:pt x="22174" y="5319"/>
                    </a:cubicBezTo>
                    <a:cubicBezTo>
                      <a:pt x="22218" y="5309"/>
                      <a:pt x="22242" y="5296"/>
                      <a:pt x="22271" y="5266"/>
                    </a:cubicBezTo>
                    <a:cubicBezTo>
                      <a:pt x="22315" y="5220"/>
                      <a:pt x="22339" y="5204"/>
                      <a:pt x="22398" y="5185"/>
                    </a:cubicBezTo>
                    <a:cubicBezTo>
                      <a:pt x="22524" y="5142"/>
                      <a:pt x="22661" y="5183"/>
                      <a:pt x="22792" y="5163"/>
                    </a:cubicBezTo>
                    <a:cubicBezTo>
                      <a:pt x="22801" y="5127"/>
                      <a:pt x="22763" y="5110"/>
                      <a:pt x="22770" y="5069"/>
                    </a:cubicBezTo>
                    <a:cubicBezTo>
                      <a:pt x="22774" y="5041"/>
                      <a:pt x="22834" y="4995"/>
                      <a:pt x="22847" y="4987"/>
                    </a:cubicBezTo>
                    <a:cubicBezTo>
                      <a:pt x="22882" y="4965"/>
                      <a:pt x="22919" y="4960"/>
                      <a:pt x="22953" y="4940"/>
                    </a:cubicBezTo>
                    <a:cubicBezTo>
                      <a:pt x="22988" y="4918"/>
                      <a:pt x="23021" y="4881"/>
                      <a:pt x="23051" y="4853"/>
                    </a:cubicBezTo>
                    <a:cubicBezTo>
                      <a:pt x="23109" y="4797"/>
                      <a:pt x="23135" y="4746"/>
                      <a:pt x="23176" y="4680"/>
                    </a:cubicBezTo>
                    <a:cubicBezTo>
                      <a:pt x="23253" y="4552"/>
                      <a:pt x="23395" y="4502"/>
                      <a:pt x="23529" y="4458"/>
                    </a:cubicBezTo>
                    <a:cubicBezTo>
                      <a:pt x="23617" y="4430"/>
                      <a:pt x="23731" y="4382"/>
                      <a:pt x="23825" y="4386"/>
                    </a:cubicBezTo>
                    <a:cubicBezTo>
                      <a:pt x="23929" y="4392"/>
                      <a:pt x="24041" y="4420"/>
                      <a:pt x="24145" y="4379"/>
                    </a:cubicBezTo>
                    <a:cubicBezTo>
                      <a:pt x="24205" y="4355"/>
                      <a:pt x="24210" y="4306"/>
                      <a:pt x="24234" y="4252"/>
                    </a:cubicBezTo>
                    <a:cubicBezTo>
                      <a:pt x="24256" y="4205"/>
                      <a:pt x="24287" y="4164"/>
                      <a:pt x="24310" y="4118"/>
                    </a:cubicBezTo>
                    <a:cubicBezTo>
                      <a:pt x="24326" y="4086"/>
                      <a:pt x="24315" y="4071"/>
                      <a:pt x="24343" y="4037"/>
                    </a:cubicBezTo>
                    <a:cubicBezTo>
                      <a:pt x="24390" y="3978"/>
                      <a:pt x="24515" y="3951"/>
                      <a:pt x="24512" y="3868"/>
                    </a:cubicBezTo>
                    <a:cubicBezTo>
                      <a:pt x="24510" y="3833"/>
                      <a:pt x="24484" y="3807"/>
                      <a:pt x="24482" y="3768"/>
                    </a:cubicBezTo>
                    <a:cubicBezTo>
                      <a:pt x="24481" y="3732"/>
                      <a:pt x="24495" y="3692"/>
                      <a:pt x="24498" y="3656"/>
                    </a:cubicBezTo>
                    <a:cubicBezTo>
                      <a:pt x="24508" y="3541"/>
                      <a:pt x="24501" y="3467"/>
                      <a:pt x="24592" y="3387"/>
                    </a:cubicBezTo>
                    <a:cubicBezTo>
                      <a:pt x="24727" y="3267"/>
                      <a:pt x="24900" y="3206"/>
                      <a:pt x="25069" y="3153"/>
                    </a:cubicBezTo>
                    <a:cubicBezTo>
                      <a:pt x="25119" y="3137"/>
                      <a:pt x="25169" y="3132"/>
                      <a:pt x="25207" y="3095"/>
                    </a:cubicBezTo>
                    <a:cubicBezTo>
                      <a:pt x="25227" y="3075"/>
                      <a:pt x="25242" y="3036"/>
                      <a:pt x="25262" y="3013"/>
                    </a:cubicBezTo>
                    <a:cubicBezTo>
                      <a:pt x="25326" y="2940"/>
                      <a:pt x="25407" y="2912"/>
                      <a:pt x="25487" y="2863"/>
                    </a:cubicBezTo>
                    <a:cubicBezTo>
                      <a:pt x="25533" y="2835"/>
                      <a:pt x="25817" y="2742"/>
                      <a:pt x="25805" y="2686"/>
                    </a:cubicBezTo>
                    <a:cubicBezTo>
                      <a:pt x="25797" y="2683"/>
                      <a:pt x="25789" y="2680"/>
                      <a:pt x="25782" y="2676"/>
                    </a:cubicBezTo>
                    <a:cubicBezTo>
                      <a:pt x="25761" y="2657"/>
                      <a:pt x="25749" y="2632"/>
                      <a:pt x="25748" y="2603"/>
                    </a:cubicBezTo>
                    <a:cubicBezTo>
                      <a:pt x="25735" y="2574"/>
                      <a:pt x="25721" y="2545"/>
                      <a:pt x="25709" y="2516"/>
                    </a:cubicBezTo>
                    <a:cubicBezTo>
                      <a:pt x="25673" y="2431"/>
                      <a:pt x="25620" y="2373"/>
                      <a:pt x="25569" y="2294"/>
                    </a:cubicBezTo>
                    <a:cubicBezTo>
                      <a:pt x="25519" y="2216"/>
                      <a:pt x="25519" y="2142"/>
                      <a:pt x="25518" y="2052"/>
                    </a:cubicBezTo>
                    <a:cubicBezTo>
                      <a:pt x="25517" y="1910"/>
                      <a:pt x="25567" y="1829"/>
                      <a:pt x="25677" y="1742"/>
                    </a:cubicBezTo>
                    <a:cubicBezTo>
                      <a:pt x="25742" y="1691"/>
                      <a:pt x="25806" y="1644"/>
                      <a:pt x="25885" y="1614"/>
                    </a:cubicBezTo>
                    <a:cubicBezTo>
                      <a:pt x="25945" y="1590"/>
                      <a:pt x="26012" y="1592"/>
                      <a:pt x="26070" y="1567"/>
                    </a:cubicBezTo>
                    <a:cubicBezTo>
                      <a:pt x="26147" y="1533"/>
                      <a:pt x="26163" y="1483"/>
                      <a:pt x="26118" y="1418"/>
                    </a:cubicBezTo>
                    <a:cubicBezTo>
                      <a:pt x="26051" y="1322"/>
                      <a:pt x="25974" y="1248"/>
                      <a:pt x="26041" y="1128"/>
                    </a:cubicBezTo>
                    <a:cubicBezTo>
                      <a:pt x="26081" y="1054"/>
                      <a:pt x="26161" y="1014"/>
                      <a:pt x="26229" y="969"/>
                    </a:cubicBezTo>
                    <a:cubicBezTo>
                      <a:pt x="26331" y="899"/>
                      <a:pt x="26318" y="846"/>
                      <a:pt x="26257" y="742"/>
                    </a:cubicBezTo>
                    <a:cubicBezTo>
                      <a:pt x="26191" y="631"/>
                      <a:pt x="26078" y="512"/>
                      <a:pt x="26104" y="368"/>
                    </a:cubicBezTo>
                    <a:cubicBezTo>
                      <a:pt x="26119" y="278"/>
                      <a:pt x="26172" y="208"/>
                      <a:pt x="26210" y="126"/>
                    </a:cubicBezTo>
                    <a:cubicBezTo>
                      <a:pt x="26231" y="81"/>
                      <a:pt x="26240" y="50"/>
                      <a:pt x="26245" y="3"/>
                    </a:cubicBezTo>
                    <a:lnTo>
                      <a:pt x="26245" y="0"/>
                    </a:lnTo>
                    <a:lnTo>
                      <a:pt x="27998" y="0"/>
                    </a:lnTo>
                    <a:close/>
                  </a:path>
                </a:pathLst>
              </a:custGeom>
              <a:solidFill>
                <a:schemeClr val="lt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grpSp>
        <p:sp>
          <p:nvSpPr>
            <p:cNvPr id="802" name="Google Shape;802;p29"/>
            <p:cNvSpPr/>
            <p:nvPr/>
          </p:nvSpPr>
          <p:spPr>
            <a:xfrm rot="-556586">
              <a:off x="8471956" y="4134019"/>
              <a:ext cx="435991" cy="204121"/>
            </a:xfrm>
            <a:custGeom>
              <a:rect b="b" l="l" r="r" t="t"/>
              <a:pathLst>
                <a:path extrusionOk="0" h="6800" w="14835">
                  <a:moveTo>
                    <a:pt x="14306" y="49"/>
                  </a:moveTo>
                  <a:lnTo>
                    <a:pt x="14835" y="425"/>
                  </a:lnTo>
                  <a:lnTo>
                    <a:pt x="14306" y="801"/>
                  </a:lnTo>
                  <a:lnTo>
                    <a:pt x="14835" y="1177"/>
                  </a:lnTo>
                  <a:lnTo>
                    <a:pt x="14306" y="1552"/>
                  </a:lnTo>
                  <a:lnTo>
                    <a:pt x="14835" y="1927"/>
                  </a:lnTo>
                  <a:lnTo>
                    <a:pt x="14306" y="2302"/>
                  </a:lnTo>
                  <a:lnTo>
                    <a:pt x="14835" y="2677"/>
                  </a:lnTo>
                  <a:lnTo>
                    <a:pt x="14306" y="3053"/>
                  </a:lnTo>
                  <a:lnTo>
                    <a:pt x="14835" y="3427"/>
                  </a:lnTo>
                  <a:lnTo>
                    <a:pt x="14306" y="3802"/>
                  </a:lnTo>
                  <a:lnTo>
                    <a:pt x="14835" y="4177"/>
                  </a:lnTo>
                  <a:lnTo>
                    <a:pt x="14306" y="4552"/>
                  </a:lnTo>
                  <a:lnTo>
                    <a:pt x="14835" y="4927"/>
                  </a:lnTo>
                  <a:lnTo>
                    <a:pt x="14306" y="5301"/>
                  </a:lnTo>
                  <a:lnTo>
                    <a:pt x="14835" y="5676"/>
                  </a:lnTo>
                  <a:lnTo>
                    <a:pt x="14306" y="6051"/>
                  </a:lnTo>
                  <a:lnTo>
                    <a:pt x="14835" y="6425"/>
                  </a:lnTo>
                  <a:lnTo>
                    <a:pt x="14306" y="6800"/>
                  </a:lnTo>
                  <a:lnTo>
                    <a:pt x="0" y="6751"/>
                  </a:lnTo>
                  <a:lnTo>
                    <a:pt x="529" y="6376"/>
                  </a:lnTo>
                  <a:lnTo>
                    <a:pt x="0" y="6002"/>
                  </a:lnTo>
                  <a:lnTo>
                    <a:pt x="529" y="5627"/>
                  </a:lnTo>
                  <a:lnTo>
                    <a:pt x="0" y="5252"/>
                  </a:lnTo>
                  <a:lnTo>
                    <a:pt x="529" y="4878"/>
                  </a:lnTo>
                  <a:lnTo>
                    <a:pt x="0" y="4503"/>
                  </a:lnTo>
                  <a:lnTo>
                    <a:pt x="529" y="4128"/>
                  </a:lnTo>
                  <a:lnTo>
                    <a:pt x="0" y="3753"/>
                  </a:lnTo>
                  <a:lnTo>
                    <a:pt x="529" y="3379"/>
                  </a:lnTo>
                  <a:lnTo>
                    <a:pt x="0" y="3004"/>
                  </a:lnTo>
                  <a:lnTo>
                    <a:pt x="529" y="2628"/>
                  </a:lnTo>
                  <a:lnTo>
                    <a:pt x="0" y="2253"/>
                  </a:lnTo>
                  <a:lnTo>
                    <a:pt x="529" y="1878"/>
                  </a:lnTo>
                  <a:lnTo>
                    <a:pt x="0" y="1503"/>
                  </a:lnTo>
                  <a:lnTo>
                    <a:pt x="529" y="1128"/>
                  </a:lnTo>
                  <a:lnTo>
                    <a:pt x="0" y="752"/>
                  </a:lnTo>
                  <a:lnTo>
                    <a:pt x="529" y="376"/>
                  </a:lnTo>
                  <a:lnTo>
                    <a:pt x="0" y="0"/>
                  </a:lnTo>
                  <a:lnTo>
                    <a:pt x="14306" y="49"/>
                  </a:lnTo>
                  <a:close/>
                </a:path>
              </a:pathLst>
            </a:custGeom>
            <a:solidFill>
              <a:srgbClr val="945A24">
                <a:alpha val="30000"/>
              </a:srgbClr>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30"/>
          <p:cNvSpPr txBox="1"/>
          <p:nvPr>
            <p:ph type="title"/>
          </p:nvPr>
        </p:nvSpPr>
        <p:spPr>
          <a:xfrm>
            <a:off x="715100" y="2392100"/>
            <a:ext cx="2518800" cy="110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Installation Launch</a:t>
            </a:r>
            <a:endParaRPr/>
          </a:p>
        </p:txBody>
      </p:sp>
      <p:sp>
        <p:nvSpPr>
          <p:cNvPr id="808" name="Google Shape;808;p30"/>
          <p:cNvSpPr txBox="1"/>
          <p:nvPr>
            <p:ph idx="1" type="subTitle"/>
          </p:nvPr>
        </p:nvSpPr>
        <p:spPr>
          <a:xfrm>
            <a:off x="715100" y="3500300"/>
            <a:ext cx="2518800" cy="110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Placed the installation in the back patio of  Nash Vintage Collective in DT Mesa from 2pm to 6pm</a:t>
            </a:r>
            <a:endParaRPr/>
          </a:p>
          <a:p>
            <a:pPr indent="-304800" lvl="0" marL="457200" rtl="0" algn="l">
              <a:spcBef>
                <a:spcPts val="0"/>
              </a:spcBef>
              <a:spcAft>
                <a:spcPts val="0"/>
              </a:spcAft>
              <a:buSzPts val="1200"/>
              <a:buChar char="-"/>
            </a:pPr>
            <a:r>
              <a:rPr lang="en"/>
              <a:t>Steady traffic throughout day </a:t>
            </a:r>
            <a:endParaRPr/>
          </a:p>
        </p:txBody>
      </p:sp>
      <p:pic>
        <p:nvPicPr>
          <p:cNvPr id="809" name="Google Shape;809;p30"/>
          <p:cNvPicPr preferRelativeResize="0"/>
          <p:nvPr>
            <p:ph idx="2" type="pic"/>
          </p:nvPr>
        </p:nvPicPr>
        <p:blipFill rotWithShape="1">
          <a:blip r:embed="rId3">
            <a:alphaModFix/>
          </a:blip>
          <a:srcRect b="0" l="21862" r="21862" t="0"/>
          <a:stretch/>
        </p:blipFill>
        <p:spPr>
          <a:xfrm>
            <a:off x="5372496" y="535000"/>
            <a:ext cx="3056400" cy="4073400"/>
          </a:xfrm>
          <a:prstGeom prst="roundRect">
            <a:avLst>
              <a:gd fmla="val 16667" name="adj"/>
            </a:avLst>
          </a:prstGeom>
        </p:spPr>
      </p:pic>
      <p:pic>
        <p:nvPicPr>
          <p:cNvPr id="810" name="Google Shape;810;p30"/>
          <p:cNvPicPr preferRelativeResize="0"/>
          <p:nvPr>
            <p:ph idx="3" type="pic"/>
          </p:nvPr>
        </p:nvPicPr>
        <p:blipFill rotWithShape="1">
          <a:blip r:embed="rId4">
            <a:alphaModFix/>
          </a:blip>
          <a:srcRect b="30578" l="0" r="0" t="15375"/>
          <a:stretch/>
        </p:blipFill>
        <p:spPr>
          <a:xfrm>
            <a:off x="715100" y="535000"/>
            <a:ext cx="4581300" cy="1857000"/>
          </a:xfrm>
          <a:prstGeom prst="roundRect">
            <a:avLst>
              <a:gd fmla="val 16667" name="adj"/>
            </a:avLst>
          </a:prstGeom>
        </p:spPr>
      </p:pic>
      <p:pic>
        <p:nvPicPr>
          <p:cNvPr id="811" name="Google Shape;811;p30"/>
          <p:cNvPicPr preferRelativeResize="0"/>
          <p:nvPr>
            <p:ph idx="4" type="pic"/>
          </p:nvPr>
        </p:nvPicPr>
        <p:blipFill rotWithShape="1">
          <a:blip r:embed="rId5">
            <a:alphaModFix/>
          </a:blip>
          <a:srcRect b="0" l="15195" r="15195" t="0"/>
          <a:stretch/>
        </p:blipFill>
        <p:spPr>
          <a:xfrm>
            <a:off x="3310100" y="2468300"/>
            <a:ext cx="1986300" cy="2140200"/>
          </a:xfrm>
          <a:prstGeom prst="roundRect">
            <a:avLst>
              <a:gd fmla="val 16667" name="adj"/>
            </a:avLst>
          </a:prstGeom>
        </p:spPr>
      </p:pic>
      <p:grpSp>
        <p:nvGrpSpPr>
          <p:cNvPr id="812" name="Google Shape;812;p30"/>
          <p:cNvGrpSpPr/>
          <p:nvPr/>
        </p:nvGrpSpPr>
        <p:grpSpPr>
          <a:xfrm flipH="1" rot="10800000">
            <a:off x="162024" y="162000"/>
            <a:ext cx="975536" cy="973447"/>
            <a:chOff x="2008290" y="-1306"/>
            <a:chExt cx="5142522" cy="5142349"/>
          </a:xfrm>
        </p:grpSpPr>
        <p:sp>
          <p:nvSpPr>
            <p:cNvPr id="813" name="Google Shape;813;p30"/>
            <p:cNvSpPr/>
            <p:nvPr/>
          </p:nvSpPr>
          <p:spPr>
            <a:xfrm>
              <a:off x="2285532" y="2703096"/>
              <a:ext cx="2160781" cy="2160715"/>
            </a:xfrm>
            <a:custGeom>
              <a:rect b="b" l="l" r="r" t="t"/>
              <a:pathLst>
                <a:path extrusionOk="0" h="6617" w="6617">
                  <a:moveTo>
                    <a:pt x="3309" y="5899"/>
                  </a:moveTo>
                  <a:cubicBezTo>
                    <a:pt x="1693" y="6027"/>
                    <a:pt x="988" y="6553"/>
                    <a:pt x="1052" y="6027"/>
                  </a:cubicBezTo>
                  <a:cubicBezTo>
                    <a:pt x="1116" y="5501"/>
                    <a:pt x="1821" y="5309"/>
                    <a:pt x="2180" y="5386"/>
                  </a:cubicBezTo>
                  <a:cubicBezTo>
                    <a:pt x="2539" y="5463"/>
                    <a:pt x="3616" y="5668"/>
                    <a:pt x="4155" y="4924"/>
                  </a:cubicBezTo>
                  <a:cubicBezTo>
                    <a:pt x="4155" y="4924"/>
                    <a:pt x="3155" y="5309"/>
                    <a:pt x="2950" y="4873"/>
                  </a:cubicBezTo>
                  <a:cubicBezTo>
                    <a:pt x="2744" y="4437"/>
                    <a:pt x="2129" y="4796"/>
                    <a:pt x="2129" y="4796"/>
                  </a:cubicBezTo>
                  <a:cubicBezTo>
                    <a:pt x="2129" y="4796"/>
                    <a:pt x="3027" y="3667"/>
                    <a:pt x="3796" y="3360"/>
                  </a:cubicBezTo>
                  <a:lnTo>
                    <a:pt x="4270" y="2347"/>
                  </a:lnTo>
                  <a:lnTo>
                    <a:pt x="3257" y="2821"/>
                  </a:lnTo>
                  <a:cubicBezTo>
                    <a:pt x="2950" y="3591"/>
                    <a:pt x="1821" y="4488"/>
                    <a:pt x="1821" y="4488"/>
                  </a:cubicBezTo>
                  <a:cubicBezTo>
                    <a:pt x="1821" y="4488"/>
                    <a:pt x="2180" y="3873"/>
                    <a:pt x="1744" y="3667"/>
                  </a:cubicBezTo>
                  <a:cubicBezTo>
                    <a:pt x="1308" y="3462"/>
                    <a:pt x="1693" y="2462"/>
                    <a:pt x="1693" y="2462"/>
                  </a:cubicBezTo>
                  <a:cubicBezTo>
                    <a:pt x="949" y="3001"/>
                    <a:pt x="1154" y="4078"/>
                    <a:pt x="1231" y="4437"/>
                  </a:cubicBezTo>
                  <a:cubicBezTo>
                    <a:pt x="1308" y="4796"/>
                    <a:pt x="1116" y="5501"/>
                    <a:pt x="590" y="5565"/>
                  </a:cubicBezTo>
                  <a:cubicBezTo>
                    <a:pt x="65" y="5629"/>
                    <a:pt x="590" y="4924"/>
                    <a:pt x="718" y="3308"/>
                  </a:cubicBezTo>
                  <a:cubicBezTo>
                    <a:pt x="847" y="1693"/>
                    <a:pt x="0" y="0"/>
                    <a:pt x="0" y="0"/>
                  </a:cubicBezTo>
                  <a:lnTo>
                    <a:pt x="0" y="5394"/>
                  </a:lnTo>
                  <a:cubicBezTo>
                    <a:pt x="0" y="6069"/>
                    <a:pt x="548" y="6617"/>
                    <a:pt x="1223" y="6617"/>
                  </a:cubicBezTo>
                  <a:lnTo>
                    <a:pt x="6617" y="6617"/>
                  </a:lnTo>
                  <a:cubicBezTo>
                    <a:pt x="6617" y="6617"/>
                    <a:pt x="4924" y="5770"/>
                    <a:pt x="3309" y="5899"/>
                  </a:cubicBezTo>
                  <a:close/>
                </a:path>
              </a:pathLst>
            </a:custGeom>
            <a:solidFill>
              <a:schemeClr val="accent3"/>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814" name="Google Shape;814;p30"/>
            <p:cNvSpPr/>
            <p:nvPr/>
          </p:nvSpPr>
          <p:spPr>
            <a:xfrm>
              <a:off x="2280307" y="2680238"/>
              <a:ext cx="2188865" cy="2188798"/>
            </a:xfrm>
            <a:custGeom>
              <a:rect b="b" l="l" r="r" t="t"/>
              <a:pathLst>
                <a:path extrusionOk="0" h="6703" w="6703">
                  <a:moveTo>
                    <a:pt x="6703" y="6703"/>
                  </a:moveTo>
                  <a:lnTo>
                    <a:pt x="1239" y="6703"/>
                  </a:lnTo>
                  <a:cubicBezTo>
                    <a:pt x="556" y="6703"/>
                    <a:pt x="0" y="6147"/>
                    <a:pt x="0" y="5464"/>
                  </a:cubicBezTo>
                  <a:lnTo>
                    <a:pt x="0" y="0"/>
                  </a:lnTo>
                  <a:lnTo>
                    <a:pt x="31" y="63"/>
                  </a:lnTo>
                  <a:cubicBezTo>
                    <a:pt x="40" y="80"/>
                    <a:pt x="878" y="1778"/>
                    <a:pt x="751" y="3380"/>
                  </a:cubicBezTo>
                  <a:cubicBezTo>
                    <a:pt x="698" y="4048"/>
                    <a:pt x="578" y="4557"/>
                    <a:pt x="490" y="4928"/>
                  </a:cubicBezTo>
                  <a:cubicBezTo>
                    <a:pt x="409" y="5273"/>
                    <a:pt x="355" y="5501"/>
                    <a:pt x="428" y="5583"/>
                  </a:cubicBezTo>
                  <a:cubicBezTo>
                    <a:pt x="460" y="5618"/>
                    <a:pt x="516" y="5630"/>
                    <a:pt x="604" y="5619"/>
                  </a:cubicBezTo>
                  <a:cubicBezTo>
                    <a:pt x="777" y="5598"/>
                    <a:pt x="928" y="5502"/>
                    <a:pt x="1043" y="5341"/>
                  </a:cubicBezTo>
                  <a:cubicBezTo>
                    <a:pt x="1226" y="5084"/>
                    <a:pt x="1276" y="4721"/>
                    <a:pt x="1231" y="4510"/>
                  </a:cubicBezTo>
                  <a:cubicBezTo>
                    <a:pt x="1091" y="3858"/>
                    <a:pt x="1059" y="2982"/>
                    <a:pt x="1699" y="2519"/>
                  </a:cubicBezTo>
                  <a:lnTo>
                    <a:pt x="1744" y="2486"/>
                  </a:lnTo>
                  <a:lnTo>
                    <a:pt x="1724" y="2538"/>
                  </a:lnTo>
                  <a:cubicBezTo>
                    <a:pt x="1721" y="2548"/>
                    <a:pt x="1350" y="3526"/>
                    <a:pt x="1767" y="3723"/>
                  </a:cubicBezTo>
                  <a:cubicBezTo>
                    <a:pt x="1872" y="3772"/>
                    <a:pt x="1941" y="3848"/>
                    <a:pt x="1973" y="3950"/>
                  </a:cubicBezTo>
                  <a:cubicBezTo>
                    <a:pt x="2033" y="4144"/>
                    <a:pt x="1944" y="4378"/>
                    <a:pt x="1889" y="4494"/>
                  </a:cubicBezTo>
                  <a:cubicBezTo>
                    <a:pt x="2129" y="4294"/>
                    <a:pt x="2997" y="3538"/>
                    <a:pt x="3258" y="2885"/>
                  </a:cubicBezTo>
                  <a:lnTo>
                    <a:pt x="3260" y="2879"/>
                  </a:lnTo>
                  <a:lnTo>
                    <a:pt x="3266" y="2876"/>
                  </a:lnTo>
                  <a:lnTo>
                    <a:pt x="4321" y="2382"/>
                  </a:lnTo>
                  <a:lnTo>
                    <a:pt x="3824" y="3443"/>
                  </a:lnTo>
                  <a:lnTo>
                    <a:pt x="3818" y="3445"/>
                  </a:lnTo>
                  <a:cubicBezTo>
                    <a:pt x="3165" y="3706"/>
                    <a:pt x="2409" y="4575"/>
                    <a:pt x="2209" y="4814"/>
                  </a:cubicBezTo>
                  <a:cubicBezTo>
                    <a:pt x="2325" y="4760"/>
                    <a:pt x="2560" y="4670"/>
                    <a:pt x="2753" y="4730"/>
                  </a:cubicBezTo>
                  <a:cubicBezTo>
                    <a:pt x="2855" y="4762"/>
                    <a:pt x="2931" y="4831"/>
                    <a:pt x="2981" y="4936"/>
                  </a:cubicBezTo>
                  <a:cubicBezTo>
                    <a:pt x="3177" y="5353"/>
                    <a:pt x="4155" y="4983"/>
                    <a:pt x="4165" y="4979"/>
                  </a:cubicBezTo>
                  <a:lnTo>
                    <a:pt x="4217" y="4959"/>
                  </a:lnTo>
                  <a:lnTo>
                    <a:pt x="4184" y="5004"/>
                  </a:lnTo>
                  <a:cubicBezTo>
                    <a:pt x="3721" y="5644"/>
                    <a:pt x="2845" y="5612"/>
                    <a:pt x="2193" y="5472"/>
                  </a:cubicBezTo>
                  <a:cubicBezTo>
                    <a:pt x="1982" y="5427"/>
                    <a:pt x="1619" y="5477"/>
                    <a:pt x="1362" y="5660"/>
                  </a:cubicBezTo>
                  <a:cubicBezTo>
                    <a:pt x="1201" y="5775"/>
                    <a:pt x="1105" y="5927"/>
                    <a:pt x="1084" y="6099"/>
                  </a:cubicBezTo>
                  <a:cubicBezTo>
                    <a:pt x="1073" y="6187"/>
                    <a:pt x="1085" y="6243"/>
                    <a:pt x="1120" y="6275"/>
                  </a:cubicBezTo>
                  <a:cubicBezTo>
                    <a:pt x="1202" y="6348"/>
                    <a:pt x="1430" y="6294"/>
                    <a:pt x="1775" y="6213"/>
                  </a:cubicBezTo>
                  <a:cubicBezTo>
                    <a:pt x="2146" y="6125"/>
                    <a:pt x="2655" y="6005"/>
                    <a:pt x="3323" y="5952"/>
                  </a:cubicBezTo>
                  <a:lnTo>
                    <a:pt x="3325" y="5969"/>
                  </a:lnTo>
                  <a:lnTo>
                    <a:pt x="3323" y="5952"/>
                  </a:lnTo>
                  <a:cubicBezTo>
                    <a:pt x="4925" y="5825"/>
                    <a:pt x="6623" y="6663"/>
                    <a:pt x="6640" y="6672"/>
                  </a:cubicBezTo>
                  <a:lnTo>
                    <a:pt x="6703" y="6703"/>
                  </a:lnTo>
                  <a:moveTo>
                    <a:pt x="33" y="144"/>
                  </a:moveTo>
                  <a:lnTo>
                    <a:pt x="33" y="5464"/>
                  </a:lnTo>
                  <a:cubicBezTo>
                    <a:pt x="33" y="6129"/>
                    <a:pt x="574" y="6670"/>
                    <a:pt x="1239" y="6670"/>
                  </a:cubicBezTo>
                  <a:lnTo>
                    <a:pt x="6559" y="6670"/>
                  </a:lnTo>
                  <a:cubicBezTo>
                    <a:pt x="6232" y="6518"/>
                    <a:pt x="4741" y="5872"/>
                    <a:pt x="3326" y="5985"/>
                  </a:cubicBezTo>
                  <a:cubicBezTo>
                    <a:pt x="2660" y="6038"/>
                    <a:pt x="2153" y="6158"/>
                    <a:pt x="1782" y="6245"/>
                  </a:cubicBezTo>
                  <a:cubicBezTo>
                    <a:pt x="1415" y="6332"/>
                    <a:pt x="1193" y="6384"/>
                    <a:pt x="1098" y="6299"/>
                  </a:cubicBezTo>
                  <a:cubicBezTo>
                    <a:pt x="1054" y="6260"/>
                    <a:pt x="1039" y="6195"/>
                    <a:pt x="1051" y="6095"/>
                  </a:cubicBezTo>
                  <a:cubicBezTo>
                    <a:pt x="1074" y="5913"/>
                    <a:pt x="1174" y="5753"/>
                    <a:pt x="1343" y="5633"/>
                  </a:cubicBezTo>
                  <a:cubicBezTo>
                    <a:pt x="1610" y="5443"/>
                    <a:pt x="1976" y="5391"/>
                    <a:pt x="2200" y="5440"/>
                  </a:cubicBezTo>
                  <a:cubicBezTo>
                    <a:pt x="2828" y="5574"/>
                    <a:pt x="3663" y="5609"/>
                    <a:pt x="4124" y="5028"/>
                  </a:cubicBezTo>
                  <a:cubicBezTo>
                    <a:pt x="4036" y="5059"/>
                    <a:pt x="3847" y="5118"/>
                    <a:pt x="3648" y="5148"/>
                  </a:cubicBezTo>
                  <a:cubicBezTo>
                    <a:pt x="3279" y="5204"/>
                    <a:pt x="3038" y="5135"/>
                    <a:pt x="2951" y="4950"/>
                  </a:cubicBezTo>
                  <a:cubicBezTo>
                    <a:pt x="2905" y="4854"/>
                    <a:pt x="2836" y="4791"/>
                    <a:pt x="2743" y="4762"/>
                  </a:cubicBezTo>
                  <a:cubicBezTo>
                    <a:pt x="2494" y="4684"/>
                    <a:pt x="2157" y="4878"/>
                    <a:pt x="2153" y="4880"/>
                  </a:cubicBezTo>
                  <a:lnTo>
                    <a:pt x="2077" y="4925"/>
                  </a:lnTo>
                  <a:lnTo>
                    <a:pt x="2132" y="4856"/>
                  </a:lnTo>
                  <a:cubicBezTo>
                    <a:pt x="2141" y="4844"/>
                    <a:pt x="3036" y="3726"/>
                    <a:pt x="3800" y="3417"/>
                  </a:cubicBezTo>
                  <a:lnTo>
                    <a:pt x="4252" y="2451"/>
                  </a:lnTo>
                  <a:lnTo>
                    <a:pt x="3286" y="2903"/>
                  </a:lnTo>
                  <a:cubicBezTo>
                    <a:pt x="2977" y="3667"/>
                    <a:pt x="1859" y="4562"/>
                    <a:pt x="1847" y="4571"/>
                  </a:cubicBezTo>
                  <a:lnTo>
                    <a:pt x="1779" y="4626"/>
                  </a:lnTo>
                  <a:lnTo>
                    <a:pt x="1823" y="4550"/>
                  </a:lnTo>
                  <a:cubicBezTo>
                    <a:pt x="1825" y="4546"/>
                    <a:pt x="2019" y="4209"/>
                    <a:pt x="1941" y="3960"/>
                  </a:cubicBezTo>
                  <a:cubicBezTo>
                    <a:pt x="1913" y="3867"/>
                    <a:pt x="1849" y="3798"/>
                    <a:pt x="1753" y="3752"/>
                  </a:cubicBezTo>
                  <a:cubicBezTo>
                    <a:pt x="1568" y="3665"/>
                    <a:pt x="1499" y="3424"/>
                    <a:pt x="1555" y="3055"/>
                  </a:cubicBezTo>
                  <a:cubicBezTo>
                    <a:pt x="1585" y="2856"/>
                    <a:pt x="1644" y="2667"/>
                    <a:pt x="1675" y="2579"/>
                  </a:cubicBezTo>
                  <a:cubicBezTo>
                    <a:pt x="1095" y="3040"/>
                    <a:pt x="1129" y="3876"/>
                    <a:pt x="1264" y="4503"/>
                  </a:cubicBezTo>
                  <a:cubicBezTo>
                    <a:pt x="1311" y="4727"/>
                    <a:pt x="1260" y="5093"/>
                    <a:pt x="1070" y="5360"/>
                  </a:cubicBezTo>
                  <a:cubicBezTo>
                    <a:pt x="950" y="5529"/>
                    <a:pt x="790" y="5629"/>
                    <a:pt x="608" y="5652"/>
                  </a:cubicBezTo>
                  <a:cubicBezTo>
                    <a:pt x="508" y="5664"/>
                    <a:pt x="443" y="5649"/>
                    <a:pt x="404" y="5605"/>
                  </a:cubicBezTo>
                  <a:cubicBezTo>
                    <a:pt x="319" y="5511"/>
                    <a:pt x="371" y="5289"/>
                    <a:pt x="458" y="4921"/>
                  </a:cubicBezTo>
                  <a:cubicBezTo>
                    <a:pt x="545" y="4550"/>
                    <a:pt x="665" y="4043"/>
                    <a:pt x="718" y="3377"/>
                  </a:cubicBezTo>
                  <a:cubicBezTo>
                    <a:pt x="830" y="1963"/>
                    <a:pt x="185" y="471"/>
                    <a:pt x="33" y="144"/>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815" name="Google Shape;815;p30"/>
            <p:cNvSpPr/>
            <p:nvPr/>
          </p:nvSpPr>
          <p:spPr>
            <a:xfrm>
              <a:off x="2177770" y="338295"/>
              <a:ext cx="4633418" cy="4633276"/>
            </a:xfrm>
            <a:custGeom>
              <a:rect b="b" l="l" r="r" t="t"/>
              <a:pathLst>
                <a:path extrusionOk="0" h="14189" w="14189">
                  <a:moveTo>
                    <a:pt x="13255" y="12115"/>
                  </a:moveTo>
                  <a:cubicBezTo>
                    <a:pt x="12024" y="11858"/>
                    <a:pt x="11972" y="12397"/>
                    <a:pt x="10331" y="12807"/>
                  </a:cubicBezTo>
                  <a:cubicBezTo>
                    <a:pt x="8690" y="13218"/>
                    <a:pt x="7588" y="12320"/>
                    <a:pt x="7690" y="11268"/>
                  </a:cubicBezTo>
                  <a:cubicBezTo>
                    <a:pt x="7793" y="10217"/>
                    <a:pt x="6972" y="10781"/>
                    <a:pt x="6947" y="10191"/>
                  </a:cubicBezTo>
                  <a:cubicBezTo>
                    <a:pt x="6930" y="9812"/>
                    <a:pt x="7359" y="9671"/>
                    <a:pt x="7668" y="9619"/>
                  </a:cubicBezTo>
                  <a:cubicBezTo>
                    <a:pt x="7785" y="9599"/>
                    <a:pt x="7825" y="9449"/>
                    <a:pt x="7731" y="9377"/>
                  </a:cubicBezTo>
                  <a:cubicBezTo>
                    <a:pt x="6840" y="8681"/>
                    <a:pt x="6126" y="9114"/>
                    <a:pt x="6126" y="9114"/>
                  </a:cubicBezTo>
                  <a:cubicBezTo>
                    <a:pt x="6763" y="8372"/>
                    <a:pt x="6729" y="7460"/>
                    <a:pt x="6729" y="7460"/>
                  </a:cubicBezTo>
                  <a:cubicBezTo>
                    <a:pt x="6729" y="7460"/>
                    <a:pt x="5817" y="7426"/>
                    <a:pt x="5075" y="8063"/>
                  </a:cubicBezTo>
                  <a:cubicBezTo>
                    <a:pt x="5075" y="8063"/>
                    <a:pt x="5508" y="7349"/>
                    <a:pt x="4813" y="6458"/>
                  </a:cubicBezTo>
                  <a:cubicBezTo>
                    <a:pt x="4740" y="6364"/>
                    <a:pt x="4590" y="6404"/>
                    <a:pt x="4570" y="6521"/>
                  </a:cubicBezTo>
                  <a:cubicBezTo>
                    <a:pt x="4518" y="6830"/>
                    <a:pt x="4377" y="7259"/>
                    <a:pt x="3998" y="7242"/>
                  </a:cubicBezTo>
                  <a:cubicBezTo>
                    <a:pt x="3408" y="7217"/>
                    <a:pt x="3972" y="6397"/>
                    <a:pt x="2921" y="6500"/>
                  </a:cubicBezTo>
                  <a:cubicBezTo>
                    <a:pt x="1869" y="6602"/>
                    <a:pt x="972" y="5499"/>
                    <a:pt x="1382" y="3858"/>
                  </a:cubicBezTo>
                  <a:cubicBezTo>
                    <a:pt x="1792" y="2217"/>
                    <a:pt x="2330" y="2165"/>
                    <a:pt x="2074" y="934"/>
                  </a:cubicBezTo>
                  <a:cubicBezTo>
                    <a:pt x="1817" y="-297"/>
                    <a:pt x="330" y="-245"/>
                    <a:pt x="48" y="704"/>
                  </a:cubicBezTo>
                  <a:cubicBezTo>
                    <a:pt x="-234" y="1653"/>
                    <a:pt x="818" y="1949"/>
                    <a:pt x="997" y="1468"/>
                  </a:cubicBezTo>
                  <a:cubicBezTo>
                    <a:pt x="997" y="1468"/>
                    <a:pt x="433" y="1396"/>
                    <a:pt x="536" y="1037"/>
                  </a:cubicBezTo>
                  <a:cubicBezTo>
                    <a:pt x="638" y="678"/>
                    <a:pt x="1433" y="473"/>
                    <a:pt x="1510" y="1486"/>
                  </a:cubicBezTo>
                  <a:cubicBezTo>
                    <a:pt x="1587" y="2499"/>
                    <a:pt x="330" y="3243"/>
                    <a:pt x="330" y="4602"/>
                  </a:cubicBezTo>
                  <a:cubicBezTo>
                    <a:pt x="330" y="5961"/>
                    <a:pt x="997" y="7242"/>
                    <a:pt x="2587" y="7011"/>
                  </a:cubicBezTo>
                  <a:cubicBezTo>
                    <a:pt x="2587" y="7011"/>
                    <a:pt x="1023" y="8550"/>
                    <a:pt x="330" y="6883"/>
                  </a:cubicBezTo>
                  <a:cubicBezTo>
                    <a:pt x="330" y="6883"/>
                    <a:pt x="253" y="8063"/>
                    <a:pt x="1177" y="8371"/>
                  </a:cubicBezTo>
                  <a:cubicBezTo>
                    <a:pt x="2100" y="8678"/>
                    <a:pt x="2387" y="7755"/>
                    <a:pt x="2744" y="7883"/>
                  </a:cubicBezTo>
                  <a:cubicBezTo>
                    <a:pt x="3100" y="8012"/>
                    <a:pt x="2972" y="8420"/>
                    <a:pt x="3357" y="8434"/>
                  </a:cubicBezTo>
                  <a:cubicBezTo>
                    <a:pt x="3741" y="8448"/>
                    <a:pt x="3793" y="8063"/>
                    <a:pt x="4152" y="8165"/>
                  </a:cubicBezTo>
                  <a:cubicBezTo>
                    <a:pt x="4511" y="8268"/>
                    <a:pt x="4408" y="9525"/>
                    <a:pt x="3433" y="9473"/>
                  </a:cubicBezTo>
                  <a:cubicBezTo>
                    <a:pt x="2946" y="9448"/>
                    <a:pt x="2747" y="9243"/>
                    <a:pt x="2671" y="9044"/>
                  </a:cubicBezTo>
                  <a:cubicBezTo>
                    <a:pt x="2632" y="8944"/>
                    <a:pt x="2494" y="8943"/>
                    <a:pt x="2459" y="9044"/>
                  </a:cubicBezTo>
                  <a:cubicBezTo>
                    <a:pt x="2329" y="9412"/>
                    <a:pt x="2253" y="9947"/>
                    <a:pt x="2744" y="10217"/>
                  </a:cubicBezTo>
                  <a:cubicBezTo>
                    <a:pt x="3536" y="10653"/>
                    <a:pt x="4152" y="10038"/>
                    <a:pt x="4152" y="10038"/>
                  </a:cubicBezTo>
                  <a:cubicBezTo>
                    <a:pt x="4152" y="10038"/>
                    <a:pt x="3536" y="10653"/>
                    <a:pt x="3972" y="11446"/>
                  </a:cubicBezTo>
                  <a:cubicBezTo>
                    <a:pt x="4242" y="11936"/>
                    <a:pt x="4777" y="11860"/>
                    <a:pt x="5145" y="11730"/>
                  </a:cubicBezTo>
                  <a:cubicBezTo>
                    <a:pt x="5246" y="11695"/>
                    <a:pt x="5245" y="11557"/>
                    <a:pt x="5145" y="11519"/>
                  </a:cubicBezTo>
                  <a:cubicBezTo>
                    <a:pt x="4946" y="11442"/>
                    <a:pt x="4741" y="11243"/>
                    <a:pt x="4716" y="10756"/>
                  </a:cubicBezTo>
                  <a:cubicBezTo>
                    <a:pt x="4664" y="9781"/>
                    <a:pt x="5921" y="9679"/>
                    <a:pt x="6024" y="10038"/>
                  </a:cubicBezTo>
                  <a:cubicBezTo>
                    <a:pt x="6126" y="10397"/>
                    <a:pt x="5742" y="10448"/>
                    <a:pt x="5755" y="10833"/>
                  </a:cubicBezTo>
                  <a:cubicBezTo>
                    <a:pt x="5769" y="11217"/>
                    <a:pt x="6177" y="11089"/>
                    <a:pt x="6306" y="11446"/>
                  </a:cubicBezTo>
                  <a:cubicBezTo>
                    <a:pt x="6434" y="11802"/>
                    <a:pt x="5510" y="12089"/>
                    <a:pt x="5818" y="13012"/>
                  </a:cubicBezTo>
                  <a:cubicBezTo>
                    <a:pt x="6125" y="13936"/>
                    <a:pt x="7306" y="13859"/>
                    <a:pt x="7306" y="13859"/>
                  </a:cubicBezTo>
                  <a:cubicBezTo>
                    <a:pt x="5639" y="13166"/>
                    <a:pt x="7178" y="11602"/>
                    <a:pt x="7178" y="11602"/>
                  </a:cubicBezTo>
                  <a:cubicBezTo>
                    <a:pt x="6947" y="13192"/>
                    <a:pt x="8228" y="13859"/>
                    <a:pt x="9587" y="13859"/>
                  </a:cubicBezTo>
                  <a:cubicBezTo>
                    <a:pt x="10947" y="13859"/>
                    <a:pt x="11690" y="12602"/>
                    <a:pt x="12703" y="12679"/>
                  </a:cubicBezTo>
                  <a:cubicBezTo>
                    <a:pt x="13716" y="12756"/>
                    <a:pt x="13511" y="13551"/>
                    <a:pt x="13152" y="13654"/>
                  </a:cubicBezTo>
                  <a:cubicBezTo>
                    <a:pt x="12793" y="13756"/>
                    <a:pt x="12721" y="13192"/>
                    <a:pt x="12721" y="13192"/>
                  </a:cubicBezTo>
                  <a:cubicBezTo>
                    <a:pt x="12240" y="13371"/>
                    <a:pt x="12536" y="14423"/>
                    <a:pt x="13485" y="14141"/>
                  </a:cubicBezTo>
                  <a:cubicBezTo>
                    <a:pt x="14434" y="13859"/>
                    <a:pt x="14485" y="12371"/>
                    <a:pt x="13255" y="12115"/>
                  </a:cubicBezTo>
                  <a:close/>
                </a:path>
              </a:pathLst>
            </a:custGeom>
            <a:solidFill>
              <a:schemeClr val="dk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816" name="Google Shape;816;p30"/>
            <p:cNvSpPr/>
            <p:nvPr/>
          </p:nvSpPr>
          <p:spPr>
            <a:xfrm>
              <a:off x="2172545" y="333071"/>
              <a:ext cx="4643868" cy="4643725"/>
            </a:xfrm>
            <a:custGeom>
              <a:rect b="b" l="l" r="r" t="t"/>
              <a:pathLst>
                <a:path extrusionOk="0" h="14221" w="14221">
                  <a:moveTo>
                    <a:pt x="13194" y="14221"/>
                  </a:moveTo>
                  <a:cubicBezTo>
                    <a:pt x="12840" y="14221"/>
                    <a:pt x="12609" y="14013"/>
                    <a:pt x="12525" y="13763"/>
                  </a:cubicBezTo>
                  <a:cubicBezTo>
                    <a:pt x="12452" y="13545"/>
                    <a:pt x="12500" y="13279"/>
                    <a:pt x="12732" y="13192"/>
                  </a:cubicBezTo>
                  <a:lnTo>
                    <a:pt x="12751" y="13185"/>
                  </a:lnTo>
                  <a:lnTo>
                    <a:pt x="12754" y="13206"/>
                  </a:lnTo>
                  <a:cubicBezTo>
                    <a:pt x="12754" y="13209"/>
                    <a:pt x="12796" y="13519"/>
                    <a:pt x="12960" y="13628"/>
                  </a:cubicBezTo>
                  <a:cubicBezTo>
                    <a:pt x="13019" y="13667"/>
                    <a:pt x="13087" y="13676"/>
                    <a:pt x="13163" y="13654"/>
                  </a:cubicBezTo>
                  <a:cubicBezTo>
                    <a:pt x="13336" y="13604"/>
                    <a:pt x="13464" y="13392"/>
                    <a:pt x="13443" y="13190"/>
                  </a:cubicBezTo>
                  <a:cubicBezTo>
                    <a:pt x="13430" y="13062"/>
                    <a:pt x="13333" y="12758"/>
                    <a:pt x="12718" y="12711"/>
                  </a:cubicBezTo>
                  <a:cubicBezTo>
                    <a:pt x="12240" y="12675"/>
                    <a:pt x="11815" y="12944"/>
                    <a:pt x="11365" y="13229"/>
                  </a:cubicBezTo>
                  <a:cubicBezTo>
                    <a:pt x="10874" y="13539"/>
                    <a:pt x="10318" y="13891"/>
                    <a:pt x="9603" y="13891"/>
                  </a:cubicBezTo>
                  <a:cubicBezTo>
                    <a:pt x="8720" y="13891"/>
                    <a:pt x="7973" y="13613"/>
                    <a:pt x="7553" y="13128"/>
                  </a:cubicBezTo>
                  <a:cubicBezTo>
                    <a:pt x="7225" y="12748"/>
                    <a:pt x="7096" y="12256"/>
                    <a:pt x="7170" y="11667"/>
                  </a:cubicBezTo>
                  <a:cubicBezTo>
                    <a:pt x="7021" y="11832"/>
                    <a:pt x="6458" y="12503"/>
                    <a:pt x="6580" y="13104"/>
                  </a:cubicBezTo>
                  <a:cubicBezTo>
                    <a:pt x="6645" y="13426"/>
                    <a:pt x="6897" y="13680"/>
                    <a:pt x="7328" y="13859"/>
                  </a:cubicBezTo>
                  <a:lnTo>
                    <a:pt x="7393" y="13887"/>
                  </a:lnTo>
                  <a:lnTo>
                    <a:pt x="7323" y="13891"/>
                  </a:lnTo>
                  <a:cubicBezTo>
                    <a:pt x="7311" y="13892"/>
                    <a:pt x="6127" y="13958"/>
                    <a:pt x="5819" y="13034"/>
                  </a:cubicBezTo>
                  <a:cubicBezTo>
                    <a:pt x="5627" y="12458"/>
                    <a:pt x="5911" y="12120"/>
                    <a:pt x="6119" y="11873"/>
                  </a:cubicBezTo>
                  <a:cubicBezTo>
                    <a:pt x="6249" y="11718"/>
                    <a:pt x="6352" y="11596"/>
                    <a:pt x="6306" y="11467"/>
                  </a:cubicBezTo>
                  <a:cubicBezTo>
                    <a:pt x="6248" y="11307"/>
                    <a:pt x="6132" y="11248"/>
                    <a:pt x="6019" y="11192"/>
                  </a:cubicBezTo>
                  <a:cubicBezTo>
                    <a:pt x="5887" y="11126"/>
                    <a:pt x="5762" y="11064"/>
                    <a:pt x="5755" y="10849"/>
                  </a:cubicBezTo>
                  <a:cubicBezTo>
                    <a:pt x="5748" y="10660"/>
                    <a:pt x="5836" y="10547"/>
                    <a:pt x="5913" y="10447"/>
                  </a:cubicBezTo>
                  <a:cubicBezTo>
                    <a:pt x="6000" y="10335"/>
                    <a:pt x="6075" y="10238"/>
                    <a:pt x="6024" y="10058"/>
                  </a:cubicBezTo>
                  <a:cubicBezTo>
                    <a:pt x="5984" y="9919"/>
                    <a:pt x="5748" y="9848"/>
                    <a:pt x="5476" y="9893"/>
                  </a:cubicBezTo>
                  <a:cubicBezTo>
                    <a:pt x="5122" y="9953"/>
                    <a:pt x="4719" y="10218"/>
                    <a:pt x="4748" y="10771"/>
                  </a:cubicBezTo>
                  <a:cubicBezTo>
                    <a:pt x="4769" y="11168"/>
                    <a:pt x="4910" y="11420"/>
                    <a:pt x="5167" y="11519"/>
                  </a:cubicBezTo>
                  <a:cubicBezTo>
                    <a:pt x="5220" y="11540"/>
                    <a:pt x="5254" y="11589"/>
                    <a:pt x="5253" y="11644"/>
                  </a:cubicBezTo>
                  <a:cubicBezTo>
                    <a:pt x="5252" y="11698"/>
                    <a:pt x="5219" y="11743"/>
                    <a:pt x="5167" y="11762"/>
                  </a:cubicBezTo>
                  <a:cubicBezTo>
                    <a:pt x="4772" y="11900"/>
                    <a:pt x="4245" y="11962"/>
                    <a:pt x="3974" y="11470"/>
                  </a:cubicBezTo>
                  <a:cubicBezTo>
                    <a:pt x="3649" y="10880"/>
                    <a:pt x="3903" y="10382"/>
                    <a:pt x="4059" y="10162"/>
                  </a:cubicBezTo>
                  <a:cubicBezTo>
                    <a:pt x="3839" y="10318"/>
                    <a:pt x="3341" y="10572"/>
                    <a:pt x="2752" y="10248"/>
                  </a:cubicBezTo>
                  <a:cubicBezTo>
                    <a:pt x="2480" y="10098"/>
                    <a:pt x="2208" y="9770"/>
                    <a:pt x="2459" y="9054"/>
                  </a:cubicBezTo>
                  <a:cubicBezTo>
                    <a:pt x="2478" y="9002"/>
                    <a:pt x="2523" y="8969"/>
                    <a:pt x="2577" y="8968"/>
                  </a:cubicBezTo>
                  <a:cubicBezTo>
                    <a:pt x="2634" y="8967"/>
                    <a:pt x="2681" y="9001"/>
                    <a:pt x="2702" y="9054"/>
                  </a:cubicBezTo>
                  <a:cubicBezTo>
                    <a:pt x="2802" y="9311"/>
                    <a:pt x="3053" y="9452"/>
                    <a:pt x="3450" y="9473"/>
                  </a:cubicBezTo>
                  <a:cubicBezTo>
                    <a:pt x="4002" y="9502"/>
                    <a:pt x="4268" y="9099"/>
                    <a:pt x="4327" y="8745"/>
                  </a:cubicBezTo>
                  <a:cubicBezTo>
                    <a:pt x="4373" y="8472"/>
                    <a:pt x="4302" y="8237"/>
                    <a:pt x="4163" y="8197"/>
                  </a:cubicBezTo>
                  <a:cubicBezTo>
                    <a:pt x="3982" y="8146"/>
                    <a:pt x="3886" y="8221"/>
                    <a:pt x="3774" y="8308"/>
                  </a:cubicBezTo>
                  <a:cubicBezTo>
                    <a:pt x="3674" y="8385"/>
                    <a:pt x="3560" y="8473"/>
                    <a:pt x="3372" y="8466"/>
                  </a:cubicBezTo>
                  <a:cubicBezTo>
                    <a:pt x="3157" y="8459"/>
                    <a:pt x="3095" y="8334"/>
                    <a:pt x="3029" y="8202"/>
                  </a:cubicBezTo>
                  <a:cubicBezTo>
                    <a:pt x="2973" y="8089"/>
                    <a:pt x="2914" y="7973"/>
                    <a:pt x="2754" y="7915"/>
                  </a:cubicBezTo>
                  <a:cubicBezTo>
                    <a:pt x="2625" y="7868"/>
                    <a:pt x="2503" y="7972"/>
                    <a:pt x="2348" y="8102"/>
                  </a:cubicBezTo>
                  <a:cubicBezTo>
                    <a:pt x="2101" y="8310"/>
                    <a:pt x="1763" y="8595"/>
                    <a:pt x="1187" y="8402"/>
                  </a:cubicBezTo>
                  <a:cubicBezTo>
                    <a:pt x="263" y="8094"/>
                    <a:pt x="329" y="6910"/>
                    <a:pt x="330" y="6898"/>
                  </a:cubicBezTo>
                  <a:lnTo>
                    <a:pt x="334" y="6828"/>
                  </a:lnTo>
                  <a:lnTo>
                    <a:pt x="362" y="6893"/>
                  </a:lnTo>
                  <a:cubicBezTo>
                    <a:pt x="541" y="7324"/>
                    <a:pt x="795" y="7576"/>
                    <a:pt x="1117" y="7641"/>
                  </a:cubicBezTo>
                  <a:cubicBezTo>
                    <a:pt x="1718" y="7763"/>
                    <a:pt x="2389" y="7200"/>
                    <a:pt x="2554" y="7051"/>
                  </a:cubicBezTo>
                  <a:cubicBezTo>
                    <a:pt x="1965" y="7125"/>
                    <a:pt x="1473" y="6996"/>
                    <a:pt x="1093" y="6668"/>
                  </a:cubicBezTo>
                  <a:cubicBezTo>
                    <a:pt x="608" y="6248"/>
                    <a:pt x="330" y="5501"/>
                    <a:pt x="330" y="4618"/>
                  </a:cubicBezTo>
                  <a:cubicBezTo>
                    <a:pt x="330" y="3903"/>
                    <a:pt x="682" y="3347"/>
                    <a:pt x="992" y="2856"/>
                  </a:cubicBezTo>
                  <a:cubicBezTo>
                    <a:pt x="1277" y="2406"/>
                    <a:pt x="1546" y="1981"/>
                    <a:pt x="1510" y="1503"/>
                  </a:cubicBezTo>
                  <a:cubicBezTo>
                    <a:pt x="1463" y="887"/>
                    <a:pt x="1159" y="791"/>
                    <a:pt x="1031" y="778"/>
                  </a:cubicBezTo>
                  <a:cubicBezTo>
                    <a:pt x="828" y="757"/>
                    <a:pt x="617" y="885"/>
                    <a:pt x="567" y="1058"/>
                  </a:cubicBezTo>
                  <a:cubicBezTo>
                    <a:pt x="546" y="1134"/>
                    <a:pt x="554" y="1202"/>
                    <a:pt x="593" y="1261"/>
                  </a:cubicBezTo>
                  <a:cubicBezTo>
                    <a:pt x="701" y="1425"/>
                    <a:pt x="1012" y="1467"/>
                    <a:pt x="1015" y="1467"/>
                  </a:cubicBezTo>
                  <a:lnTo>
                    <a:pt x="1036" y="1470"/>
                  </a:lnTo>
                  <a:lnTo>
                    <a:pt x="1029" y="1489"/>
                  </a:lnTo>
                  <a:cubicBezTo>
                    <a:pt x="942" y="1721"/>
                    <a:pt x="676" y="1768"/>
                    <a:pt x="458" y="1696"/>
                  </a:cubicBezTo>
                  <a:cubicBezTo>
                    <a:pt x="140" y="1589"/>
                    <a:pt x="-109" y="1245"/>
                    <a:pt x="48" y="715"/>
                  </a:cubicBezTo>
                  <a:cubicBezTo>
                    <a:pt x="181" y="267"/>
                    <a:pt x="593" y="-19"/>
                    <a:pt x="1078" y="1"/>
                  </a:cubicBezTo>
                  <a:cubicBezTo>
                    <a:pt x="1483" y="18"/>
                    <a:pt x="1966" y="275"/>
                    <a:pt x="2106" y="947"/>
                  </a:cubicBezTo>
                  <a:cubicBezTo>
                    <a:pt x="2264" y="1705"/>
                    <a:pt x="2125" y="2013"/>
                    <a:pt x="1895" y="2525"/>
                  </a:cubicBezTo>
                  <a:cubicBezTo>
                    <a:pt x="1752" y="2844"/>
                    <a:pt x="1573" y="3241"/>
                    <a:pt x="1414" y="3878"/>
                  </a:cubicBezTo>
                  <a:cubicBezTo>
                    <a:pt x="1201" y="4731"/>
                    <a:pt x="1329" y="5510"/>
                    <a:pt x="1765" y="6016"/>
                  </a:cubicBezTo>
                  <a:cubicBezTo>
                    <a:pt x="2067" y="6366"/>
                    <a:pt x="2493" y="6543"/>
                    <a:pt x="2935" y="6499"/>
                  </a:cubicBezTo>
                  <a:cubicBezTo>
                    <a:pt x="3555" y="6438"/>
                    <a:pt x="3627" y="6697"/>
                    <a:pt x="3691" y="6924"/>
                  </a:cubicBezTo>
                  <a:cubicBezTo>
                    <a:pt x="3737" y="7089"/>
                    <a:pt x="3776" y="7231"/>
                    <a:pt x="4014" y="7242"/>
                  </a:cubicBezTo>
                  <a:cubicBezTo>
                    <a:pt x="4371" y="7259"/>
                    <a:pt x="4514" y="6865"/>
                    <a:pt x="4570" y="6535"/>
                  </a:cubicBezTo>
                  <a:cubicBezTo>
                    <a:pt x="4580" y="6473"/>
                    <a:pt x="4624" y="6426"/>
                    <a:pt x="4684" y="6410"/>
                  </a:cubicBezTo>
                  <a:cubicBezTo>
                    <a:pt x="4744" y="6396"/>
                    <a:pt x="4804" y="6416"/>
                    <a:pt x="4841" y="6464"/>
                  </a:cubicBezTo>
                  <a:cubicBezTo>
                    <a:pt x="5411" y="7193"/>
                    <a:pt x="5226" y="7814"/>
                    <a:pt x="5139" y="8017"/>
                  </a:cubicBezTo>
                  <a:cubicBezTo>
                    <a:pt x="5867" y="7434"/>
                    <a:pt x="6736" y="7459"/>
                    <a:pt x="6745" y="7460"/>
                  </a:cubicBezTo>
                  <a:lnTo>
                    <a:pt x="6761" y="7460"/>
                  </a:lnTo>
                  <a:lnTo>
                    <a:pt x="6761" y="7476"/>
                  </a:lnTo>
                  <a:cubicBezTo>
                    <a:pt x="6762" y="7484"/>
                    <a:pt x="6787" y="8354"/>
                    <a:pt x="6204" y="9082"/>
                  </a:cubicBezTo>
                  <a:cubicBezTo>
                    <a:pt x="6407" y="8995"/>
                    <a:pt x="7028" y="8810"/>
                    <a:pt x="7757" y="9380"/>
                  </a:cubicBezTo>
                  <a:cubicBezTo>
                    <a:pt x="7805" y="9417"/>
                    <a:pt x="7826" y="9477"/>
                    <a:pt x="7811" y="9537"/>
                  </a:cubicBezTo>
                  <a:cubicBezTo>
                    <a:pt x="7795" y="9597"/>
                    <a:pt x="7748" y="9641"/>
                    <a:pt x="7686" y="9651"/>
                  </a:cubicBezTo>
                  <a:cubicBezTo>
                    <a:pt x="7356" y="9707"/>
                    <a:pt x="6964" y="9849"/>
                    <a:pt x="6979" y="10207"/>
                  </a:cubicBezTo>
                  <a:cubicBezTo>
                    <a:pt x="6990" y="10444"/>
                    <a:pt x="7132" y="10484"/>
                    <a:pt x="7297" y="10530"/>
                  </a:cubicBezTo>
                  <a:cubicBezTo>
                    <a:pt x="7524" y="10594"/>
                    <a:pt x="7782" y="10666"/>
                    <a:pt x="7722" y="11286"/>
                  </a:cubicBezTo>
                  <a:cubicBezTo>
                    <a:pt x="7679" y="11728"/>
                    <a:pt x="7855" y="12154"/>
                    <a:pt x="8205" y="12456"/>
                  </a:cubicBezTo>
                  <a:cubicBezTo>
                    <a:pt x="8711" y="12892"/>
                    <a:pt x="9490" y="13020"/>
                    <a:pt x="10343" y="12807"/>
                  </a:cubicBezTo>
                  <a:cubicBezTo>
                    <a:pt x="10980" y="12648"/>
                    <a:pt x="11377" y="12469"/>
                    <a:pt x="11696" y="12326"/>
                  </a:cubicBezTo>
                  <a:cubicBezTo>
                    <a:pt x="12208" y="12096"/>
                    <a:pt x="12516" y="11957"/>
                    <a:pt x="13274" y="12115"/>
                  </a:cubicBezTo>
                  <a:cubicBezTo>
                    <a:pt x="13946" y="12255"/>
                    <a:pt x="14203" y="12738"/>
                    <a:pt x="14220" y="13143"/>
                  </a:cubicBezTo>
                  <a:cubicBezTo>
                    <a:pt x="14240" y="13626"/>
                    <a:pt x="13953" y="14040"/>
                    <a:pt x="13506" y="14173"/>
                  </a:cubicBezTo>
                  <a:cubicBezTo>
                    <a:pt x="13393" y="14206"/>
                    <a:pt x="13289" y="14221"/>
                    <a:pt x="13194" y="14221"/>
                  </a:cubicBezTo>
                  <a:moveTo>
                    <a:pt x="12724" y="13231"/>
                  </a:moveTo>
                  <a:cubicBezTo>
                    <a:pt x="12529" y="13318"/>
                    <a:pt x="12491" y="13556"/>
                    <a:pt x="12557" y="13753"/>
                  </a:cubicBezTo>
                  <a:cubicBezTo>
                    <a:pt x="12658" y="14055"/>
                    <a:pt x="12988" y="14292"/>
                    <a:pt x="13497" y="14141"/>
                  </a:cubicBezTo>
                  <a:cubicBezTo>
                    <a:pt x="13996" y="13992"/>
                    <a:pt x="14204" y="13534"/>
                    <a:pt x="14187" y="13145"/>
                  </a:cubicBezTo>
                  <a:cubicBezTo>
                    <a:pt x="14171" y="12752"/>
                    <a:pt x="13921" y="12283"/>
                    <a:pt x="13267" y="12147"/>
                  </a:cubicBezTo>
                  <a:cubicBezTo>
                    <a:pt x="12520" y="11991"/>
                    <a:pt x="12215" y="12129"/>
                    <a:pt x="11710" y="12356"/>
                  </a:cubicBezTo>
                  <a:cubicBezTo>
                    <a:pt x="11390" y="12500"/>
                    <a:pt x="10991" y="12679"/>
                    <a:pt x="10351" y="12839"/>
                  </a:cubicBezTo>
                  <a:cubicBezTo>
                    <a:pt x="9488" y="13055"/>
                    <a:pt x="8698" y="12925"/>
                    <a:pt x="8184" y="12481"/>
                  </a:cubicBezTo>
                  <a:cubicBezTo>
                    <a:pt x="7825" y="12172"/>
                    <a:pt x="7645" y="11735"/>
                    <a:pt x="7689" y="11283"/>
                  </a:cubicBezTo>
                  <a:cubicBezTo>
                    <a:pt x="7747" y="10691"/>
                    <a:pt x="7513" y="10625"/>
                    <a:pt x="7288" y="10562"/>
                  </a:cubicBezTo>
                  <a:cubicBezTo>
                    <a:pt x="7126" y="10517"/>
                    <a:pt x="6958" y="10470"/>
                    <a:pt x="6946" y="10208"/>
                  </a:cubicBezTo>
                  <a:cubicBezTo>
                    <a:pt x="6929" y="9806"/>
                    <a:pt x="7399" y="9666"/>
                    <a:pt x="7681" y="9619"/>
                  </a:cubicBezTo>
                  <a:cubicBezTo>
                    <a:pt x="7729" y="9611"/>
                    <a:pt x="7767" y="9576"/>
                    <a:pt x="7779" y="9528"/>
                  </a:cubicBezTo>
                  <a:cubicBezTo>
                    <a:pt x="7790" y="9482"/>
                    <a:pt x="7774" y="9435"/>
                    <a:pt x="7737" y="9406"/>
                  </a:cubicBezTo>
                  <a:cubicBezTo>
                    <a:pt x="6866" y="8726"/>
                    <a:pt x="6158" y="9140"/>
                    <a:pt x="6151" y="9144"/>
                  </a:cubicBezTo>
                  <a:lnTo>
                    <a:pt x="6063" y="9198"/>
                  </a:lnTo>
                  <a:lnTo>
                    <a:pt x="6130" y="9120"/>
                  </a:lnTo>
                  <a:cubicBezTo>
                    <a:pt x="6710" y="8443"/>
                    <a:pt x="6729" y="7616"/>
                    <a:pt x="6729" y="7492"/>
                  </a:cubicBezTo>
                  <a:lnTo>
                    <a:pt x="6724" y="7492"/>
                  </a:lnTo>
                  <a:cubicBezTo>
                    <a:pt x="6587" y="7492"/>
                    <a:pt x="5770" y="7518"/>
                    <a:pt x="5102" y="8091"/>
                  </a:cubicBezTo>
                  <a:lnTo>
                    <a:pt x="5023" y="8159"/>
                  </a:lnTo>
                  <a:lnTo>
                    <a:pt x="5077" y="8070"/>
                  </a:lnTo>
                  <a:cubicBezTo>
                    <a:pt x="5081" y="8063"/>
                    <a:pt x="5495" y="7355"/>
                    <a:pt x="4816" y="6484"/>
                  </a:cubicBezTo>
                  <a:cubicBezTo>
                    <a:pt x="4786" y="6447"/>
                    <a:pt x="4739" y="6431"/>
                    <a:pt x="4693" y="6442"/>
                  </a:cubicBezTo>
                  <a:cubicBezTo>
                    <a:pt x="4645" y="6454"/>
                    <a:pt x="4610" y="6492"/>
                    <a:pt x="4602" y="6540"/>
                  </a:cubicBezTo>
                  <a:cubicBezTo>
                    <a:pt x="4555" y="6822"/>
                    <a:pt x="4415" y="7293"/>
                    <a:pt x="4013" y="7275"/>
                  </a:cubicBezTo>
                  <a:cubicBezTo>
                    <a:pt x="3751" y="7263"/>
                    <a:pt x="3704" y="7095"/>
                    <a:pt x="3659" y="6933"/>
                  </a:cubicBezTo>
                  <a:cubicBezTo>
                    <a:pt x="3596" y="6708"/>
                    <a:pt x="3531" y="6474"/>
                    <a:pt x="2938" y="6532"/>
                  </a:cubicBezTo>
                  <a:cubicBezTo>
                    <a:pt x="2486" y="6576"/>
                    <a:pt x="2049" y="6396"/>
                    <a:pt x="1740" y="6037"/>
                  </a:cubicBezTo>
                  <a:cubicBezTo>
                    <a:pt x="1296" y="5523"/>
                    <a:pt x="1166" y="4733"/>
                    <a:pt x="1382" y="3870"/>
                  </a:cubicBezTo>
                  <a:cubicBezTo>
                    <a:pt x="1542" y="3230"/>
                    <a:pt x="1721" y="2831"/>
                    <a:pt x="1865" y="2511"/>
                  </a:cubicBezTo>
                  <a:cubicBezTo>
                    <a:pt x="2092" y="2006"/>
                    <a:pt x="2230" y="1701"/>
                    <a:pt x="2074" y="954"/>
                  </a:cubicBezTo>
                  <a:cubicBezTo>
                    <a:pt x="1938" y="300"/>
                    <a:pt x="1469" y="50"/>
                    <a:pt x="1076" y="34"/>
                  </a:cubicBezTo>
                  <a:cubicBezTo>
                    <a:pt x="686" y="16"/>
                    <a:pt x="229" y="225"/>
                    <a:pt x="80" y="724"/>
                  </a:cubicBezTo>
                  <a:cubicBezTo>
                    <a:pt x="-71" y="1233"/>
                    <a:pt x="166" y="1563"/>
                    <a:pt x="468" y="1664"/>
                  </a:cubicBezTo>
                  <a:cubicBezTo>
                    <a:pt x="665" y="1730"/>
                    <a:pt x="903" y="1692"/>
                    <a:pt x="990" y="1497"/>
                  </a:cubicBezTo>
                  <a:cubicBezTo>
                    <a:pt x="915" y="1484"/>
                    <a:pt x="666" y="1432"/>
                    <a:pt x="565" y="1279"/>
                  </a:cubicBezTo>
                  <a:cubicBezTo>
                    <a:pt x="521" y="1212"/>
                    <a:pt x="511" y="1134"/>
                    <a:pt x="536" y="1048"/>
                  </a:cubicBezTo>
                  <a:cubicBezTo>
                    <a:pt x="589" y="862"/>
                    <a:pt x="818" y="723"/>
                    <a:pt x="1034" y="745"/>
                  </a:cubicBezTo>
                  <a:cubicBezTo>
                    <a:pt x="1171" y="759"/>
                    <a:pt x="1494" y="860"/>
                    <a:pt x="1543" y="1501"/>
                  </a:cubicBezTo>
                  <a:cubicBezTo>
                    <a:pt x="1580" y="1990"/>
                    <a:pt x="1308" y="2419"/>
                    <a:pt x="1020" y="2874"/>
                  </a:cubicBezTo>
                  <a:cubicBezTo>
                    <a:pt x="697" y="3384"/>
                    <a:pt x="363" y="3912"/>
                    <a:pt x="363" y="4618"/>
                  </a:cubicBezTo>
                  <a:cubicBezTo>
                    <a:pt x="363" y="5491"/>
                    <a:pt x="637" y="6230"/>
                    <a:pt x="1115" y="6643"/>
                  </a:cubicBezTo>
                  <a:cubicBezTo>
                    <a:pt x="1499" y="6974"/>
                    <a:pt x="1999" y="7098"/>
                    <a:pt x="2601" y="7011"/>
                  </a:cubicBezTo>
                  <a:lnTo>
                    <a:pt x="2651" y="7004"/>
                  </a:lnTo>
                  <a:lnTo>
                    <a:pt x="2615" y="7039"/>
                  </a:lnTo>
                  <a:cubicBezTo>
                    <a:pt x="2613" y="7041"/>
                    <a:pt x="2414" y="7236"/>
                    <a:pt x="2131" y="7410"/>
                  </a:cubicBezTo>
                  <a:cubicBezTo>
                    <a:pt x="1869" y="7571"/>
                    <a:pt x="1480" y="7748"/>
                    <a:pt x="1110" y="7673"/>
                  </a:cubicBezTo>
                  <a:cubicBezTo>
                    <a:pt x="795" y="7609"/>
                    <a:pt x="543" y="7375"/>
                    <a:pt x="362" y="6976"/>
                  </a:cubicBezTo>
                  <a:cubicBezTo>
                    <a:pt x="364" y="7240"/>
                    <a:pt x="432" y="8116"/>
                    <a:pt x="1198" y="8371"/>
                  </a:cubicBezTo>
                  <a:cubicBezTo>
                    <a:pt x="1756" y="8557"/>
                    <a:pt x="2072" y="8291"/>
                    <a:pt x="2327" y="8077"/>
                  </a:cubicBezTo>
                  <a:cubicBezTo>
                    <a:pt x="2483" y="7945"/>
                    <a:pt x="2619" y="7831"/>
                    <a:pt x="2765" y="7884"/>
                  </a:cubicBezTo>
                  <a:cubicBezTo>
                    <a:pt x="2938" y="7946"/>
                    <a:pt x="3002" y="8074"/>
                    <a:pt x="3059" y="8187"/>
                  </a:cubicBezTo>
                  <a:cubicBezTo>
                    <a:pt x="3123" y="8315"/>
                    <a:pt x="3178" y="8426"/>
                    <a:pt x="3373" y="8433"/>
                  </a:cubicBezTo>
                  <a:cubicBezTo>
                    <a:pt x="3550" y="8439"/>
                    <a:pt x="3654" y="8359"/>
                    <a:pt x="3754" y="8281"/>
                  </a:cubicBezTo>
                  <a:cubicBezTo>
                    <a:pt x="3868" y="8193"/>
                    <a:pt x="3976" y="8109"/>
                    <a:pt x="4172" y="8165"/>
                  </a:cubicBezTo>
                  <a:cubicBezTo>
                    <a:pt x="4327" y="8210"/>
                    <a:pt x="4408" y="8461"/>
                    <a:pt x="4360" y="8750"/>
                  </a:cubicBezTo>
                  <a:cubicBezTo>
                    <a:pt x="4299" y="9118"/>
                    <a:pt x="4022" y="9536"/>
                    <a:pt x="3449" y="9506"/>
                  </a:cubicBezTo>
                  <a:cubicBezTo>
                    <a:pt x="2936" y="9479"/>
                    <a:pt x="2743" y="9252"/>
                    <a:pt x="2671" y="9066"/>
                  </a:cubicBezTo>
                  <a:cubicBezTo>
                    <a:pt x="2652" y="9017"/>
                    <a:pt x="2612" y="9001"/>
                    <a:pt x="2578" y="9001"/>
                  </a:cubicBezTo>
                  <a:cubicBezTo>
                    <a:pt x="2546" y="9002"/>
                    <a:pt x="2507" y="9019"/>
                    <a:pt x="2490" y="9065"/>
                  </a:cubicBezTo>
                  <a:cubicBezTo>
                    <a:pt x="2356" y="9448"/>
                    <a:pt x="2295" y="9959"/>
                    <a:pt x="2767" y="10218"/>
                  </a:cubicBezTo>
                  <a:cubicBezTo>
                    <a:pt x="3540" y="10643"/>
                    <a:pt x="4150" y="10048"/>
                    <a:pt x="4156" y="10042"/>
                  </a:cubicBezTo>
                  <a:lnTo>
                    <a:pt x="4179" y="10065"/>
                  </a:lnTo>
                  <a:lnTo>
                    <a:pt x="4179" y="10065"/>
                  </a:lnTo>
                  <a:lnTo>
                    <a:pt x="4179" y="10065"/>
                  </a:lnTo>
                  <a:cubicBezTo>
                    <a:pt x="4168" y="10076"/>
                    <a:pt x="3580" y="10685"/>
                    <a:pt x="4002" y="11453"/>
                  </a:cubicBezTo>
                  <a:cubicBezTo>
                    <a:pt x="4262" y="11926"/>
                    <a:pt x="4773" y="11865"/>
                    <a:pt x="5156" y="11731"/>
                  </a:cubicBezTo>
                  <a:cubicBezTo>
                    <a:pt x="5202" y="11714"/>
                    <a:pt x="5219" y="11675"/>
                    <a:pt x="5220" y="11643"/>
                  </a:cubicBezTo>
                  <a:cubicBezTo>
                    <a:pt x="5220" y="11610"/>
                    <a:pt x="5204" y="11569"/>
                    <a:pt x="5155" y="11550"/>
                  </a:cubicBezTo>
                  <a:cubicBezTo>
                    <a:pt x="4969" y="11478"/>
                    <a:pt x="4742" y="11285"/>
                    <a:pt x="4715" y="10772"/>
                  </a:cubicBezTo>
                  <a:cubicBezTo>
                    <a:pt x="4685" y="10198"/>
                    <a:pt x="5103" y="9922"/>
                    <a:pt x="5471" y="9861"/>
                  </a:cubicBezTo>
                  <a:cubicBezTo>
                    <a:pt x="5759" y="9813"/>
                    <a:pt x="6011" y="9894"/>
                    <a:pt x="6055" y="10049"/>
                  </a:cubicBezTo>
                  <a:cubicBezTo>
                    <a:pt x="6112" y="10245"/>
                    <a:pt x="6028" y="10353"/>
                    <a:pt x="5940" y="10467"/>
                  </a:cubicBezTo>
                  <a:cubicBezTo>
                    <a:pt x="5862" y="10567"/>
                    <a:pt x="5781" y="10671"/>
                    <a:pt x="5788" y="10848"/>
                  </a:cubicBezTo>
                  <a:cubicBezTo>
                    <a:pt x="5795" y="11043"/>
                    <a:pt x="5906" y="11098"/>
                    <a:pt x="6034" y="11162"/>
                  </a:cubicBezTo>
                  <a:cubicBezTo>
                    <a:pt x="6147" y="11219"/>
                    <a:pt x="6275" y="11283"/>
                    <a:pt x="6337" y="11456"/>
                  </a:cubicBezTo>
                  <a:cubicBezTo>
                    <a:pt x="6390" y="11602"/>
                    <a:pt x="6276" y="11738"/>
                    <a:pt x="6144" y="11894"/>
                  </a:cubicBezTo>
                  <a:cubicBezTo>
                    <a:pt x="5930" y="12149"/>
                    <a:pt x="5664" y="12465"/>
                    <a:pt x="5850" y="13023"/>
                  </a:cubicBezTo>
                  <a:cubicBezTo>
                    <a:pt x="6105" y="13789"/>
                    <a:pt x="6982" y="13857"/>
                    <a:pt x="7245" y="13859"/>
                  </a:cubicBezTo>
                  <a:cubicBezTo>
                    <a:pt x="6846" y="13678"/>
                    <a:pt x="6612" y="13426"/>
                    <a:pt x="6548" y="13111"/>
                  </a:cubicBezTo>
                  <a:cubicBezTo>
                    <a:pt x="6473" y="12742"/>
                    <a:pt x="6650" y="12352"/>
                    <a:pt x="6811" y="12090"/>
                  </a:cubicBezTo>
                  <a:cubicBezTo>
                    <a:pt x="6985" y="11807"/>
                    <a:pt x="7180" y="11608"/>
                    <a:pt x="7182" y="11606"/>
                  </a:cubicBezTo>
                  <a:lnTo>
                    <a:pt x="7217" y="11570"/>
                  </a:lnTo>
                  <a:lnTo>
                    <a:pt x="7210" y="11620"/>
                  </a:lnTo>
                  <a:cubicBezTo>
                    <a:pt x="7123" y="12222"/>
                    <a:pt x="7247" y="12722"/>
                    <a:pt x="7578" y="13106"/>
                  </a:cubicBezTo>
                  <a:cubicBezTo>
                    <a:pt x="7991" y="13584"/>
                    <a:pt x="8730" y="13858"/>
                    <a:pt x="9603" y="13858"/>
                  </a:cubicBezTo>
                  <a:cubicBezTo>
                    <a:pt x="10309" y="13858"/>
                    <a:pt x="10837" y="13524"/>
                    <a:pt x="11347" y="13201"/>
                  </a:cubicBezTo>
                  <a:cubicBezTo>
                    <a:pt x="11802" y="12913"/>
                    <a:pt x="12231" y="12640"/>
                    <a:pt x="12720" y="12679"/>
                  </a:cubicBezTo>
                  <a:cubicBezTo>
                    <a:pt x="13361" y="12727"/>
                    <a:pt x="13462" y="13050"/>
                    <a:pt x="13476" y="13187"/>
                  </a:cubicBezTo>
                  <a:cubicBezTo>
                    <a:pt x="13498" y="13404"/>
                    <a:pt x="13359" y="13632"/>
                    <a:pt x="13173" y="13685"/>
                  </a:cubicBezTo>
                  <a:cubicBezTo>
                    <a:pt x="13087" y="13710"/>
                    <a:pt x="13009" y="13700"/>
                    <a:pt x="12942" y="13656"/>
                  </a:cubicBezTo>
                  <a:cubicBezTo>
                    <a:pt x="12789" y="13555"/>
                    <a:pt x="12737" y="13306"/>
                    <a:pt x="12724" y="13231"/>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817" name="Google Shape;817;p30"/>
            <p:cNvSpPr/>
            <p:nvPr/>
          </p:nvSpPr>
          <p:spPr>
            <a:xfrm>
              <a:off x="2949084" y="3267357"/>
              <a:ext cx="584525" cy="458136"/>
            </a:xfrm>
            <a:custGeom>
              <a:rect b="b" l="l" r="r" t="t"/>
              <a:pathLst>
                <a:path extrusionOk="0" h="1403" w="1790">
                  <a:moveTo>
                    <a:pt x="494" y="965"/>
                  </a:moveTo>
                  <a:cubicBezTo>
                    <a:pt x="98" y="671"/>
                    <a:pt x="191" y="139"/>
                    <a:pt x="214" y="1"/>
                  </a:cubicBezTo>
                  <a:cubicBezTo>
                    <a:pt x="167" y="-5"/>
                    <a:pt x="116" y="18"/>
                    <a:pt x="97" y="74"/>
                  </a:cubicBezTo>
                  <a:cubicBezTo>
                    <a:pt x="-33" y="442"/>
                    <a:pt x="-109" y="977"/>
                    <a:pt x="382" y="1247"/>
                  </a:cubicBezTo>
                  <a:cubicBezTo>
                    <a:pt x="1174" y="1683"/>
                    <a:pt x="1790" y="1068"/>
                    <a:pt x="1790" y="1068"/>
                  </a:cubicBezTo>
                  <a:cubicBezTo>
                    <a:pt x="1790" y="1068"/>
                    <a:pt x="892" y="1260"/>
                    <a:pt x="494" y="965"/>
                  </a:cubicBezTo>
                  <a:close/>
                </a:path>
              </a:pathLst>
            </a:custGeom>
            <a:solidFill>
              <a:schemeClr val="lt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818" name="Google Shape;818;p30"/>
            <p:cNvSpPr/>
            <p:nvPr/>
          </p:nvSpPr>
          <p:spPr>
            <a:xfrm>
              <a:off x="2943206" y="3261806"/>
              <a:ext cx="607056" cy="468911"/>
            </a:xfrm>
            <a:custGeom>
              <a:rect b="b" l="l" r="r" t="t"/>
              <a:pathLst>
                <a:path extrusionOk="0" h="1436" w="1859">
                  <a:moveTo>
                    <a:pt x="974" y="1436"/>
                  </a:moveTo>
                  <a:cubicBezTo>
                    <a:pt x="797" y="1436"/>
                    <a:pt x="600" y="1393"/>
                    <a:pt x="392" y="1279"/>
                  </a:cubicBezTo>
                  <a:cubicBezTo>
                    <a:pt x="-101" y="1008"/>
                    <a:pt x="-39" y="480"/>
                    <a:pt x="99" y="85"/>
                  </a:cubicBezTo>
                  <a:cubicBezTo>
                    <a:pt x="122" y="19"/>
                    <a:pt x="183" y="-5"/>
                    <a:pt x="234" y="1"/>
                  </a:cubicBezTo>
                  <a:lnTo>
                    <a:pt x="252" y="3"/>
                  </a:lnTo>
                  <a:lnTo>
                    <a:pt x="249" y="20"/>
                  </a:lnTo>
                  <a:cubicBezTo>
                    <a:pt x="173" y="460"/>
                    <a:pt x="266" y="778"/>
                    <a:pt x="522" y="969"/>
                  </a:cubicBezTo>
                  <a:cubicBezTo>
                    <a:pt x="909" y="1256"/>
                    <a:pt x="1795" y="1070"/>
                    <a:pt x="1804" y="1068"/>
                  </a:cubicBezTo>
                  <a:lnTo>
                    <a:pt x="1859" y="1057"/>
                  </a:lnTo>
                  <a:lnTo>
                    <a:pt x="1819" y="1096"/>
                  </a:lnTo>
                  <a:cubicBezTo>
                    <a:pt x="1815" y="1101"/>
                    <a:pt x="1472" y="1436"/>
                    <a:pt x="974" y="1436"/>
                  </a:cubicBezTo>
                  <a:moveTo>
                    <a:pt x="213" y="33"/>
                  </a:moveTo>
                  <a:cubicBezTo>
                    <a:pt x="181" y="35"/>
                    <a:pt x="146" y="52"/>
                    <a:pt x="130" y="96"/>
                  </a:cubicBezTo>
                  <a:cubicBezTo>
                    <a:pt x="-4" y="479"/>
                    <a:pt x="-65" y="990"/>
                    <a:pt x="407" y="1250"/>
                  </a:cubicBezTo>
                  <a:cubicBezTo>
                    <a:pt x="1060" y="1609"/>
                    <a:pt x="1596" y="1239"/>
                    <a:pt x="1751" y="1112"/>
                  </a:cubicBezTo>
                  <a:cubicBezTo>
                    <a:pt x="1541" y="1150"/>
                    <a:pt x="846" y="1250"/>
                    <a:pt x="503" y="995"/>
                  </a:cubicBezTo>
                  <a:cubicBezTo>
                    <a:pt x="239" y="799"/>
                    <a:pt x="141" y="476"/>
                    <a:pt x="213" y="3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819" name="Google Shape;819;p30"/>
            <p:cNvSpPr/>
            <p:nvPr/>
          </p:nvSpPr>
          <p:spPr>
            <a:xfrm>
              <a:off x="2283899" y="2549296"/>
              <a:ext cx="576687" cy="289968"/>
            </a:xfrm>
            <a:custGeom>
              <a:rect b="b" l="l" r="r" t="t"/>
              <a:pathLst>
                <a:path extrusionOk="0" h="888" w="1766">
                  <a:moveTo>
                    <a:pt x="1766" y="618"/>
                  </a:moveTo>
                  <a:lnTo>
                    <a:pt x="1766" y="618"/>
                  </a:lnTo>
                  <a:cubicBezTo>
                    <a:pt x="1749" y="622"/>
                    <a:pt x="1732" y="626"/>
                    <a:pt x="1715" y="630"/>
                  </a:cubicBezTo>
                  <a:cubicBezTo>
                    <a:pt x="418" y="935"/>
                    <a:pt x="247" y="61"/>
                    <a:pt x="108" y="11"/>
                  </a:cubicBezTo>
                  <a:cubicBezTo>
                    <a:pt x="-33" y="-41"/>
                    <a:pt x="5" y="112"/>
                    <a:pt x="5" y="112"/>
                  </a:cubicBezTo>
                  <a:cubicBezTo>
                    <a:pt x="448" y="1178"/>
                    <a:pt x="1247" y="933"/>
                    <a:pt x="1766" y="618"/>
                  </a:cubicBezTo>
                  <a:close/>
                </a:path>
              </a:pathLst>
            </a:custGeom>
            <a:solidFill>
              <a:schemeClr val="lt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820" name="Google Shape;820;p30"/>
            <p:cNvSpPr/>
            <p:nvPr/>
          </p:nvSpPr>
          <p:spPr>
            <a:xfrm>
              <a:off x="2278674" y="2543745"/>
              <a:ext cx="615220" cy="300743"/>
            </a:xfrm>
            <a:custGeom>
              <a:rect b="b" l="l" r="r" t="t"/>
              <a:pathLst>
                <a:path extrusionOk="0" h="921" w="1884">
                  <a:moveTo>
                    <a:pt x="966" y="921"/>
                  </a:moveTo>
                  <a:cubicBezTo>
                    <a:pt x="874" y="921"/>
                    <a:pt x="781" y="908"/>
                    <a:pt x="690" y="878"/>
                  </a:cubicBezTo>
                  <a:cubicBezTo>
                    <a:pt x="402" y="784"/>
                    <a:pt x="172" y="534"/>
                    <a:pt x="6" y="135"/>
                  </a:cubicBezTo>
                  <a:cubicBezTo>
                    <a:pt x="3" y="125"/>
                    <a:pt x="-14" y="53"/>
                    <a:pt x="25" y="17"/>
                  </a:cubicBezTo>
                  <a:cubicBezTo>
                    <a:pt x="48" y="-3"/>
                    <a:pt x="83" y="-5"/>
                    <a:pt x="130" y="12"/>
                  </a:cubicBezTo>
                  <a:cubicBezTo>
                    <a:pt x="164" y="25"/>
                    <a:pt x="194" y="71"/>
                    <a:pt x="240" y="140"/>
                  </a:cubicBezTo>
                  <a:cubicBezTo>
                    <a:pt x="394" y="377"/>
                    <a:pt x="715" y="869"/>
                    <a:pt x="1727" y="631"/>
                  </a:cubicBezTo>
                  <a:cubicBezTo>
                    <a:pt x="1744" y="627"/>
                    <a:pt x="1761" y="623"/>
                    <a:pt x="1778" y="619"/>
                  </a:cubicBezTo>
                  <a:lnTo>
                    <a:pt x="1884" y="592"/>
                  </a:lnTo>
                  <a:lnTo>
                    <a:pt x="1790" y="649"/>
                  </a:lnTo>
                  <a:cubicBezTo>
                    <a:pt x="1570" y="783"/>
                    <a:pt x="1269" y="921"/>
                    <a:pt x="966" y="921"/>
                  </a:cubicBezTo>
                  <a:moveTo>
                    <a:pt x="74" y="34"/>
                  </a:moveTo>
                  <a:cubicBezTo>
                    <a:pt x="64" y="34"/>
                    <a:pt x="54" y="36"/>
                    <a:pt x="47" y="42"/>
                  </a:cubicBezTo>
                  <a:cubicBezTo>
                    <a:pt x="27" y="61"/>
                    <a:pt x="33" y="108"/>
                    <a:pt x="37" y="125"/>
                  </a:cubicBezTo>
                  <a:cubicBezTo>
                    <a:pt x="198" y="512"/>
                    <a:pt x="422" y="756"/>
                    <a:pt x="701" y="847"/>
                  </a:cubicBezTo>
                  <a:cubicBezTo>
                    <a:pt x="1036" y="956"/>
                    <a:pt x="1402" y="827"/>
                    <a:pt x="1677" y="676"/>
                  </a:cubicBezTo>
                  <a:cubicBezTo>
                    <a:pt x="687" y="887"/>
                    <a:pt x="368" y="396"/>
                    <a:pt x="213" y="158"/>
                  </a:cubicBezTo>
                  <a:cubicBezTo>
                    <a:pt x="173" y="98"/>
                    <a:pt x="142" y="52"/>
                    <a:pt x="118" y="43"/>
                  </a:cubicBezTo>
                  <a:cubicBezTo>
                    <a:pt x="105" y="38"/>
                    <a:pt x="88" y="34"/>
                    <a:pt x="74" y="34"/>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821" name="Google Shape;821;p30"/>
            <p:cNvSpPr/>
            <p:nvPr/>
          </p:nvSpPr>
          <p:spPr>
            <a:xfrm>
              <a:off x="2280307" y="2628318"/>
              <a:ext cx="10776" cy="4898"/>
            </a:xfrm>
            <a:custGeom>
              <a:rect b="b" l="l" r="r" t="t"/>
              <a:pathLst>
                <a:path extrusionOk="0" h="15" w="33">
                  <a:moveTo>
                    <a:pt x="0" y="15"/>
                  </a:moveTo>
                  <a:lnTo>
                    <a:pt x="15" y="11"/>
                  </a:lnTo>
                  <a:lnTo>
                    <a:pt x="0" y="11"/>
                  </a:lnTo>
                  <a:lnTo>
                    <a:pt x="16" y="11"/>
                  </a:lnTo>
                  <a:lnTo>
                    <a:pt x="28" y="0"/>
                  </a:lnTo>
                  <a:lnTo>
                    <a:pt x="17" y="11"/>
                  </a:lnTo>
                  <a:lnTo>
                    <a:pt x="33" y="11"/>
                  </a:lnTo>
                  <a:lnTo>
                    <a:pt x="16" y="11"/>
                  </a:lnTo>
                  <a:lnTo>
                    <a:pt x="0" y="15"/>
                  </a:lnTo>
                  <a:moveTo>
                    <a:pt x="17" y="11"/>
                  </a:moveTo>
                  <a:lnTo>
                    <a:pt x="17" y="11"/>
                  </a:lnTo>
                  <a:lnTo>
                    <a:pt x="33" y="11"/>
                  </a:lnTo>
                  <a:lnTo>
                    <a:pt x="17" y="11"/>
                  </a:lnTo>
                  <a:close/>
                </a:path>
              </a:pathLst>
            </a:custGeom>
            <a:solidFill>
              <a:srgbClr val="000000">
                <a:alpha val="25000"/>
              </a:srgbClr>
            </a:solidFill>
            <a:ln>
              <a:noFill/>
            </a:ln>
          </p:spPr>
          <p:txBody>
            <a:bodyPr anchorCtr="1" anchor="ctr" bIns="0" lIns="81625" spcFirstLastPara="1" rIns="81625" wrap="square" tIns="0">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822" name="Google Shape;822;p30"/>
            <p:cNvSpPr/>
            <p:nvPr/>
          </p:nvSpPr>
          <p:spPr>
            <a:xfrm>
              <a:off x="3423889" y="3616101"/>
              <a:ext cx="458150" cy="584507"/>
            </a:xfrm>
            <a:custGeom>
              <a:rect b="b" l="l" r="r" t="t"/>
              <a:pathLst>
                <a:path extrusionOk="0" h="1790" w="1403">
                  <a:moveTo>
                    <a:pt x="438" y="1295"/>
                  </a:moveTo>
                  <a:cubicBezTo>
                    <a:pt x="732" y="1691"/>
                    <a:pt x="1264" y="1598"/>
                    <a:pt x="1403" y="1575"/>
                  </a:cubicBezTo>
                  <a:cubicBezTo>
                    <a:pt x="1408" y="1623"/>
                    <a:pt x="1385" y="1673"/>
                    <a:pt x="1329" y="1692"/>
                  </a:cubicBezTo>
                  <a:cubicBezTo>
                    <a:pt x="961" y="1822"/>
                    <a:pt x="426" y="1898"/>
                    <a:pt x="156" y="1408"/>
                  </a:cubicBezTo>
                  <a:cubicBezTo>
                    <a:pt x="-280" y="615"/>
                    <a:pt x="336" y="0"/>
                    <a:pt x="336" y="0"/>
                  </a:cubicBezTo>
                  <a:cubicBezTo>
                    <a:pt x="336" y="0"/>
                    <a:pt x="143" y="897"/>
                    <a:pt x="438" y="1295"/>
                  </a:cubicBezTo>
                  <a:close/>
                </a:path>
              </a:pathLst>
            </a:custGeom>
            <a:solidFill>
              <a:schemeClr val="lt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823" name="Google Shape;823;p30"/>
            <p:cNvSpPr/>
            <p:nvPr/>
          </p:nvSpPr>
          <p:spPr>
            <a:xfrm>
              <a:off x="3418991" y="3599121"/>
              <a:ext cx="468599" cy="607038"/>
            </a:xfrm>
            <a:custGeom>
              <a:rect b="b" l="l" r="r" t="t"/>
              <a:pathLst>
                <a:path extrusionOk="0" h="1859" w="1435">
                  <a:moveTo>
                    <a:pt x="836" y="1859"/>
                  </a:moveTo>
                  <a:cubicBezTo>
                    <a:pt x="573" y="1859"/>
                    <a:pt x="319" y="1763"/>
                    <a:pt x="157" y="1467"/>
                  </a:cubicBezTo>
                  <a:cubicBezTo>
                    <a:pt x="-280" y="673"/>
                    <a:pt x="333" y="46"/>
                    <a:pt x="339" y="40"/>
                  </a:cubicBezTo>
                  <a:lnTo>
                    <a:pt x="378" y="0"/>
                  </a:lnTo>
                  <a:lnTo>
                    <a:pt x="367" y="55"/>
                  </a:lnTo>
                  <a:cubicBezTo>
                    <a:pt x="365" y="64"/>
                    <a:pt x="179" y="950"/>
                    <a:pt x="466" y="1337"/>
                  </a:cubicBezTo>
                  <a:cubicBezTo>
                    <a:pt x="657" y="1593"/>
                    <a:pt x="975" y="1685"/>
                    <a:pt x="1412" y="1611"/>
                  </a:cubicBezTo>
                  <a:lnTo>
                    <a:pt x="1429" y="1608"/>
                  </a:lnTo>
                  <a:lnTo>
                    <a:pt x="1434" y="1625"/>
                  </a:lnTo>
                  <a:cubicBezTo>
                    <a:pt x="1440" y="1675"/>
                    <a:pt x="1416" y="1737"/>
                    <a:pt x="1350" y="1760"/>
                  </a:cubicBezTo>
                  <a:cubicBezTo>
                    <a:pt x="1191" y="1815"/>
                    <a:pt x="1012" y="1859"/>
                    <a:pt x="836" y="1859"/>
                  </a:cubicBezTo>
                  <a:moveTo>
                    <a:pt x="323" y="108"/>
                  </a:moveTo>
                  <a:cubicBezTo>
                    <a:pt x="196" y="263"/>
                    <a:pt x="-173" y="800"/>
                    <a:pt x="185" y="1452"/>
                  </a:cubicBezTo>
                  <a:cubicBezTo>
                    <a:pt x="445" y="1924"/>
                    <a:pt x="956" y="1863"/>
                    <a:pt x="1339" y="1729"/>
                  </a:cubicBezTo>
                  <a:cubicBezTo>
                    <a:pt x="1383" y="1713"/>
                    <a:pt x="1400" y="1678"/>
                    <a:pt x="1402" y="1646"/>
                  </a:cubicBezTo>
                  <a:cubicBezTo>
                    <a:pt x="958" y="1718"/>
                    <a:pt x="635" y="1620"/>
                    <a:pt x="440" y="1356"/>
                  </a:cubicBezTo>
                  <a:lnTo>
                    <a:pt x="440" y="1356"/>
                  </a:lnTo>
                  <a:cubicBezTo>
                    <a:pt x="185" y="1013"/>
                    <a:pt x="285" y="318"/>
                    <a:pt x="323" y="108"/>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824" name="Google Shape;824;p30"/>
            <p:cNvSpPr/>
            <p:nvPr/>
          </p:nvSpPr>
          <p:spPr>
            <a:xfrm>
              <a:off x="4309822" y="4287467"/>
              <a:ext cx="290303" cy="576343"/>
            </a:xfrm>
            <a:custGeom>
              <a:rect b="b" l="l" r="r" t="t"/>
              <a:pathLst>
                <a:path extrusionOk="0" h="1765" w="889">
                  <a:moveTo>
                    <a:pt x="270" y="0"/>
                  </a:moveTo>
                  <a:lnTo>
                    <a:pt x="270" y="0"/>
                  </a:lnTo>
                  <a:cubicBezTo>
                    <a:pt x="266" y="17"/>
                    <a:pt x="262" y="34"/>
                    <a:pt x="258" y="50"/>
                  </a:cubicBezTo>
                  <a:cubicBezTo>
                    <a:pt x="-46" y="1347"/>
                    <a:pt x="827" y="1518"/>
                    <a:pt x="878" y="1657"/>
                  </a:cubicBezTo>
                  <a:cubicBezTo>
                    <a:pt x="929" y="1798"/>
                    <a:pt x="776" y="1760"/>
                    <a:pt x="776" y="1760"/>
                  </a:cubicBezTo>
                  <a:cubicBezTo>
                    <a:pt x="-290" y="1317"/>
                    <a:pt x="-45" y="518"/>
                    <a:pt x="270" y="0"/>
                  </a:cubicBezTo>
                  <a:close/>
                </a:path>
              </a:pathLst>
            </a:custGeom>
            <a:solidFill>
              <a:schemeClr val="lt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825" name="Google Shape;825;p30"/>
            <p:cNvSpPr/>
            <p:nvPr/>
          </p:nvSpPr>
          <p:spPr>
            <a:xfrm>
              <a:off x="4304598" y="4253833"/>
              <a:ext cx="300753" cy="615201"/>
            </a:xfrm>
            <a:custGeom>
              <a:rect b="b" l="l" r="r" t="t"/>
              <a:pathLst>
                <a:path extrusionOk="0" h="1884" w="921">
                  <a:moveTo>
                    <a:pt x="834" y="1884"/>
                  </a:moveTo>
                  <a:cubicBezTo>
                    <a:pt x="811" y="1884"/>
                    <a:pt x="792" y="1880"/>
                    <a:pt x="788" y="1879"/>
                  </a:cubicBezTo>
                  <a:cubicBezTo>
                    <a:pt x="387" y="1713"/>
                    <a:pt x="137" y="1482"/>
                    <a:pt x="43" y="1194"/>
                  </a:cubicBezTo>
                  <a:cubicBezTo>
                    <a:pt x="-84" y="806"/>
                    <a:pt x="98" y="381"/>
                    <a:pt x="272" y="94"/>
                  </a:cubicBezTo>
                  <a:lnTo>
                    <a:pt x="329" y="0"/>
                  </a:lnTo>
                  <a:lnTo>
                    <a:pt x="302" y="107"/>
                  </a:lnTo>
                  <a:cubicBezTo>
                    <a:pt x="298" y="124"/>
                    <a:pt x="294" y="140"/>
                    <a:pt x="290" y="157"/>
                  </a:cubicBezTo>
                  <a:cubicBezTo>
                    <a:pt x="53" y="1169"/>
                    <a:pt x="545" y="1490"/>
                    <a:pt x="781" y="1644"/>
                  </a:cubicBezTo>
                  <a:cubicBezTo>
                    <a:pt x="850" y="1690"/>
                    <a:pt x="897" y="1720"/>
                    <a:pt x="909" y="1755"/>
                  </a:cubicBezTo>
                  <a:cubicBezTo>
                    <a:pt x="926" y="1801"/>
                    <a:pt x="924" y="1836"/>
                    <a:pt x="904" y="1859"/>
                  </a:cubicBezTo>
                  <a:cubicBezTo>
                    <a:pt x="886" y="1879"/>
                    <a:pt x="857" y="1884"/>
                    <a:pt x="834" y="1884"/>
                  </a:cubicBezTo>
                  <a:moveTo>
                    <a:pt x="245" y="207"/>
                  </a:moveTo>
                  <a:cubicBezTo>
                    <a:pt x="94" y="482"/>
                    <a:pt x="-35" y="848"/>
                    <a:pt x="74" y="1184"/>
                  </a:cubicBezTo>
                  <a:cubicBezTo>
                    <a:pt x="165" y="1462"/>
                    <a:pt x="409" y="1686"/>
                    <a:pt x="798" y="1848"/>
                  </a:cubicBezTo>
                  <a:cubicBezTo>
                    <a:pt x="813" y="1851"/>
                    <a:pt x="861" y="1858"/>
                    <a:pt x="879" y="1837"/>
                  </a:cubicBezTo>
                  <a:cubicBezTo>
                    <a:pt x="894" y="1821"/>
                    <a:pt x="887" y="1789"/>
                    <a:pt x="878" y="1766"/>
                  </a:cubicBezTo>
                  <a:cubicBezTo>
                    <a:pt x="869" y="1742"/>
                    <a:pt x="823" y="1711"/>
                    <a:pt x="763" y="1672"/>
                  </a:cubicBezTo>
                  <a:cubicBezTo>
                    <a:pt x="525" y="1517"/>
                    <a:pt x="34" y="1197"/>
                    <a:pt x="245" y="207"/>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826" name="Google Shape;826;p30"/>
            <p:cNvSpPr/>
            <p:nvPr/>
          </p:nvSpPr>
          <p:spPr>
            <a:xfrm>
              <a:off x="4517182" y="4856626"/>
              <a:ext cx="0" cy="11102"/>
            </a:xfrm>
            <a:custGeom>
              <a:rect b="b" l="l" r="r" t="t"/>
              <a:pathLst>
                <a:path extrusionOk="0" h="34" w="120000">
                  <a:moveTo>
                    <a:pt x="0" y="0"/>
                  </a:moveTo>
                  <a:lnTo>
                    <a:pt x="0" y="0"/>
                  </a:lnTo>
                  <a:lnTo>
                    <a:pt x="0" y="34"/>
                  </a:lnTo>
                  <a:lnTo>
                    <a:pt x="0" y="34"/>
                  </a:lnTo>
                  <a:lnTo>
                    <a:pt x="0" y="0"/>
                  </a:lnTo>
                  <a:close/>
                </a:path>
              </a:pathLst>
            </a:custGeom>
            <a:solidFill>
              <a:srgbClr val="000000">
                <a:alpha val="25000"/>
              </a:srgbClr>
            </a:solidFill>
            <a:ln>
              <a:noFill/>
            </a:ln>
          </p:spPr>
          <p:txBody>
            <a:bodyPr anchorCtr="1" anchor="ctr" bIns="0" lIns="81625" spcFirstLastPara="1" rIns="81625" wrap="square" tIns="0">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827" name="Google Shape;827;p30"/>
            <p:cNvSpPr/>
            <p:nvPr/>
          </p:nvSpPr>
          <p:spPr>
            <a:xfrm>
              <a:off x="2013841" y="232170"/>
              <a:ext cx="1501477" cy="2230595"/>
            </a:xfrm>
            <a:custGeom>
              <a:rect b="b" l="l" r="r" t="t"/>
              <a:pathLst>
                <a:path extrusionOk="0" h="6831" w="4598">
                  <a:moveTo>
                    <a:pt x="3423" y="6824"/>
                  </a:moveTo>
                  <a:cubicBezTo>
                    <a:pt x="2371" y="6927"/>
                    <a:pt x="1474" y="5824"/>
                    <a:pt x="1884" y="4183"/>
                  </a:cubicBezTo>
                  <a:cubicBezTo>
                    <a:pt x="2294" y="2542"/>
                    <a:pt x="2832" y="2490"/>
                    <a:pt x="2576" y="1259"/>
                  </a:cubicBezTo>
                  <a:cubicBezTo>
                    <a:pt x="2319" y="28"/>
                    <a:pt x="832" y="80"/>
                    <a:pt x="550" y="1029"/>
                  </a:cubicBezTo>
                  <a:cubicBezTo>
                    <a:pt x="268" y="1978"/>
                    <a:pt x="1320" y="2274"/>
                    <a:pt x="1499" y="1793"/>
                  </a:cubicBezTo>
                  <a:cubicBezTo>
                    <a:pt x="1499" y="1793"/>
                    <a:pt x="1384" y="2550"/>
                    <a:pt x="502" y="2247"/>
                  </a:cubicBezTo>
                  <a:cubicBezTo>
                    <a:pt x="-338" y="1957"/>
                    <a:pt x="-99" y="259"/>
                    <a:pt x="1029" y="37"/>
                  </a:cubicBezTo>
                  <a:cubicBezTo>
                    <a:pt x="2157" y="-185"/>
                    <a:pt x="2886" y="635"/>
                    <a:pt x="2864" y="1661"/>
                  </a:cubicBezTo>
                  <a:cubicBezTo>
                    <a:pt x="2841" y="2687"/>
                    <a:pt x="2267" y="4459"/>
                    <a:pt x="2967" y="5269"/>
                  </a:cubicBezTo>
                  <a:cubicBezTo>
                    <a:pt x="3611" y="6012"/>
                    <a:pt x="4158" y="5132"/>
                    <a:pt x="3542" y="4927"/>
                  </a:cubicBezTo>
                  <a:cubicBezTo>
                    <a:pt x="3542" y="4927"/>
                    <a:pt x="4260" y="4585"/>
                    <a:pt x="4517" y="5303"/>
                  </a:cubicBezTo>
                  <a:cubicBezTo>
                    <a:pt x="4773" y="6021"/>
                    <a:pt x="4414" y="6701"/>
                    <a:pt x="3542" y="6831"/>
                  </a:cubicBezTo>
                  <a:lnTo>
                    <a:pt x="3423" y="6824"/>
                  </a:lnTo>
                  <a:close/>
                </a:path>
              </a:pathLst>
            </a:custGeom>
            <a:solidFill>
              <a:schemeClr val="accent4"/>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828" name="Google Shape;828;p30"/>
            <p:cNvSpPr/>
            <p:nvPr/>
          </p:nvSpPr>
          <p:spPr>
            <a:xfrm>
              <a:off x="2008290" y="226619"/>
              <a:ext cx="1512253" cy="2241371"/>
            </a:xfrm>
            <a:custGeom>
              <a:rect b="b" l="l" r="r" t="t"/>
              <a:pathLst>
                <a:path extrusionOk="0" h="6864" w="4631">
                  <a:moveTo>
                    <a:pt x="3307" y="6864"/>
                  </a:moveTo>
                  <a:cubicBezTo>
                    <a:pt x="2903" y="6864"/>
                    <a:pt x="2521" y="6686"/>
                    <a:pt x="2243" y="6363"/>
                  </a:cubicBezTo>
                  <a:cubicBezTo>
                    <a:pt x="1800" y="5849"/>
                    <a:pt x="1669" y="5059"/>
                    <a:pt x="1885" y="4196"/>
                  </a:cubicBezTo>
                  <a:cubicBezTo>
                    <a:pt x="2045" y="3556"/>
                    <a:pt x="2224" y="3157"/>
                    <a:pt x="2368" y="2837"/>
                  </a:cubicBezTo>
                  <a:cubicBezTo>
                    <a:pt x="2595" y="2332"/>
                    <a:pt x="2733" y="2027"/>
                    <a:pt x="2577" y="1280"/>
                  </a:cubicBezTo>
                  <a:cubicBezTo>
                    <a:pt x="2441" y="626"/>
                    <a:pt x="1972" y="376"/>
                    <a:pt x="1579" y="360"/>
                  </a:cubicBezTo>
                  <a:cubicBezTo>
                    <a:pt x="1189" y="342"/>
                    <a:pt x="732" y="551"/>
                    <a:pt x="583" y="1050"/>
                  </a:cubicBezTo>
                  <a:cubicBezTo>
                    <a:pt x="432" y="1559"/>
                    <a:pt x="669" y="1889"/>
                    <a:pt x="971" y="1990"/>
                  </a:cubicBezTo>
                  <a:cubicBezTo>
                    <a:pt x="1174" y="2058"/>
                    <a:pt x="1422" y="2016"/>
                    <a:pt x="1501" y="1804"/>
                  </a:cubicBezTo>
                  <a:cubicBezTo>
                    <a:pt x="1504" y="1796"/>
                    <a:pt x="1512" y="1791"/>
                    <a:pt x="1520" y="1794"/>
                  </a:cubicBezTo>
                  <a:cubicBezTo>
                    <a:pt x="1529" y="1796"/>
                    <a:pt x="1534" y="1804"/>
                    <a:pt x="1533" y="1812"/>
                  </a:cubicBezTo>
                  <a:cubicBezTo>
                    <a:pt x="1531" y="1824"/>
                    <a:pt x="1484" y="2114"/>
                    <a:pt x="1234" y="2265"/>
                  </a:cubicBezTo>
                  <a:cubicBezTo>
                    <a:pt x="1051" y="2376"/>
                    <a:pt x="809" y="2381"/>
                    <a:pt x="514" y="2279"/>
                  </a:cubicBezTo>
                  <a:cubicBezTo>
                    <a:pt x="167" y="2160"/>
                    <a:pt x="-29" y="1791"/>
                    <a:pt x="4" y="1317"/>
                  </a:cubicBezTo>
                  <a:cubicBezTo>
                    <a:pt x="40" y="792"/>
                    <a:pt x="380" y="168"/>
                    <a:pt x="1043" y="38"/>
                  </a:cubicBezTo>
                  <a:cubicBezTo>
                    <a:pt x="1548" y="-62"/>
                    <a:pt x="1997" y="39"/>
                    <a:pt x="2342" y="328"/>
                  </a:cubicBezTo>
                  <a:cubicBezTo>
                    <a:pt x="2707" y="635"/>
                    <a:pt x="2909" y="1127"/>
                    <a:pt x="2897" y="1679"/>
                  </a:cubicBezTo>
                  <a:cubicBezTo>
                    <a:pt x="2891" y="1968"/>
                    <a:pt x="2841" y="2316"/>
                    <a:pt x="2788" y="2685"/>
                  </a:cubicBezTo>
                  <a:cubicBezTo>
                    <a:pt x="2652" y="3629"/>
                    <a:pt x="2498" y="4698"/>
                    <a:pt x="2997" y="5275"/>
                  </a:cubicBezTo>
                  <a:cubicBezTo>
                    <a:pt x="3291" y="5615"/>
                    <a:pt x="3526" y="5574"/>
                    <a:pt x="3613" y="5540"/>
                  </a:cubicBezTo>
                  <a:cubicBezTo>
                    <a:pt x="3735" y="5493"/>
                    <a:pt x="3814" y="5377"/>
                    <a:pt x="3812" y="5252"/>
                  </a:cubicBezTo>
                  <a:cubicBezTo>
                    <a:pt x="3808" y="5120"/>
                    <a:pt x="3715" y="5013"/>
                    <a:pt x="3554" y="4959"/>
                  </a:cubicBezTo>
                  <a:cubicBezTo>
                    <a:pt x="3548" y="4957"/>
                    <a:pt x="3543" y="4951"/>
                    <a:pt x="3543" y="4945"/>
                  </a:cubicBezTo>
                  <a:cubicBezTo>
                    <a:pt x="3542" y="4938"/>
                    <a:pt x="3546" y="4932"/>
                    <a:pt x="3552" y="4929"/>
                  </a:cubicBezTo>
                  <a:cubicBezTo>
                    <a:pt x="3566" y="4922"/>
                    <a:pt x="3890" y="4771"/>
                    <a:pt x="4185" y="4893"/>
                  </a:cubicBezTo>
                  <a:cubicBezTo>
                    <a:pt x="4351" y="4961"/>
                    <a:pt x="4474" y="5103"/>
                    <a:pt x="4549" y="5314"/>
                  </a:cubicBezTo>
                  <a:cubicBezTo>
                    <a:pt x="4678" y="5674"/>
                    <a:pt x="4655" y="6027"/>
                    <a:pt x="4486" y="6310"/>
                  </a:cubicBezTo>
                  <a:cubicBezTo>
                    <a:pt x="4309" y="6605"/>
                    <a:pt x="3981" y="6802"/>
                    <a:pt x="3562" y="6864"/>
                  </a:cubicBezTo>
                  <a:lnTo>
                    <a:pt x="3440" y="6858"/>
                  </a:lnTo>
                  <a:cubicBezTo>
                    <a:pt x="3395" y="6862"/>
                    <a:pt x="3351" y="6864"/>
                    <a:pt x="3307" y="6864"/>
                  </a:cubicBezTo>
                  <a:moveTo>
                    <a:pt x="3440" y="6825"/>
                  </a:moveTo>
                  <a:lnTo>
                    <a:pt x="3440" y="6825"/>
                  </a:lnTo>
                  <a:lnTo>
                    <a:pt x="3560" y="6832"/>
                  </a:lnTo>
                  <a:cubicBezTo>
                    <a:pt x="3966" y="6771"/>
                    <a:pt x="4286" y="6579"/>
                    <a:pt x="4457" y="6293"/>
                  </a:cubicBezTo>
                  <a:cubicBezTo>
                    <a:pt x="4621" y="6019"/>
                    <a:pt x="4643" y="5675"/>
                    <a:pt x="4518" y="5325"/>
                  </a:cubicBezTo>
                  <a:cubicBezTo>
                    <a:pt x="4446" y="5123"/>
                    <a:pt x="4330" y="4988"/>
                    <a:pt x="4173" y="4923"/>
                  </a:cubicBezTo>
                  <a:cubicBezTo>
                    <a:pt x="3949" y="4831"/>
                    <a:pt x="3698" y="4907"/>
                    <a:pt x="3604" y="4943"/>
                  </a:cubicBezTo>
                  <a:cubicBezTo>
                    <a:pt x="3755" y="5005"/>
                    <a:pt x="3842" y="5116"/>
                    <a:pt x="3845" y="5251"/>
                  </a:cubicBezTo>
                  <a:cubicBezTo>
                    <a:pt x="3848" y="5391"/>
                    <a:pt x="3759" y="5519"/>
                    <a:pt x="3625" y="5571"/>
                  </a:cubicBezTo>
                  <a:cubicBezTo>
                    <a:pt x="3531" y="5607"/>
                    <a:pt x="3280" y="5653"/>
                    <a:pt x="2972" y="5296"/>
                  </a:cubicBezTo>
                  <a:cubicBezTo>
                    <a:pt x="2463" y="4708"/>
                    <a:pt x="2618" y="3631"/>
                    <a:pt x="2755" y="2680"/>
                  </a:cubicBezTo>
                  <a:cubicBezTo>
                    <a:pt x="2808" y="2312"/>
                    <a:pt x="2858" y="1965"/>
                    <a:pt x="2864" y="1678"/>
                  </a:cubicBezTo>
                  <a:cubicBezTo>
                    <a:pt x="2876" y="1137"/>
                    <a:pt x="2678" y="654"/>
                    <a:pt x="2320" y="353"/>
                  </a:cubicBezTo>
                  <a:cubicBezTo>
                    <a:pt x="1984" y="71"/>
                    <a:pt x="1545" y="-27"/>
                    <a:pt x="1049" y="70"/>
                  </a:cubicBezTo>
                  <a:cubicBezTo>
                    <a:pt x="404" y="197"/>
                    <a:pt x="72" y="807"/>
                    <a:pt x="37" y="1319"/>
                  </a:cubicBezTo>
                  <a:cubicBezTo>
                    <a:pt x="5" y="1778"/>
                    <a:pt x="192" y="2134"/>
                    <a:pt x="525" y="2248"/>
                  </a:cubicBezTo>
                  <a:cubicBezTo>
                    <a:pt x="810" y="2346"/>
                    <a:pt x="1043" y="2343"/>
                    <a:pt x="1217" y="2237"/>
                  </a:cubicBezTo>
                  <a:cubicBezTo>
                    <a:pt x="1354" y="2154"/>
                    <a:pt x="1427" y="2024"/>
                    <a:pt x="1465" y="1928"/>
                  </a:cubicBezTo>
                  <a:cubicBezTo>
                    <a:pt x="1346" y="2061"/>
                    <a:pt x="1137" y="2081"/>
                    <a:pt x="961" y="2022"/>
                  </a:cubicBezTo>
                  <a:cubicBezTo>
                    <a:pt x="643" y="1915"/>
                    <a:pt x="394" y="1571"/>
                    <a:pt x="551" y="1041"/>
                  </a:cubicBezTo>
                  <a:cubicBezTo>
                    <a:pt x="684" y="593"/>
                    <a:pt x="1096" y="307"/>
                    <a:pt x="1581" y="327"/>
                  </a:cubicBezTo>
                  <a:cubicBezTo>
                    <a:pt x="1986" y="343"/>
                    <a:pt x="2469" y="601"/>
                    <a:pt x="2609" y="1273"/>
                  </a:cubicBezTo>
                  <a:cubicBezTo>
                    <a:pt x="2767" y="2031"/>
                    <a:pt x="2628" y="2339"/>
                    <a:pt x="2398" y="2851"/>
                  </a:cubicBezTo>
                  <a:cubicBezTo>
                    <a:pt x="2255" y="3170"/>
                    <a:pt x="2076" y="3567"/>
                    <a:pt x="1917" y="4204"/>
                  </a:cubicBezTo>
                  <a:cubicBezTo>
                    <a:pt x="1704" y="5057"/>
                    <a:pt x="1832" y="5836"/>
                    <a:pt x="2268" y="6342"/>
                  </a:cubicBezTo>
                  <a:cubicBezTo>
                    <a:pt x="2570" y="6692"/>
                    <a:pt x="2997" y="6868"/>
                    <a:pt x="3438" y="6825"/>
                  </a:cubicBezTo>
                  <a:cubicBezTo>
                    <a:pt x="3438" y="6825"/>
                    <a:pt x="3439" y="6825"/>
                    <a:pt x="3440" y="6825"/>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829" name="Google Shape;829;p30"/>
            <p:cNvSpPr/>
            <p:nvPr/>
          </p:nvSpPr>
          <p:spPr>
            <a:xfrm>
              <a:off x="2965738" y="1839398"/>
              <a:ext cx="390227" cy="313152"/>
            </a:xfrm>
            <a:custGeom>
              <a:rect b="b" l="l" r="r" t="t"/>
              <a:pathLst>
                <a:path extrusionOk="0" h="959" w="1195">
                  <a:moveTo>
                    <a:pt x="52" y="347"/>
                  </a:moveTo>
                  <a:cubicBezTo>
                    <a:pt x="34" y="325"/>
                    <a:pt x="17" y="303"/>
                    <a:pt x="0" y="280"/>
                  </a:cubicBezTo>
                  <a:lnTo>
                    <a:pt x="0" y="280"/>
                  </a:lnTo>
                  <a:cubicBezTo>
                    <a:pt x="0" y="280"/>
                    <a:pt x="269" y="1031"/>
                    <a:pt x="844" y="954"/>
                  </a:cubicBezTo>
                  <a:cubicBezTo>
                    <a:pt x="1418" y="877"/>
                    <a:pt x="1247" y="-72"/>
                    <a:pt x="627" y="5"/>
                  </a:cubicBezTo>
                  <a:cubicBezTo>
                    <a:pt x="1243" y="210"/>
                    <a:pt x="696" y="1090"/>
                    <a:pt x="52" y="347"/>
                  </a:cubicBezTo>
                  <a:close/>
                </a:path>
              </a:pathLst>
            </a:custGeom>
            <a:solidFill>
              <a:schemeClr val="accent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830" name="Google Shape;830;p30"/>
            <p:cNvSpPr/>
            <p:nvPr/>
          </p:nvSpPr>
          <p:spPr>
            <a:xfrm>
              <a:off x="2960186" y="1833847"/>
              <a:ext cx="401330" cy="324254"/>
            </a:xfrm>
            <a:custGeom>
              <a:rect b="b" l="l" r="r" t="t"/>
              <a:pathLst>
                <a:path extrusionOk="0" h="993" w="1229">
                  <a:moveTo>
                    <a:pt x="780" y="993"/>
                  </a:moveTo>
                  <a:cubicBezTo>
                    <a:pt x="255" y="993"/>
                    <a:pt x="4" y="310"/>
                    <a:pt x="1" y="303"/>
                  </a:cubicBezTo>
                  <a:cubicBezTo>
                    <a:pt x="0" y="298"/>
                    <a:pt x="0" y="294"/>
                    <a:pt x="2" y="290"/>
                  </a:cubicBezTo>
                  <a:cubicBezTo>
                    <a:pt x="4" y="286"/>
                    <a:pt x="7" y="283"/>
                    <a:pt x="11" y="281"/>
                  </a:cubicBezTo>
                  <a:cubicBezTo>
                    <a:pt x="18" y="279"/>
                    <a:pt x="26" y="281"/>
                    <a:pt x="30" y="287"/>
                  </a:cubicBezTo>
                  <a:cubicBezTo>
                    <a:pt x="44" y="306"/>
                    <a:pt x="62" y="330"/>
                    <a:pt x="82" y="353"/>
                  </a:cubicBezTo>
                  <a:cubicBezTo>
                    <a:pt x="376" y="693"/>
                    <a:pt x="611" y="652"/>
                    <a:pt x="698" y="618"/>
                  </a:cubicBezTo>
                  <a:cubicBezTo>
                    <a:pt x="820" y="571"/>
                    <a:pt x="899" y="455"/>
                    <a:pt x="897" y="330"/>
                  </a:cubicBezTo>
                  <a:cubicBezTo>
                    <a:pt x="893" y="198"/>
                    <a:pt x="800" y="91"/>
                    <a:pt x="639" y="37"/>
                  </a:cubicBezTo>
                  <a:cubicBezTo>
                    <a:pt x="632" y="35"/>
                    <a:pt x="627" y="28"/>
                    <a:pt x="628" y="20"/>
                  </a:cubicBezTo>
                  <a:cubicBezTo>
                    <a:pt x="629" y="12"/>
                    <a:pt x="635" y="6"/>
                    <a:pt x="642" y="5"/>
                  </a:cubicBezTo>
                  <a:cubicBezTo>
                    <a:pt x="978" y="-36"/>
                    <a:pt x="1189" y="212"/>
                    <a:pt x="1224" y="478"/>
                  </a:cubicBezTo>
                  <a:cubicBezTo>
                    <a:pt x="1253" y="704"/>
                    <a:pt x="1152" y="948"/>
                    <a:pt x="863" y="987"/>
                  </a:cubicBezTo>
                  <a:cubicBezTo>
                    <a:pt x="834" y="991"/>
                    <a:pt x="807" y="993"/>
                    <a:pt x="780" y="993"/>
                  </a:cubicBezTo>
                  <a:moveTo>
                    <a:pt x="81" y="402"/>
                  </a:moveTo>
                  <a:cubicBezTo>
                    <a:pt x="182" y="605"/>
                    <a:pt x="439" y="1010"/>
                    <a:pt x="858" y="954"/>
                  </a:cubicBezTo>
                  <a:cubicBezTo>
                    <a:pt x="1125" y="918"/>
                    <a:pt x="1218" y="691"/>
                    <a:pt x="1191" y="482"/>
                  </a:cubicBezTo>
                  <a:cubicBezTo>
                    <a:pt x="1161" y="252"/>
                    <a:pt x="991" y="36"/>
                    <a:pt x="718" y="34"/>
                  </a:cubicBezTo>
                  <a:cubicBezTo>
                    <a:pt x="851" y="98"/>
                    <a:pt x="927" y="203"/>
                    <a:pt x="930" y="329"/>
                  </a:cubicBezTo>
                  <a:cubicBezTo>
                    <a:pt x="933" y="469"/>
                    <a:pt x="845" y="597"/>
                    <a:pt x="710" y="649"/>
                  </a:cubicBezTo>
                  <a:cubicBezTo>
                    <a:pt x="618" y="684"/>
                    <a:pt x="378" y="728"/>
                    <a:pt x="81" y="402"/>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831" name="Google Shape;831;p30"/>
            <p:cNvSpPr/>
            <p:nvPr/>
          </p:nvSpPr>
          <p:spPr>
            <a:xfrm>
              <a:off x="4686663" y="3634061"/>
              <a:ext cx="2230663" cy="1501431"/>
            </a:xfrm>
            <a:custGeom>
              <a:rect b="b" l="l" r="r" t="t"/>
              <a:pathLst>
                <a:path extrusionOk="0" h="4598" w="6831">
                  <a:moveTo>
                    <a:pt x="7" y="1175"/>
                  </a:moveTo>
                  <a:cubicBezTo>
                    <a:pt x="-96" y="2227"/>
                    <a:pt x="1007" y="3125"/>
                    <a:pt x="2648" y="2714"/>
                  </a:cubicBezTo>
                  <a:cubicBezTo>
                    <a:pt x="4289" y="2304"/>
                    <a:pt x="4341" y="1765"/>
                    <a:pt x="5572" y="2022"/>
                  </a:cubicBezTo>
                  <a:cubicBezTo>
                    <a:pt x="6803" y="2278"/>
                    <a:pt x="6751" y="3766"/>
                    <a:pt x="5802" y="4048"/>
                  </a:cubicBezTo>
                  <a:cubicBezTo>
                    <a:pt x="4854" y="4330"/>
                    <a:pt x="4557" y="3278"/>
                    <a:pt x="5038" y="3099"/>
                  </a:cubicBezTo>
                  <a:cubicBezTo>
                    <a:pt x="5038" y="3099"/>
                    <a:pt x="4281" y="3214"/>
                    <a:pt x="4584" y="4096"/>
                  </a:cubicBezTo>
                  <a:cubicBezTo>
                    <a:pt x="4874" y="4936"/>
                    <a:pt x="6572" y="4697"/>
                    <a:pt x="6794" y="3569"/>
                  </a:cubicBezTo>
                  <a:cubicBezTo>
                    <a:pt x="7016" y="2441"/>
                    <a:pt x="6196" y="1712"/>
                    <a:pt x="5170" y="1734"/>
                  </a:cubicBezTo>
                  <a:cubicBezTo>
                    <a:pt x="4144" y="1757"/>
                    <a:pt x="2372" y="2331"/>
                    <a:pt x="1562" y="1631"/>
                  </a:cubicBezTo>
                  <a:cubicBezTo>
                    <a:pt x="819" y="987"/>
                    <a:pt x="1699" y="440"/>
                    <a:pt x="1904" y="1056"/>
                  </a:cubicBezTo>
                  <a:cubicBezTo>
                    <a:pt x="1904" y="1056"/>
                    <a:pt x="2246" y="338"/>
                    <a:pt x="1528" y="81"/>
                  </a:cubicBezTo>
                  <a:cubicBezTo>
                    <a:pt x="810" y="-175"/>
                    <a:pt x="130" y="184"/>
                    <a:pt x="0" y="1056"/>
                  </a:cubicBezTo>
                  <a:lnTo>
                    <a:pt x="7" y="1175"/>
                  </a:lnTo>
                  <a:close/>
                </a:path>
              </a:pathLst>
            </a:custGeom>
            <a:solidFill>
              <a:schemeClr val="accent4"/>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832" name="Google Shape;832;p30"/>
            <p:cNvSpPr/>
            <p:nvPr/>
          </p:nvSpPr>
          <p:spPr>
            <a:xfrm>
              <a:off x="4681111" y="3628836"/>
              <a:ext cx="2241766" cy="1512207"/>
            </a:xfrm>
            <a:custGeom>
              <a:rect b="b" l="l" r="r" t="t"/>
              <a:pathLst>
                <a:path extrusionOk="0" h="4631" w="6865">
                  <a:moveTo>
                    <a:pt x="5447" y="4631"/>
                  </a:moveTo>
                  <a:cubicBezTo>
                    <a:pt x="5022" y="4631"/>
                    <a:pt x="4697" y="4439"/>
                    <a:pt x="4586" y="4117"/>
                  </a:cubicBezTo>
                  <a:cubicBezTo>
                    <a:pt x="4484" y="3822"/>
                    <a:pt x="4489" y="3580"/>
                    <a:pt x="4600" y="3397"/>
                  </a:cubicBezTo>
                  <a:cubicBezTo>
                    <a:pt x="4751" y="3147"/>
                    <a:pt x="5041" y="3100"/>
                    <a:pt x="5053" y="3099"/>
                  </a:cubicBezTo>
                  <a:cubicBezTo>
                    <a:pt x="5061" y="3097"/>
                    <a:pt x="5069" y="3103"/>
                    <a:pt x="5071" y="3111"/>
                  </a:cubicBezTo>
                  <a:cubicBezTo>
                    <a:pt x="5074" y="3119"/>
                    <a:pt x="5069" y="3127"/>
                    <a:pt x="5061" y="3130"/>
                  </a:cubicBezTo>
                  <a:cubicBezTo>
                    <a:pt x="4849" y="3209"/>
                    <a:pt x="4807" y="3457"/>
                    <a:pt x="4875" y="3660"/>
                  </a:cubicBezTo>
                  <a:cubicBezTo>
                    <a:pt x="4976" y="3962"/>
                    <a:pt x="5306" y="4199"/>
                    <a:pt x="5815" y="4048"/>
                  </a:cubicBezTo>
                  <a:cubicBezTo>
                    <a:pt x="6314" y="3899"/>
                    <a:pt x="6522" y="3440"/>
                    <a:pt x="6505" y="3052"/>
                  </a:cubicBezTo>
                  <a:cubicBezTo>
                    <a:pt x="6489" y="2659"/>
                    <a:pt x="6239" y="2190"/>
                    <a:pt x="5585" y="2054"/>
                  </a:cubicBezTo>
                  <a:cubicBezTo>
                    <a:pt x="4838" y="1898"/>
                    <a:pt x="4533" y="2035"/>
                    <a:pt x="4028" y="2263"/>
                  </a:cubicBezTo>
                  <a:cubicBezTo>
                    <a:pt x="3708" y="2407"/>
                    <a:pt x="3309" y="2586"/>
                    <a:pt x="2669" y="2746"/>
                  </a:cubicBezTo>
                  <a:cubicBezTo>
                    <a:pt x="1806" y="2962"/>
                    <a:pt x="1016" y="2832"/>
                    <a:pt x="502" y="2388"/>
                  </a:cubicBezTo>
                  <a:cubicBezTo>
                    <a:pt x="144" y="2079"/>
                    <a:pt x="-37" y="1643"/>
                    <a:pt x="7" y="1191"/>
                  </a:cubicBezTo>
                  <a:lnTo>
                    <a:pt x="0" y="1073"/>
                  </a:lnTo>
                  <a:cubicBezTo>
                    <a:pt x="63" y="650"/>
                    <a:pt x="260" y="322"/>
                    <a:pt x="555" y="145"/>
                  </a:cubicBezTo>
                  <a:cubicBezTo>
                    <a:pt x="838" y="-24"/>
                    <a:pt x="1192" y="-47"/>
                    <a:pt x="1551" y="82"/>
                  </a:cubicBezTo>
                  <a:cubicBezTo>
                    <a:pt x="1762" y="157"/>
                    <a:pt x="1904" y="280"/>
                    <a:pt x="1972" y="446"/>
                  </a:cubicBezTo>
                  <a:cubicBezTo>
                    <a:pt x="2094" y="741"/>
                    <a:pt x="1943" y="1065"/>
                    <a:pt x="1936" y="1079"/>
                  </a:cubicBezTo>
                  <a:cubicBezTo>
                    <a:pt x="1933" y="1085"/>
                    <a:pt x="1928" y="1088"/>
                    <a:pt x="1920" y="1088"/>
                  </a:cubicBezTo>
                  <a:cubicBezTo>
                    <a:pt x="1914" y="1088"/>
                    <a:pt x="1908" y="1083"/>
                    <a:pt x="1906" y="1077"/>
                  </a:cubicBezTo>
                  <a:cubicBezTo>
                    <a:pt x="1852" y="916"/>
                    <a:pt x="1745" y="822"/>
                    <a:pt x="1613" y="819"/>
                  </a:cubicBezTo>
                  <a:cubicBezTo>
                    <a:pt x="1489" y="817"/>
                    <a:pt x="1372" y="896"/>
                    <a:pt x="1325" y="1018"/>
                  </a:cubicBezTo>
                  <a:cubicBezTo>
                    <a:pt x="1291" y="1105"/>
                    <a:pt x="1250" y="1340"/>
                    <a:pt x="1590" y="1634"/>
                  </a:cubicBezTo>
                  <a:cubicBezTo>
                    <a:pt x="2167" y="2133"/>
                    <a:pt x="3237" y="1979"/>
                    <a:pt x="4180" y="1843"/>
                  </a:cubicBezTo>
                  <a:cubicBezTo>
                    <a:pt x="4549" y="1790"/>
                    <a:pt x="4897" y="1740"/>
                    <a:pt x="5186" y="1734"/>
                  </a:cubicBezTo>
                  <a:cubicBezTo>
                    <a:pt x="5739" y="1721"/>
                    <a:pt x="6230" y="1924"/>
                    <a:pt x="6537" y="2289"/>
                  </a:cubicBezTo>
                  <a:cubicBezTo>
                    <a:pt x="6826" y="2634"/>
                    <a:pt x="6927" y="3083"/>
                    <a:pt x="6827" y="3588"/>
                  </a:cubicBezTo>
                  <a:cubicBezTo>
                    <a:pt x="6697" y="4251"/>
                    <a:pt x="6073" y="4591"/>
                    <a:pt x="5548" y="4628"/>
                  </a:cubicBezTo>
                  <a:cubicBezTo>
                    <a:pt x="5514" y="4630"/>
                    <a:pt x="5480" y="4631"/>
                    <a:pt x="5447" y="4631"/>
                  </a:cubicBezTo>
                  <a:moveTo>
                    <a:pt x="4937" y="3167"/>
                  </a:moveTo>
                  <a:cubicBezTo>
                    <a:pt x="4841" y="3204"/>
                    <a:pt x="4711" y="3277"/>
                    <a:pt x="4628" y="3414"/>
                  </a:cubicBezTo>
                  <a:cubicBezTo>
                    <a:pt x="4522" y="3588"/>
                    <a:pt x="4519" y="3821"/>
                    <a:pt x="4617" y="4106"/>
                  </a:cubicBezTo>
                  <a:cubicBezTo>
                    <a:pt x="4731" y="4439"/>
                    <a:pt x="5087" y="4625"/>
                    <a:pt x="5546" y="4595"/>
                  </a:cubicBezTo>
                  <a:cubicBezTo>
                    <a:pt x="6058" y="4559"/>
                    <a:pt x="6668" y="4227"/>
                    <a:pt x="6795" y="3582"/>
                  </a:cubicBezTo>
                  <a:cubicBezTo>
                    <a:pt x="6892" y="3087"/>
                    <a:pt x="6794" y="2647"/>
                    <a:pt x="6512" y="2311"/>
                  </a:cubicBezTo>
                  <a:cubicBezTo>
                    <a:pt x="6211" y="1953"/>
                    <a:pt x="5729" y="1753"/>
                    <a:pt x="5187" y="1767"/>
                  </a:cubicBezTo>
                  <a:cubicBezTo>
                    <a:pt x="4900" y="1773"/>
                    <a:pt x="4553" y="1823"/>
                    <a:pt x="4185" y="1876"/>
                  </a:cubicBezTo>
                  <a:cubicBezTo>
                    <a:pt x="3234" y="2013"/>
                    <a:pt x="2157" y="2168"/>
                    <a:pt x="1569" y="1659"/>
                  </a:cubicBezTo>
                  <a:cubicBezTo>
                    <a:pt x="1212" y="1351"/>
                    <a:pt x="1258" y="1100"/>
                    <a:pt x="1294" y="1006"/>
                  </a:cubicBezTo>
                  <a:cubicBezTo>
                    <a:pt x="1346" y="872"/>
                    <a:pt x="1475" y="784"/>
                    <a:pt x="1614" y="786"/>
                  </a:cubicBezTo>
                  <a:cubicBezTo>
                    <a:pt x="1749" y="789"/>
                    <a:pt x="1860" y="876"/>
                    <a:pt x="1922" y="1027"/>
                  </a:cubicBezTo>
                  <a:cubicBezTo>
                    <a:pt x="1958" y="933"/>
                    <a:pt x="2035" y="683"/>
                    <a:pt x="1942" y="458"/>
                  </a:cubicBezTo>
                  <a:cubicBezTo>
                    <a:pt x="1877" y="301"/>
                    <a:pt x="1742" y="185"/>
                    <a:pt x="1540" y="113"/>
                  </a:cubicBezTo>
                  <a:cubicBezTo>
                    <a:pt x="1190" y="-12"/>
                    <a:pt x="846" y="10"/>
                    <a:pt x="572" y="174"/>
                  </a:cubicBezTo>
                  <a:cubicBezTo>
                    <a:pt x="286" y="345"/>
                    <a:pt x="94" y="665"/>
                    <a:pt x="33" y="1074"/>
                  </a:cubicBezTo>
                  <a:lnTo>
                    <a:pt x="40" y="1191"/>
                  </a:lnTo>
                  <a:cubicBezTo>
                    <a:pt x="40" y="1191"/>
                    <a:pt x="40" y="1192"/>
                    <a:pt x="40" y="1193"/>
                  </a:cubicBezTo>
                  <a:cubicBezTo>
                    <a:pt x="-3" y="1635"/>
                    <a:pt x="173" y="2061"/>
                    <a:pt x="523" y="2363"/>
                  </a:cubicBezTo>
                  <a:cubicBezTo>
                    <a:pt x="1029" y="2799"/>
                    <a:pt x="1808" y="2927"/>
                    <a:pt x="2661" y="2714"/>
                  </a:cubicBezTo>
                  <a:cubicBezTo>
                    <a:pt x="3298" y="2555"/>
                    <a:pt x="3695" y="2376"/>
                    <a:pt x="4015" y="2233"/>
                  </a:cubicBezTo>
                  <a:cubicBezTo>
                    <a:pt x="4526" y="2003"/>
                    <a:pt x="4834" y="1864"/>
                    <a:pt x="5592" y="2022"/>
                  </a:cubicBezTo>
                  <a:cubicBezTo>
                    <a:pt x="6264" y="2162"/>
                    <a:pt x="6521" y="2645"/>
                    <a:pt x="6538" y="3050"/>
                  </a:cubicBezTo>
                  <a:cubicBezTo>
                    <a:pt x="6559" y="3533"/>
                    <a:pt x="6272" y="3947"/>
                    <a:pt x="5824" y="4080"/>
                  </a:cubicBezTo>
                  <a:cubicBezTo>
                    <a:pt x="5293" y="4237"/>
                    <a:pt x="4950" y="3988"/>
                    <a:pt x="4844" y="3670"/>
                  </a:cubicBezTo>
                  <a:cubicBezTo>
                    <a:pt x="4784" y="3494"/>
                    <a:pt x="4804" y="3285"/>
                    <a:pt x="4937" y="3167"/>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833" name="Google Shape;833;p30"/>
            <p:cNvSpPr/>
            <p:nvPr/>
          </p:nvSpPr>
          <p:spPr>
            <a:xfrm>
              <a:off x="4996886" y="3793412"/>
              <a:ext cx="313161" cy="390215"/>
            </a:xfrm>
            <a:custGeom>
              <a:rect b="b" l="l" r="r" t="t"/>
              <a:pathLst>
                <a:path extrusionOk="0" h="1195" w="959">
                  <a:moveTo>
                    <a:pt x="612" y="1143"/>
                  </a:moveTo>
                  <a:cubicBezTo>
                    <a:pt x="634" y="1161"/>
                    <a:pt x="656" y="1178"/>
                    <a:pt x="679" y="1195"/>
                  </a:cubicBezTo>
                  <a:lnTo>
                    <a:pt x="679" y="1195"/>
                  </a:lnTo>
                  <a:cubicBezTo>
                    <a:pt x="679" y="1195"/>
                    <a:pt x="-72" y="926"/>
                    <a:pt x="5" y="351"/>
                  </a:cubicBezTo>
                  <a:cubicBezTo>
                    <a:pt x="82" y="-223"/>
                    <a:pt x="1031" y="-52"/>
                    <a:pt x="954" y="568"/>
                  </a:cubicBezTo>
                  <a:cubicBezTo>
                    <a:pt x="749" y="-48"/>
                    <a:pt x="-131" y="499"/>
                    <a:pt x="612" y="1143"/>
                  </a:cubicBezTo>
                  <a:close/>
                </a:path>
              </a:pathLst>
            </a:custGeom>
            <a:solidFill>
              <a:schemeClr val="accent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834" name="Google Shape;834;p30"/>
            <p:cNvSpPr/>
            <p:nvPr/>
          </p:nvSpPr>
          <p:spPr>
            <a:xfrm>
              <a:off x="4991661" y="3787861"/>
              <a:ext cx="323938" cy="401318"/>
            </a:xfrm>
            <a:custGeom>
              <a:rect b="b" l="l" r="r" t="t"/>
              <a:pathLst>
                <a:path extrusionOk="0" h="1229" w="992">
                  <a:moveTo>
                    <a:pt x="695" y="1229"/>
                  </a:moveTo>
                  <a:cubicBezTo>
                    <a:pt x="693" y="1229"/>
                    <a:pt x="691" y="1229"/>
                    <a:pt x="689" y="1228"/>
                  </a:cubicBezTo>
                  <a:cubicBezTo>
                    <a:pt x="682" y="1225"/>
                    <a:pt x="-73" y="947"/>
                    <a:pt x="5" y="366"/>
                  </a:cubicBezTo>
                  <a:cubicBezTo>
                    <a:pt x="44" y="77"/>
                    <a:pt x="289" y="-24"/>
                    <a:pt x="514" y="5"/>
                  </a:cubicBezTo>
                  <a:cubicBezTo>
                    <a:pt x="780" y="40"/>
                    <a:pt x="1028" y="251"/>
                    <a:pt x="987" y="587"/>
                  </a:cubicBezTo>
                  <a:cubicBezTo>
                    <a:pt x="986" y="594"/>
                    <a:pt x="980" y="600"/>
                    <a:pt x="972" y="601"/>
                  </a:cubicBezTo>
                  <a:cubicBezTo>
                    <a:pt x="964" y="602"/>
                    <a:pt x="957" y="597"/>
                    <a:pt x="955" y="590"/>
                  </a:cubicBezTo>
                  <a:cubicBezTo>
                    <a:pt x="901" y="429"/>
                    <a:pt x="794" y="335"/>
                    <a:pt x="662" y="332"/>
                  </a:cubicBezTo>
                  <a:cubicBezTo>
                    <a:pt x="538" y="330"/>
                    <a:pt x="421" y="409"/>
                    <a:pt x="374" y="531"/>
                  </a:cubicBezTo>
                  <a:cubicBezTo>
                    <a:pt x="340" y="618"/>
                    <a:pt x="299" y="853"/>
                    <a:pt x="639" y="1147"/>
                  </a:cubicBezTo>
                  <a:cubicBezTo>
                    <a:pt x="662" y="1167"/>
                    <a:pt x="686" y="1185"/>
                    <a:pt x="705" y="1199"/>
                  </a:cubicBezTo>
                  <a:cubicBezTo>
                    <a:pt x="711" y="1204"/>
                    <a:pt x="714" y="1212"/>
                    <a:pt x="710" y="1220"/>
                  </a:cubicBezTo>
                  <a:cubicBezTo>
                    <a:pt x="707" y="1225"/>
                    <a:pt x="701" y="1229"/>
                    <a:pt x="695" y="1229"/>
                  </a:cubicBezTo>
                  <a:moveTo>
                    <a:pt x="440" y="34"/>
                  </a:moveTo>
                  <a:cubicBezTo>
                    <a:pt x="253" y="34"/>
                    <a:pt x="70" y="133"/>
                    <a:pt x="38" y="371"/>
                  </a:cubicBezTo>
                  <a:cubicBezTo>
                    <a:pt x="-19" y="791"/>
                    <a:pt x="388" y="1048"/>
                    <a:pt x="590" y="1148"/>
                  </a:cubicBezTo>
                  <a:cubicBezTo>
                    <a:pt x="264" y="851"/>
                    <a:pt x="308" y="611"/>
                    <a:pt x="343" y="519"/>
                  </a:cubicBezTo>
                  <a:cubicBezTo>
                    <a:pt x="395" y="385"/>
                    <a:pt x="524" y="297"/>
                    <a:pt x="663" y="299"/>
                  </a:cubicBezTo>
                  <a:cubicBezTo>
                    <a:pt x="789" y="302"/>
                    <a:pt x="894" y="378"/>
                    <a:pt x="958" y="511"/>
                  </a:cubicBezTo>
                  <a:cubicBezTo>
                    <a:pt x="956" y="238"/>
                    <a:pt x="740" y="68"/>
                    <a:pt x="510" y="38"/>
                  </a:cubicBezTo>
                  <a:cubicBezTo>
                    <a:pt x="487" y="35"/>
                    <a:pt x="463" y="34"/>
                    <a:pt x="440" y="34"/>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835" name="Google Shape;835;p30"/>
            <p:cNvSpPr/>
            <p:nvPr/>
          </p:nvSpPr>
          <p:spPr>
            <a:xfrm>
              <a:off x="3544713" y="1343385"/>
              <a:ext cx="2261359" cy="2261289"/>
            </a:xfrm>
            <a:custGeom>
              <a:rect b="b" l="l" r="r" t="t"/>
              <a:pathLst>
                <a:path extrusionOk="0" h="6925" w="6925">
                  <a:moveTo>
                    <a:pt x="6916" y="5191"/>
                  </a:moveTo>
                  <a:cubicBezTo>
                    <a:pt x="6708" y="4769"/>
                    <a:pt x="6173" y="4046"/>
                    <a:pt x="4926" y="3959"/>
                  </a:cubicBezTo>
                  <a:cubicBezTo>
                    <a:pt x="4926" y="3959"/>
                    <a:pt x="6222" y="3293"/>
                    <a:pt x="5799" y="1126"/>
                  </a:cubicBezTo>
                  <a:cubicBezTo>
                    <a:pt x="3632" y="703"/>
                    <a:pt x="2966" y="1999"/>
                    <a:pt x="2966" y="1999"/>
                  </a:cubicBezTo>
                  <a:cubicBezTo>
                    <a:pt x="2879" y="752"/>
                    <a:pt x="2156" y="217"/>
                    <a:pt x="1734" y="9"/>
                  </a:cubicBezTo>
                  <a:cubicBezTo>
                    <a:pt x="1661" y="-28"/>
                    <a:pt x="1588" y="57"/>
                    <a:pt x="1634" y="125"/>
                  </a:cubicBezTo>
                  <a:cubicBezTo>
                    <a:pt x="2103" y="821"/>
                    <a:pt x="1855" y="1853"/>
                    <a:pt x="1855" y="1853"/>
                  </a:cubicBezTo>
                  <a:cubicBezTo>
                    <a:pt x="1596" y="813"/>
                    <a:pt x="690" y="553"/>
                    <a:pt x="90" y="498"/>
                  </a:cubicBezTo>
                  <a:cubicBezTo>
                    <a:pt x="2" y="490"/>
                    <a:pt x="-34" y="605"/>
                    <a:pt x="42" y="650"/>
                  </a:cubicBezTo>
                  <a:cubicBezTo>
                    <a:pt x="394" y="860"/>
                    <a:pt x="588" y="1253"/>
                    <a:pt x="649" y="1643"/>
                  </a:cubicBezTo>
                  <a:cubicBezTo>
                    <a:pt x="735" y="2190"/>
                    <a:pt x="752" y="2772"/>
                    <a:pt x="1573" y="3428"/>
                  </a:cubicBezTo>
                  <a:cubicBezTo>
                    <a:pt x="2393" y="4083"/>
                    <a:pt x="3324" y="3601"/>
                    <a:pt x="3324" y="3601"/>
                  </a:cubicBezTo>
                  <a:cubicBezTo>
                    <a:pt x="3324" y="3601"/>
                    <a:pt x="2842" y="4532"/>
                    <a:pt x="3497" y="5352"/>
                  </a:cubicBezTo>
                  <a:cubicBezTo>
                    <a:pt x="4153" y="6173"/>
                    <a:pt x="4735" y="6190"/>
                    <a:pt x="5282" y="6276"/>
                  </a:cubicBezTo>
                  <a:cubicBezTo>
                    <a:pt x="5672" y="6337"/>
                    <a:pt x="6065" y="6531"/>
                    <a:pt x="6275" y="6883"/>
                  </a:cubicBezTo>
                  <a:cubicBezTo>
                    <a:pt x="6320" y="6959"/>
                    <a:pt x="6435" y="6923"/>
                    <a:pt x="6427" y="6835"/>
                  </a:cubicBezTo>
                  <a:cubicBezTo>
                    <a:pt x="6372" y="6236"/>
                    <a:pt x="6112" y="5330"/>
                    <a:pt x="5072" y="5070"/>
                  </a:cubicBezTo>
                  <a:cubicBezTo>
                    <a:pt x="5072" y="5070"/>
                    <a:pt x="6104" y="4822"/>
                    <a:pt x="6800" y="5292"/>
                  </a:cubicBezTo>
                  <a:cubicBezTo>
                    <a:pt x="6868" y="5337"/>
                    <a:pt x="6953" y="5264"/>
                    <a:pt x="6916" y="5191"/>
                  </a:cubicBezTo>
                  <a:close/>
                </a:path>
              </a:pathLst>
            </a:custGeom>
            <a:solidFill>
              <a:schemeClr val="accent3"/>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836" name="Google Shape;836;p30"/>
            <p:cNvSpPr/>
            <p:nvPr/>
          </p:nvSpPr>
          <p:spPr>
            <a:xfrm>
              <a:off x="3539488" y="1337833"/>
              <a:ext cx="2272135" cy="2272065"/>
            </a:xfrm>
            <a:custGeom>
              <a:rect b="b" l="l" r="r" t="t"/>
              <a:pathLst>
                <a:path extrusionOk="0" h="6958" w="6958">
                  <a:moveTo>
                    <a:pt x="6362" y="6958"/>
                  </a:moveTo>
                  <a:cubicBezTo>
                    <a:pt x="6331" y="6958"/>
                    <a:pt x="6297" y="6944"/>
                    <a:pt x="6276" y="6908"/>
                  </a:cubicBezTo>
                  <a:cubicBezTo>
                    <a:pt x="6090" y="6596"/>
                    <a:pt x="5732" y="6377"/>
                    <a:pt x="5295" y="6309"/>
                  </a:cubicBezTo>
                  <a:cubicBezTo>
                    <a:pt x="5249" y="6302"/>
                    <a:pt x="5202" y="6295"/>
                    <a:pt x="5155" y="6288"/>
                  </a:cubicBezTo>
                  <a:cubicBezTo>
                    <a:pt x="4639" y="6213"/>
                    <a:pt x="4105" y="6136"/>
                    <a:pt x="3500" y="5380"/>
                  </a:cubicBezTo>
                  <a:cubicBezTo>
                    <a:pt x="2924" y="4658"/>
                    <a:pt x="3223" y="3842"/>
                    <a:pt x="3306" y="3652"/>
                  </a:cubicBezTo>
                  <a:cubicBezTo>
                    <a:pt x="3116" y="3735"/>
                    <a:pt x="2300" y="4034"/>
                    <a:pt x="1578" y="3458"/>
                  </a:cubicBezTo>
                  <a:cubicBezTo>
                    <a:pt x="822" y="2853"/>
                    <a:pt x="745" y="2319"/>
                    <a:pt x="670" y="1802"/>
                  </a:cubicBezTo>
                  <a:cubicBezTo>
                    <a:pt x="663" y="1756"/>
                    <a:pt x="656" y="1709"/>
                    <a:pt x="649" y="1663"/>
                  </a:cubicBezTo>
                  <a:cubicBezTo>
                    <a:pt x="581" y="1226"/>
                    <a:pt x="362" y="868"/>
                    <a:pt x="50" y="682"/>
                  </a:cubicBezTo>
                  <a:cubicBezTo>
                    <a:pt x="2" y="653"/>
                    <a:pt x="-7" y="603"/>
                    <a:pt x="5" y="565"/>
                  </a:cubicBezTo>
                  <a:cubicBezTo>
                    <a:pt x="17" y="529"/>
                    <a:pt x="53" y="494"/>
                    <a:pt x="108" y="499"/>
                  </a:cubicBezTo>
                  <a:cubicBezTo>
                    <a:pt x="646" y="548"/>
                    <a:pt x="1578" y="784"/>
                    <a:pt x="1868" y="1798"/>
                  </a:cubicBezTo>
                  <a:cubicBezTo>
                    <a:pt x="1913" y="1557"/>
                    <a:pt x="2027" y="731"/>
                    <a:pt x="1636" y="151"/>
                  </a:cubicBezTo>
                  <a:cubicBezTo>
                    <a:pt x="1610" y="114"/>
                    <a:pt x="1613" y="68"/>
                    <a:pt x="1643" y="34"/>
                  </a:cubicBezTo>
                  <a:cubicBezTo>
                    <a:pt x="1672" y="0"/>
                    <a:pt x="1717" y="-9"/>
                    <a:pt x="1758" y="11"/>
                  </a:cubicBezTo>
                  <a:cubicBezTo>
                    <a:pt x="2177" y="218"/>
                    <a:pt x="2891" y="746"/>
                    <a:pt x="2995" y="1963"/>
                  </a:cubicBezTo>
                  <a:cubicBezTo>
                    <a:pt x="3141" y="1736"/>
                    <a:pt x="3897" y="752"/>
                    <a:pt x="5818" y="1127"/>
                  </a:cubicBezTo>
                  <a:lnTo>
                    <a:pt x="5829" y="1129"/>
                  </a:lnTo>
                  <a:lnTo>
                    <a:pt x="5831" y="1140"/>
                  </a:lnTo>
                  <a:cubicBezTo>
                    <a:pt x="6206" y="3061"/>
                    <a:pt x="5222" y="3817"/>
                    <a:pt x="4995" y="3964"/>
                  </a:cubicBezTo>
                  <a:cubicBezTo>
                    <a:pt x="6213" y="4067"/>
                    <a:pt x="6740" y="4781"/>
                    <a:pt x="6947" y="5201"/>
                  </a:cubicBezTo>
                  <a:lnTo>
                    <a:pt x="6947" y="5201"/>
                  </a:lnTo>
                  <a:cubicBezTo>
                    <a:pt x="6967" y="5241"/>
                    <a:pt x="6958" y="5286"/>
                    <a:pt x="6924" y="5315"/>
                  </a:cubicBezTo>
                  <a:cubicBezTo>
                    <a:pt x="6890" y="5345"/>
                    <a:pt x="6844" y="5347"/>
                    <a:pt x="6807" y="5322"/>
                  </a:cubicBezTo>
                  <a:cubicBezTo>
                    <a:pt x="6228" y="4931"/>
                    <a:pt x="5401" y="5045"/>
                    <a:pt x="5160" y="5090"/>
                  </a:cubicBezTo>
                  <a:cubicBezTo>
                    <a:pt x="6174" y="5380"/>
                    <a:pt x="6410" y="6312"/>
                    <a:pt x="6459" y="6850"/>
                  </a:cubicBezTo>
                  <a:cubicBezTo>
                    <a:pt x="6464" y="6904"/>
                    <a:pt x="6429" y="6941"/>
                    <a:pt x="6393" y="6953"/>
                  </a:cubicBezTo>
                  <a:cubicBezTo>
                    <a:pt x="6383" y="6956"/>
                    <a:pt x="6372" y="6958"/>
                    <a:pt x="6362" y="6958"/>
                  </a:cubicBezTo>
                  <a:moveTo>
                    <a:pt x="3379" y="3579"/>
                  </a:moveTo>
                  <a:lnTo>
                    <a:pt x="3355" y="3626"/>
                  </a:lnTo>
                  <a:cubicBezTo>
                    <a:pt x="3350" y="3635"/>
                    <a:pt x="2885" y="4557"/>
                    <a:pt x="3526" y="5359"/>
                  </a:cubicBezTo>
                  <a:cubicBezTo>
                    <a:pt x="4123" y="6105"/>
                    <a:pt x="4650" y="6182"/>
                    <a:pt x="5160" y="6256"/>
                  </a:cubicBezTo>
                  <a:cubicBezTo>
                    <a:pt x="5207" y="6262"/>
                    <a:pt x="5254" y="6269"/>
                    <a:pt x="5300" y="6276"/>
                  </a:cubicBezTo>
                  <a:cubicBezTo>
                    <a:pt x="5747" y="6346"/>
                    <a:pt x="6113" y="6570"/>
                    <a:pt x="6305" y="6891"/>
                  </a:cubicBezTo>
                  <a:cubicBezTo>
                    <a:pt x="6325" y="6925"/>
                    <a:pt x="6359" y="6929"/>
                    <a:pt x="6382" y="6921"/>
                  </a:cubicBezTo>
                  <a:cubicBezTo>
                    <a:pt x="6405" y="6914"/>
                    <a:pt x="6430" y="6892"/>
                    <a:pt x="6426" y="6853"/>
                  </a:cubicBezTo>
                  <a:cubicBezTo>
                    <a:pt x="6316" y="5656"/>
                    <a:pt x="5636" y="5241"/>
                    <a:pt x="5084" y="5103"/>
                  </a:cubicBezTo>
                  <a:lnTo>
                    <a:pt x="5019" y="5087"/>
                  </a:lnTo>
                  <a:lnTo>
                    <a:pt x="5084" y="5071"/>
                  </a:lnTo>
                  <a:cubicBezTo>
                    <a:pt x="5094" y="5069"/>
                    <a:pt x="6132" y="4826"/>
                    <a:pt x="6825" y="5295"/>
                  </a:cubicBezTo>
                  <a:cubicBezTo>
                    <a:pt x="6855" y="5315"/>
                    <a:pt x="6886" y="5305"/>
                    <a:pt x="6903" y="5290"/>
                  </a:cubicBezTo>
                  <a:cubicBezTo>
                    <a:pt x="6919" y="5276"/>
                    <a:pt x="6933" y="5247"/>
                    <a:pt x="6918" y="5215"/>
                  </a:cubicBezTo>
                  <a:cubicBezTo>
                    <a:pt x="6711" y="4796"/>
                    <a:pt x="6179" y="4079"/>
                    <a:pt x="4941" y="3992"/>
                  </a:cubicBezTo>
                  <a:lnTo>
                    <a:pt x="4882" y="3988"/>
                  </a:lnTo>
                  <a:lnTo>
                    <a:pt x="4935" y="3961"/>
                  </a:lnTo>
                  <a:cubicBezTo>
                    <a:pt x="4947" y="3955"/>
                    <a:pt x="6210" y="3277"/>
                    <a:pt x="5801" y="1157"/>
                  </a:cubicBezTo>
                  <a:cubicBezTo>
                    <a:pt x="3680" y="748"/>
                    <a:pt x="3003" y="2010"/>
                    <a:pt x="2997" y="2023"/>
                  </a:cubicBezTo>
                  <a:lnTo>
                    <a:pt x="2969" y="2076"/>
                  </a:lnTo>
                  <a:lnTo>
                    <a:pt x="2965" y="2017"/>
                  </a:lnTo>
                  <a:cubicBezTo>
                    <a:pt x="2879" y="779"/>
                    <a:pt x="2162" y="247"/>
                    <a:pt x="1743" y="40"/>
                  </a:cubicBezTo>
                  <a:cubicBezTo>
                    <a:pt x="1711" y="25"/>
                    <a:pt x="1682" y="39"/>
                    <a:pt x="1668" y="55"/>
                  </a:cubicBezTo>
                  <a:cubicBezTo>
                    <a:pt x="1653" y="72"/>
                    <a:pt x="1643" y="103"/>
                    <a:pt x="1663" y="133"/>
                  </a:cubicBezTo>
                  <a:cubicBezTo>
                    <a:pt x="2132" y="826"/>
                    <a:pt x="1889" y="1863"/>
                    <a:pt x="1887" y="1874"/>
                  </a:cubicBezTo>
                  <a:lnTo>
                    <a:pt x="1871" y="1939"/>
                  </a:lnTo>
                  <a:lnTo>
                    <a:pt x="1855" y="1874"/>
                  </a:lnTo>
                  <a:cubicBezTo>
                    <a:pt x="1717" y="1322"/>
                    <a:pt x="1302" y="642"/>
                    <a:pt x="105" y="532"/>
                  </a:cubicBezTo>
                  <a:cubicBezTo>
                    <a:pt x="66" y="528"/>
                    <a:pt x="44" y="553"/>
                    <a:pt x="37" y="576"/>
                  </a:cubicBezTo>
                  <a:cubicBezTo>
                    <a:pt x="29" y="599"/>
                    <a:pt x="32" y="633"/>
                    <a:pt x="67" y="653"/>
                  </a:cubicBezTo>
                  <a:cubicBezTo>
                    <a:pt x="388" y="845"/>
                    <a:pt x="612" y="1211"/>
                    <a:pt x="682" y="1658"/>
                  </a:cubicBezTo>
                  <a:cubicBezTo>
                    <a:pt x="689" y="1704"/>
                    <a:pt x="696" y="1751"/>
                    <a:pt x="702" y="1798"/>
                  </a:cubicBezTo>
                  <a:cubicBezTo>
                    <a:pt x="776" y="2308"/>
                    <a:pt x="853" y="2835"/>
                    <a:pt x="1599" y="3432"/>
                  </a:cubicBezTo>
                  <a:cubicBezTo>
                    <a:pt x="2401" y="4073"/>
                    <a:pt x="3323" y="3608"/>
                    <a:pt x="3332" y="3603"/>
                  </a:cubicBezTo>
                  <a:lnTo>
                    <a:pt x="3379" y="3579"/>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837" name="Google Shape;837;p30"/>
            <p:cNvSpPr/>
            <p:nvPr/>
          </p:nvSpPr>
          <p:spPr>
            <a:xfrm>
              <a:off x="5022357" y="1527880"/>
              <a:ext cx="487213" cy="594629"/>
            </a:xfrm>
            <a:custGeom>
              <a:rect b="b" l="l" r="r" t="t"/>
              <a:pathLst>
                <a:path extrusionOk="0" h="1821" w="1492">
                  <a:moveTo>
                    <a:pt x="1210" y="625"/>
                  </a:moveTo>
                  <a:lnTo>
                    <a:pt x="0" y="1821"/>
                  </a:lnTo>
                  <a:cubicBezTo>
                    <a:pt x="0" y="1821"/>
                    <a:pt x="178" y="673"/>
                    <a:pt x="797" y="0"/>
                  </a:cubicBezTo>
                  <a:lnTo>
                    <a:pt x="1492" y="343"/>
                  </a:lnTo>
                  <a:lnTo>
                    <a:pt x="1210" y="625"/>
                  </a:lnTo>
                  <a:close/>
                </a:path>
              </a:pathLst>
            </a:custGeom>
            <a:solidFill>
              <a:srgbClr val="000000">
                <a:alpha val="25000"/>
              </a:srgbClr>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838" name="Google Shape;838;p30"/>
            <p:cNvSpPr/>
            <p:nvPr/>
          </p:nvSpPr>
          <p:spPr>
            <a:xfrm>
              <a:off x="5014520" y="1521022"/>
              <a:ext cx="504193" cy="616834"/>
            </a:xfrm>
            <a:custGeom>
              <a:rect b="b" l="l" r="r" t="t"/>
              <a:pathLst>
                <a:path extrusionOk="0" h="1889" w="1544">
                  <a:moveTo>
                    <a:pt x="0" y="1889"/>
                  </a:moveTo>
                  <a:lnTo>
                    <a:pt x="8" y="1839"/>
                  </a:lnTo>
                  <a:cubicBezTo>
                    <a:pt x="10" y="1828"/>
                    <a:pt x="194" y="679"/>
                    <a:pt x="808" y="9"/>
                  </a:cubicBezTo>
                  <a:lnTo>
                    <a:pt x="817" y="0"/>
                  </a:lnTo>
                  <a:lnTo>
                    <a:pt x="1544" y="360"/>
                  </a:lnTo>
                  <a:lnTo>
                    <a:pt x="1245" y="658"/>
                  </a:lnTo>
                  <a:lnTo>
                    <a:pt x="0" y="1889"/>
                  </a:lnTo>
                  <a:moveTo>
                    <a:pt x="824" y="41"/>
                  </a:moveTo>
                  <a:cubicBezTo>
                    <a:pt x="297" y="624"/>
                    <a:pt x="92" y="1565"/>
                    <a:pt x="50" y="1793"/>
                  </a:cubicBezTo>
                  <a:lnTo>
                    <a:pt x="1222" y="635"/>
                  </a:lnTo>
                  <a:lnTo>
                    <a:pt x="1488" y="369"/>
                  </a:lnTo>
                  <a:lnTo>
                    <a:pt x="824" y="41"/>
                  </a:lnTo>
                  <a:close/>
                </a:path>
              </a:pathLst>
            </a:custGeom>
            <a:solidFill>
              <a:srgbClr val="000000">
                <a:alpha val="25000"/>
              </a:srgbClr>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839" name="Google Shape;839;p30"/>
            <p:cNvSpPr/>
            <p:nvPr/>
          </p:nvSpPr>
          <p:spPr>
            <a:xfrm>
              <a:off x="4606658" y="1315302"/>
              <a:ext cx="1227501" cy="1227464"/>
            </a:xfrm>
            <a:custGeom>
              <a:rect b="b" l="l" r="r" t="t"/>
              <a:pathLst>
                <a:path extrusionOk="0" h="3759" w="3759">
                  <a:moveTo>
                    <a:pt x="3757" y="3217"/>
                  </a:moveTo>
                  <a:cubicBezTo>
                    <a:pt x="3681" y="2797"/>
                    <a:pt x="3403" y="1677"/>
                    <a:pt x="2547" y="1212"/>
                  </a:cubicBezTo>
                  <a:cubicBezTo>
                    <a:pt x="2082" y="356"/>
                    <a:pt x="962" y="78"/>
                    <a:pt x="542" y="2"/>
                  </a:cubicBezTo>
                  <a:cubicBezTo>
                    <a:pt x="461" y="-13"/>
                    <a:pt x="393" y="63"/>
                    <a:pt x="416" y="143"/>
                  </a:cubicBezTo>
                  <a:cubicBezTo>
                    <a:pt x="562" y="664"/>
                    <a:pt x="944" y="840"/>
                    <a:pt x="944" y="840"/>
                  </a:cubicBezTo>
                  <a:cubicBezTo>
                    <a:pt x="637" y="823"/>
                    <a:pt x="285" y="897"/>
                    <a:pt x="83" y="948"/>
                  </a:cubicBezTo>
                  <a:cubicBezTo>
                    <a:pt x="3" y="969"/>
                    <a:pt x="-28" y="1068"/>
                    <a:pt x="28" y="1129"/>
                  </a:cubicBezTo>
                  <a:cubicBezTo>
                    <a:pt x="488" y="1631"/>
                    <a:pt x="1124" y="1605"/>
                    <a:pt x="1124" y="1605"/>
                  </a:cubicBezTo>
                  <a:cubicBezTo>
                    <a:pt x="1124" y="1605"/>
                    <a:pt x="559" y="2353"/>
                    <a:pt x="559" y="3200"/>
                  </a:cubicBezTo>
                  <a:cubicBezTo>
                    <a:pt x="1406" y="3200"/>
                    <a:pt x="2154" y="2636"/>
                    <a:pt x="2154" y="2636"/>
                  </a:cubicBezTo>
                  <a:cubicBezTo>
                    <a:pt x="2154" y="2636"/>
                    <a:pt x="2128" y="3271"/>
                    <a:pt x="2630" y="3731"/>
                  </a:cubicBezTo>
                  <a:cubicBezTo>
                    <a:pt x="2691" y="3787"/>
                    <a:pt x="2790" y="3756"/>
                    <a:pt x="2811" y="3676"/>
                  </a:cubicBezTo>
                  <a:cubicBezTo>
                    <a:pt x="2862" y="3474"/>
                    <a:pt x="2936" y="3122"/>
                    <a:pt x="2919" y="2815"/>
                  </a:cubicBezTo>
                  <a:cubicBezTo>
                    <a:pt x="2919" y="2815"/>
                    <a:pt x="3095" y="3197"/>
                    <a:pt x="3616" y="3343"/>
                  </a:cubicBezTo>
                  <a:cubicBezTo>
                    <a:pt x="3696" y="3366"/>
                    <a:pt x="3772" y="3298"/>
                    <a:pt x="3757" y="3217"/>
                  </a:cubicBezTo>
                  <a:close/>
                </a:path>
              </a:pathLst>
            </a:custGeom>
            <a:solidFill>
              <a:schemeClr val="lt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840" name="Google Shape;840;p30"/>
            <p:cNvSpPr/>
            <p:nvPr/>
          </p:nvSpPr>
          <p:spPr>
            <a:xfrm>
              <a:off x="4601433" y="1310077"/>
              <a:ext cx="1237951" cy="1238240"/>
            </a:xfrm>
            <a:custGeom>
              <a:rect b="b" l="l" r="r" t="t"/>
              <a:pathLst>
                <a:path extrusionOk="0" h="3792" w="3791">
                  <a:moveTo>
                    <a:pt x="2719" y="3792"/>
                  </a:moveTo>
                  <a:cubicBezTo>
                    <a:pt x="2688" y="3792"/>
                    <a:pt x="2658" y="3781"/>
                    <a:pt x="2635" y="3759"/>
                  </a:cubicBezTo>
                  <a:cubicBezTo>
                    <a:pt x="2198" y="3359"/>
                    <a:pt x="2157" y="2821"/>
                    <a:pt x="2153" y="2684"/>
                  </a:cubicBezTo>
                  <a:cubicBezTo>
                    <a:pt x="2012" y="2782"/>
                    <a:pt x="1329" y="3232"/>
                    <a:pt x="575" y="3232"/>
                  </a:cubicBezTo>
                  <a:lnTo>
                    <a:pt x="559" y="3232"/>
                  </a:lnTo>
                  <a:lnTo>
                    <a:pt x="559" y="3216"/>
                  </a:lnTo>
                  <a:cubicBezTo>
                    <a:pt x="559" y="2462"/>
                    <a:pt x="1009" y="1779"/>
                    <a:pt x="1107" y="1638"/>
                  </a:cubicBezTo>
                  <a:cubicBezTo>
                    <a:pt x="970" y="1634"/>
                    <a:pt x="432" y="1593"/>
                    <a:pt x="32" y="1156"/>
                  </a:cubicBezTo>
                  <a:cubicBezTo>
                    <a:pt x="2" y="1124"/>
                    <a:pt x="-8" y="1079"/>
                    <a:pt x="4" y="1036"/>
                  </a:cubicBezTo>
                  <a:cubicBezTo>
                    <a:pt x="17" y="992"/>
                    <a:pt x="51" y="959"/>
                    <a:pt x="95" y="948"/>
                  </a:cubicBezTo>
                  <a:cubicBezTo>
                    <a:pt x="270" y="904"/>
                    <a:pt x="597" y="835"/>
                    <a:pt x="894" y="837"/>
                  </a:cubicBezTo>
                  <a:cubicBezTo>
                    <a:pt x="780" y="764"/>
                    <a:pt x="528" y="562"/>
                    <a:pt x="416" y="163"/>
                  </a:cubicBezTo>
                  <a:cubicBezTo>
                    <a:pt x="404" y="120"/>
                    <a:pt x="414" y="74"/>
                    <a:pt x="445" y="41"/>
                  </a:cubicBezTo>
                  <a:cubicBezTo>
                    <a:pt x="474" y="9"/>
                    <a:pt x="517" y="-6"/>
                    <a:pt x="561" y="2"/>
                  </a:cubicBezTo>
                  <a:cubicBezTo>
                    <a:pt x="1012" y="83"/>
                    <a:pt x="2110" y="364"/>
                    <a:pt x="2575" y="1216"/>
                  </a:cubicBezTo>
                  <a:cubicBezTo>
                    <a:pt x="3426" y="1681"/>
                    <a:pt x="3708" y="2779"/>
                    <a:pt x="3789" y="3230"/>
                  </a:cubicBezTo>
                  <a:lnTo>
                    <a:pt x="3789" y="3230"/>
                  </a:lnTo>
                  <a:cubicBezTo>
                    <a:pt x="3797" y="3273"/>
                    <a:pt x="3782" y="3317"/>
                    <a:pt x="3750" y="3346"/>
                  </a:cubicBezTo>
                  <a:cubicBezTo>
                    <a:pt x="3717" y="3377"/>
                    <a:pt x="3671" y="3387"/>
                    <a:pt x="3627" y="3375"/>
                  </a:cubicBezTo>
                  <a:cubicBezTo>
                    <a:pt x="3229" y="3263"/>
                    <a:pt x="3027" y="3011"/>
                    <a:pt x="2954" y="2897"/>
                  </a:cubicBezTo>
                  <a:cubicBezTo>
                    <a:pt x="2958" y="3194"/>
                    <a:pt x="2887" y="3521"/>
                    <a:pt x="2843" y="3696"/>
                  </a:cubicBezTo>
                  <a:cubicBezTo>
                    <a:pt x="2832" y="3740"/>
                    <a:pt x="2799" y="3774"/>
                    <a:pt x="2755" y="3787"/>
                  </a:cubicBezTo>
                  <a:cubicBezTo>
                    <a:pt x="2743" y="3790"/>
                    <a:pt x="2731" y="3792"/>
                    <a:pt x="2719" y="3792"/>
                  </a:cubicBezTo>
                  <a:moveTo>
                    <a:pt x="2188" y="2617"/>
                  </a:moveTo>
                  <a:lnTo>
                    <a:pt x="2186" y="2652"/>
                  </a:lnTo>
                  <a:cubicBezTo>
                    <a:pt x="2186" y="2658"/>
                    <a:pt x="2167" y="3285"/>
                    <a:pt x="2657" y="3735"/>
                  </a:cubicBezTo>
                  <a:cubicBezTo>
                    <a:pt x="2681" y="3757"/>
                    <a:pt x="2714" y="3764"/>
                    <a:pt x="2746" y="3755"/>
                  </a:cubicBezTo>
                  <a:cubicBezTo>
                    <a:pt x="2778" y="3745"/>
                    <a:pt x="2802" y="3720"/>
                    <a:pt x="2811" y="3688"/>
                  </a:cubicBezTo>
                  <a:cubicBezTo>
                    <a:pt x="2858" y="3501"/>
                    <a:pt x="2935" y="3142"/>
                    <a:pt x="2918" y="2832"/>
                  </a:cubicBezTo>
                  <a:lnTo>
                    <a:pt x="2913" y="2746"/>
                  </a:lnTo>
                  <a:lnTo>
                    <a:pt x="2950" y="2824"/>
                  </a:lnTo>
                  <a:cubicBezTo>
                    <a:pt x="2951" y="2828"/>
                    <a:pt x="3129" y="3201"/>
                    <a:pt x="3636" y="3343"/>
                  </a:cubicBezTo>
                  <a:cubicBezTo>
                    <a:pt x="3669" y="3352"/>
                    <a:pt x="3703" y="3344"/>
                    <a:pt x="3727" y="3322"/>
                  </a:cubicBezTo>
                  <a:cubicBezTo>
                    <a:pt x="3752" y="3300"/>
                    <a:pt x="3762" y="3268"/>
                    <a:pt x="3757" y="3236"/>
                  </a:cubicBezTo>
                  <a:cubicBezTo>
                    <a:pt x="3676" y="2789"/>
                    <a:pt x="3397" y="1699"/>
                    <a:pt x="2555" y="1243"/>
                  </a:cubicBezTo>
                  <a:lnTo>
                    <a:pt x="2551" y="1240"/>
                  </a:lnTo>
                  <a:lnTo>
                    <a:pt x="2548" y="1236"/>
                  </a:lnTo>
                  <a:cubicBezTo>
                    <a:pt x="2396" y="955"/>
                    <a:pt x="1898" y="277"/>
                    <a:pt x="555" y="34"/>
                  </a:cubicBezTo>
                  <a:cubicBezTo>
                    <a:pt x="523" y="28"/>
                    <a:pt x="491" y="39"/>
                    <a:pt x="469" y="64"/>
                  </a:cubicBezTo>
                  <a:cubicBezTo>
                    <a:pt x="447" y="88"/>
                    <a:pt x="439" y="122"/>
                    <a:pt x="448" y="155"/>
                  </a:cubicBezTo>
                  <a:cubicBezTo>
                    <a:pt x="590" y="661"/>
                    <a:pt x="963" y="840"/>
                    <a:pt x="967" y="841"/>
                  </a:cubicBezTo>
                  <a:lnTo>
                    <a:pt x="1045" y="878"/>
                  </a:lnTo>
                  <a:lnTo>
                    <a:pt x="959" y="873"/>
                  </a:lnTo>
                  <a:cubicBezTo>
                    <a:pt x="649" y="856"/>
                    <a:pt x="290" y="933"/>
                    <a:pt x="103" y="980"/>
                  </a:cubicBezTo>
                  <a:cubicBezTo>
                    <a:pt x="71" y="989"/>
                    <a:pt x="46" y="1013"/>
                    <a:pt x="36" y="1045"/>
                  </a:cubicBezTo>
                  <a:cubicBezTo>
                    <a:pt x="27" y="1077"/>
                    <a:pt x="34" y="1110"/>
                    <a:pt x="56" y="1134"/>
                  </a:cubicBezTo>
                  <a:cubicBezTo>
                    <a:pt x="506" y="1624"/>
                    <a:pt x="1132" y="1605"/>
                    <a:pt x="1139" y="1605"/>
                  </a:cubicBezTo>
                  <a:lnTo>
                    <a:pt x="1174" y="1603"/>
                  </a:lnTo>
                  <a:lnTo>
                    <a:pt x="1153" y="1631"/>
                  </a:lnTo>
                  <a:cubicBezTo>
                    <a:pt x="1147" y="1639"/>
                    <a:pt x="599" y="2375"/>
                    <a:pt x="592" y="3199"/>
                  </a:cubicBezTo>
                  <a:cubicBezTo>
                    <a:pt x="1416" y="3192"/>
                    <a:pt x="2153" y="2644"/>
                    <a:pt x="2160" y="2638"/>
                  </a:cubicBezTo>
                  <a:lnTo>
                    <a:pt x="2188" y="2617"/>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841" name="Google Shape;841;p30"/>
            <p:cNvSpPr/>
            <p:nvPr/>
          </p:nvSpPr>
          <p:spPr>
            <a:xfrm>
              <a:off x="5022357" y="1527880"/>
              <a:ext cx="594321" cy="594629"/>
            </a:xfrm>
            <a:custGeom>
              <a:rect b="b" l="l" r="r" t="t"/>
              <a:pathLst>
                <a:path extrusionOk="0" h="1821" w="1820">
                  <a:moveTo>
                    <a:pt x="1487" y="348"/>
                  </a:moveTo>
                  <a:lnTo>
                    <a:pt x="1492" y="343"/>
                  </a:lnTo>
                  <a:lnTo>
                    <a:pt x="1481" y="338"/>
                  </a:lnTo>
                  <a:lnTo>
                    <a:pt x="1476" y="328"/>
                  </a:lnTo>
                  <a:lnTo>
                    <a:pt x="1471" y="333"/>
                  </a:lnTo>
                  <a:lnTo>
                    <a:pt x="797" y="0"/>
                  </a:lnTo>
                  <a:cubicBezTo>
                    <a:pt x="178" y="673"/>
                    <a:pt x="0" y="1821"/>
                    <a:pt x="0" y="1821"/>
                  </a:cubicBezTo>
                  <a:cubicBezTo>
                    <a:pt x="0" y="1821"/>
                    <a:pt x="1148" y="1641"/>
                    <a:pt x="1820" y="1023"/>
                  </a:cubicBezTo>
                  <a:lnTo>
                    <a:pt x="1487" y="348"/>
                  </a:lnTo>
                  <a:close/>
                </a:path>
              </a:pathLst>
            </a:custGeom>
            <a:solidFill>
              <a:schemeClr val="dk2"/>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842" name="Google Shape;842;p30"/>
            <p:cNvSpPr/>
            <p:nvPr/>
          </p:nvSpPr>
          <p:spPr>
            <a:xfrm>
              <a:off x="5017132" y="1522328"/>
              <a:ext cx="605097" cy="605405"/>
            </a:xfrm>
            <a:custGeom>
              <a:rect b="b" l="l" r="r" t="t"/>
              <a:pathLst>
                <a:path extrusionOk="0" h="1854" w="1853">
                  <a:moveTo>
                    <a:pt x="16" y="1854"/>
                  </a:moveTo>
                  <a:cubicBezTo>
                    <a:pt x="12" y="1854"/>
                    <a:pt x="8" y="1853"/>
                    <a:pt x="4" y="1849"/>
                  </a:cubicBezTo>
                  <a:cubicBezTo>
                    <a:pt x="1" y="1846"/>
                    <a:pt x="-1" y="1840"/>
                    <a:pt x="0" y="1835"/>
                  </a:cubicBezTo>
                  <a:cubicBezTo>
                    <a:pt x="2" y="1824"/>
                    <a:pt x="186" y="675"/>
                    <a:pt x="800" y="5"/>
                  </a:cubicBezTo>
                  <a:cubicBezTo>
                    <a:pt x="805" y="0"/>
                    <a:pt x="813" y="-2"/>
                    <a:pt x="820" y="2"/>
                  </a:cubicBezTo>
                  <a:lnTo>
                    <a:pt x="1484" y="330"/>
                  </a:lnTo>
                  <a:cubicBezTo>
                    <a:pt x="1488" y="329"/>
                    <a:pt x="1491" y="328"/>
                    <a:pt x="1495" y="328"/>
                  </a:cubicBezTo>
                  <a:cubicBezTo>
                    <a:pt x="1500" y="329"/>
                    <a:pt x="1505" y="333"/>
                    <a:pt x="1507" y="337"/>
                  </a:cubicBezTo>
                  <a:lnTo>
                    <a:pt x="1510" y="343"/>
                  </a:lnTo>
                  <a:lnTo>
                    <a:pt x="1515" y="345"/>
                  </a:lnTo>
                  <a:cubicBezTo>
                    <a:pt x="1520" y="348"/>
                    <a:pt x="1523" y="352"/>
                    <a:pt x="1524" y="357"/>
                  </a:cubicBezTo>
                  <a:cubicBezTo>
                    <a:pt x="1525" y="361"/>
                    <a:pt x="1524" y="365"/>
                    <a:pt x="1522" y="368"/>
                  </a:cubicBezTo>
                  <a:lnTo>
                    <a:pt x="1851" y="1032"/>
                  </a:lnTo>
                  <a:cubicBezTo>
                    <a:pt x="1855" y="1039"/>
                    <a:pt x="1853" y="1047"/>
                    <a:pt x="1848" y="1052"/>
                  </a:cubicBezTo>
                  <a:cubicBezTo>
                    <a:pt x="1179" y="1667"/>
                    <a:pt x="30" y="1852"/>
                    <a:pt x="19" y="1854"/>
                  </a:cubicBezTo>
                  <a:cubicBezTo>
                    <a:pt x="18" y="1854"/>
                    <a:pt x="17" y="1854"/>
                    <a:pt x="16" y="1854"/>
                  </a:cubicBezTo>
                  <a:moveTo>
                    <a:pt x="816" y="37"/>
                  </a:moveTo>
                  <a:cubicBezTo>
                    <a:pt x="263" y="648"/>
                    <a:pt x="65" y="1654"/>
                    <a:pt x="36" y="1818"/>
                  </a:cubicBezTo>
                  <a:cubicBezTo>
                    <a:pt x="200" y="1788"/>
                    <a:pt x="1206" y="1590"/>
                    <a:pt x="1816" y="1036"/>
                  </a:cubicBezTo>
                  <a:lnTo>
                    <a:pt x="1488" y="373"/>
                  </a:lnTo>
                  <a:cubicBezTo>
                    <a:pt x="1487" y="371"/>
                    <a:pt x="1486" y="369"/>
                    <a:pt x="1486" y="367"/>
                  </a:cubicBezTo>
                  <a:lnTo>
                    <a:pt x="1485" y="366"/>
                  </a:lnTo>
                  <a:cubicBezTo>
                    <a:pt x="1483" y="366"/>
                    <a:pt x="1481" y="366"/>
                    <a:pt x="1480" y="365"/>
                  </a:cubicBezTo>
                  <a:lnTo>
                    <a:pt x="816" y="37"/>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843" name="Google Shape;843;p30"/>
            <p:cNvSpPr/>
            <p:nvPr/>
          </p:nvSpPr>
          <p:spPr>
            <a:xfrm>
              <a:off x="4240267" y="485891"/>
              <a:ext cx="1198112" cy="1225178"/>
            </a:xfrm>
            <a:custGeom>
              <a:rect b="b" l="l" r="r" t="t"/>
              <a:pathLst>
                <a:path extrusionOk="0" h="3752" w="3669">
                  <a:moveTo>
                    <a:pt x="3669" y="3752"/>
                  </a:moveTo>
                  <a:cubicBezTo>
                    <a:pt x="3669" y="3752"/>
                    <a:pt x="3122" y="3675"/>
                    <a:pt x="2733" y="3201"/>
                  </a:cubicBezTo>
                  <a:cubicBezTo>
                    <a:pt x="2343" y="2726"/>
                    <a:pt x="1446" y="1713"/>
                    <a:pt x="539" y="1867"/>
                  </a:cubicBezTo>
                  <a:cubicBezTo>
                    <a:pt x="-369" y="2021"/>
                    <a:pt x="118" y="1354"/>
                    <a:pt x="246" y="1149"/>
                  </a:cubicBezTo>
                  <a:cubicBezTo>
                    <a:pt x="374" y="944"/>
                    <a:pt x="426" y="764"/>
                    <a:pt x="413" y="508"/>
                  </a:cubicBezTo>
                  <a:cubicBezTo>
                    <a:pt x="400" y="252"/>
                    <a:pt x="503" y="-133"/>
                    <a:pt x="1040" y="46"/>
                  </a:cubicBezTo>
                  <a:cubicBezTo>
                    <a:pt x="1579" y="226"/>
                    <a:pt x="3630" y="1867"/>
                    <a:pt x="3669" y="3752"/>
                  </a:cubicBezTo>
                  <a:close/>
                </a:path>
              </a:pathLst>
            </a:custGeom>
            <a:solidFill>
              <a:schemeClr val="accent5"/>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844" name="Google Shape;844;p30"/>
            <p:cNvSpPr/>
            <p:nvPr/>
          </p:nvSpPr>
          <p:spPr>
            <a:xfrm>
              <a:off x="4235042" y="480667"/>
              <a:ext cx="1208562" cy="1235954"/>
            </a:xfrm>
            <a:custGeom>
              <a:rect b="b" l="l" r="r" t="t"/>
              <a:pathLst>
                <a:path extrusionOk="0" h="3785" w="3701">
                  <a:moveTo>
                    <a:pt x="3685" y="3785"/>
                  </a:moveTo>
                  <a:cubicBezTo>
                    <a:pt x="3684" y="3785"/>
                    <a:pt x="3683" y="3785"/>
                    <a:pt x="3683" y="3785"/>
                  </a:cubicBezTo>
                  <a:cubicBezTo>
                    <a:pt x="3677" y="3784"/>
                    <a:pt x="3125" y="3701"/>
                    <a:pt x="2736" y="3227"/>
                  </a:cubicBezTo>
                  <a:cubicBezTo>
                    <a:pt x="1925" y="2239"/>
                    <a:pt x="1192" y="1792"/>
                    <a:pt x="558" y="1900"/>
                  </a:cubicBezTo>
                  <a:cubicBezTo>
                    <a:pt x="272" y="1948"/>
                    <a:pt x="100" y="1921"/>
                    <a:pt x="31" y="1817"/>
                  </a:cubicBezTo>
                  <a:cubicBezTo>
                    <a:pt x="-74" y="1657"/>
                    <a:pt x="116" y="1361"/>
                    <a:pt x="219" y="1203"/>
                  </a:cubicBezTo>
                  <a:cubicBezTo>
                    <a:pt x="230" y="1185"/>
                    <a:pt x="240" y="1170"/>
                    <a:pt x="248" y="1156"/>
                  </a:cubicBezTo>
                  <a:cubicBezTo>
                    <a:pt x="379" y="948"/>
                    <a:pt x="425" y="771"/>
                    <a:pt x="412" y="525"/>
                  </a:cubicBezTo>
                  <a:cubicBezTo>
                    <a:pt x="408" y="429"/>
                    <a:pt x="414" y="193"/>
                    <a:pt x="575" y="71"/>
                  </a:cubicBezTo>
                  <a:cubicBezTo>
                    <a:pt x="688" y="-15"/>
                    <a:pt x="852" y="-23"/>
                    <a:pt x="1061" y="47"/>
                  </a:cubicBezTo>
                  <a:cubicBezTo>
                    <a:pt x="1488" y="189"/>
                    <a:pt x="2214" y="858"/>
                    <a:pt x="2570" y="1265"/>
                  </a:cubicBezTo>
                  <a:cubicBezTo>
                    <a:pt x="3075" y="1841"/>
                    <a:pt x="3680" y="2743"/>
                    <a:pt x="3701" y="3768"/>
                  </a:cubicBezTo>
                  <a:cubicBezTo>
                    <a:pt x="3701" y="3773"/>
                    <a:pt x="3699" y="3777"/>
                    <a:pt x="3696" y="3781"/>
                  </a:cubicBezTo>
                  <a:cubicBezTo>
                    <a:pt x="3693" y="3783"/>
                    <a:pt x="3689" y="3785"/>
                    <a:pt x="3685" y="3785"/>
                  </a:cubicBezTo>
                  <a:moveTo>
                    <a:pt x="745" y="1851"/>
                  </a:moveTo>
                  <a:cubicBezTo>
                    <a:pt x="1345" y="1851"/>
                    <a:pt x="2023" y="2306"/>
                    <a:pt x="2761" y="3206"/>
                  </a:cubicBezTo>
                  <a:cubicBezTo>
                    <a:pt x="3101" y="3620"/>
                    <a:pt x="3568" y="3729"/>
                    <a:pt x="3668" y="3748"/>
                  </a:cubicBezTo>
                  <a:cubicBezTo>
                    <a:pt x="3640" y="2742"/>
                    <a:pt x="3043" y="1855"/>
                    <a:pt x="2546" y="1287"/>
                  </a:cubicBezTo>
                  <a:cubicBezTo>
                    <a:pt x="1947" y="602"/>
                    <a:pt x="1300" y="161"/>
                    <a:pt x="1052" y="78"/>
                  </a:cubicBezTo>
                  <a:cubicBezTo>
                    <a:pt x="853" y="12"/>
                    <a:pt x="699" y="18"/>
                    <a:pt x="594" y="97"/>
                  </a:cubicBezTo>
                  <a:cubicBezTo>
                    <a:pt x="446" y="210"/>
                    <a:pt x="441" y="433"/>
                    <a:pt x="445" y="523"/>
                  </a:cubicBezTo>
                  <a:cubicBezTo>
                    <a:pt x="458" y="776"/>
                    <a:pt x="411" y="959"/>
                    <a:pt x="276" y="1174"/>
                  </a:cubicBezTo>
                  <a:cubicBezTo>
                    <a:pt x="268" y="1188"/>
                    <a:pt x="258" y="1203"/>
                    <a:pt x="246" y="1221"/>
                  </a:cubicBezTo>
                  <a:cubicBezTo>
                    <a:pt x="148" y="1373"/>
                    <a:pt x="-35" y="1657"/>
                    <a:pt x="59" y="1799"/>
                  </a:cubicBezTo>
                  <a:cubicBezTo>
                    <a:pt x="118" y="1890"/>
                    <a:pt x="284" y="1912"/>
                    <a:pt x="552" y="1867"/>
                  </a:cubicBezTo>
                  <a:cubicBezTo>
                    <a:pt x="616" y="1856"/>
                    <a:pt x="680" y="1851"/>
                    <a:pt x="745" y="1851"/>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845" name="Google Shape;845;p30"/>
            <p:cNvSpPr/>
            <p:nvPr/>
          </p:nvSpPr>
          <p:spPr>
            <a:xfrm>
              <a:off x="4708868" y="972762"/>
              <a:ext cx="735064" cy="743858"/>
            </a:xfrm>
            <a:custGeom>
              <a:rect b="b" l="l" r="r" t="t"/>
              <a:pathLst>
                <a:path extrusionOk="0" h="2278" w="2251">
                  <a:moveTo>
                    <a:pt x="2234" y="2278"/>
                  </a:moveTo>
                  <a:cubicBezTo>
                    <a:pt x="2228" y="2278"/>
                    <a:pt x="2222" y="2274"/>
                    <a:pt x="2219" y="2268"/>
                  </a:cubicBezTo>
                  <a:cubicBezTo>
                    <a:pt x="1688" y="1119"/>
                    <a:pt x="23" y="42"/>
                    <a:pt x="7" y="31"/>
                  </a:cubicBezTo>
                  <a:cubicBezTo>
                    <a:pt x="-1" y="26"/>
                    <a:pt x="-3" y="16"/>
                    <a:pt x="2" y="8"/>
                  </a:cubicBezTo>
                  <a:cubicBezTo>
                    <a:pt x="7" y="1"/>
                    <a:pt x="17" y="-2"/>
                    <a:pt x="24" y="3"/>
                  </a:cubicBezTo>
                  <a:cubicBezTo>
                    <a:pt x="41" y="14"/>
                    <a:pt x="1714" y="1096"/>
                    <a:pt x="2249" y="2254"/>
                  </a:cubicBezTo>
                  <a:cubicBezTo>
                    <a:pt x="2253" y="2263"/>
                    <a:pt x="2249" y="2272"/>
                    <a:pt x="2241" y="2276"/>
                  </a:cubicBezTo>
                  <a:cubicBezTo>
                    <a:pt x="2239" y="2277"/>
                    <a:pt x="2236" y="2278"/>
                    <a:pt x="2234" y="2278"/>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846" name="Google Shape;846;p30"/>
            <p:cNvSpPr/>
            <p:nvPr/>
          </p:nvSpPr>
          <p:spPr>
            <a:xfrm>
              <a:off x="5017132" y="1035784"/>
              <a:ext cx="422556" cy="659937"/>
            </a:xfrm>
            <a:custGeom>
              <a:rect b="b" l="l" r="r" t="t"/>
              <a:pathLst>
                <a:path extrusionOk="0" h="2021" w="1294">
                  <a:moveTo>
                    <a:pt x="1277" y="2021"/>
                  </a:moveTo>
                  <a:cubicBezTo>
                    <a:pt x="1270" y="2021"/>
                    <a:pt x="1263" y="2016"/>
                    <a:pt x="1261" y="2008"/>
                  </a:cubicBezTo>
                  <a:cubicBezTo>
                    <a:pt x="1034" y="1062"/>
                    <a:pt x="15" y="38"/>
                    <a:pt x="4" y="28"/>
                  </a:cubicBezTo>
                  <a:cubicBezTo>
                    <a:pt x="-2" y="22"/>
                    <a:pt x="-2" y="11"/>
                    <a:pt x="4" y="5"/>
                  </a:cubicBezTo>
                  <a:cubicBezTo>
                    <a:pt x="11" y="-2"/>
                    <a:pt x="21" y="-2"/>
                    <a:pt x="28" y="5"/>
                  </a:cubicBezTo>
                  <a:cubicBezTo>
                    <a:pt x="38" y="15"/>
                    <a:pt x="1064" y="1045"/>
                    <a:pt x="1293" y="2000"/>
                  </a:cubicBezTo>
                  <a:cubicBezTo>
                    <a:pt x="1295" y="2009"/>
                    <a:pt x="1290" y="2018"/>
                    <a:pt x="1281" y="2020"/>
                  </a:cubicBezTo>
                  <a:cubicBezTo>
                    <a:pt x="1280" y="2021"/>
                    <a:pt x="1278" y="2021"/>
                    <a:pt x="1277" y="2021"/>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847" name="Google Shape;847;p30"/>
            <p:cNvSpPr/>
            <p:nvPr/>
          </p:nvSpPr>
          <p:spPr>
            <a:xfrm>
              <a:off x="4941372" y="51267"/>
              <a:ext cx="766086" cy="1659803"/>
            </a:xfrm>
            <a:custGeom>
              <a:rect b="b" l="l" r="r" t="t"/>
              <a:pathLst>
                <a:path extrusionOk="0" h="5083" w="2346">
                  <a:moveTo>
                    <a:pt x="1522" y="5083"/>
                  </a:moveTo>
                  <a:cubicBezTo>
                    <a:pt x="1522" y="5083"/>
                    <a:pt x="791" y="1962"/>
                    <a:pt x="346" y="1483"/>
                  </a:cubicBezTo>
                  <a:cubicBezTo>
                    <a:pt x="-98" y="1004"/>
                    <a:pt x="-132" y="555"/>
                    <a:pt x="346" y="455"/>
                  </a:cubicBezTo>
                  <a:cubicBezTo>
                    <a:pt x="825" y="355"/>
                    <a:pt x="894" y="350"/>
                    <a:pt x="1235" y="130"/>
                  </a:cubicBezTo>
                  <a:cubicBezTo>
                    <a:pt x="1577" y="-90"/>
                    <a:pt x="2159" y="-61"/>
                    <a:pt x="2227" y="455"/>
                  </a:cubicBezTo>
                  <a:cubicBezTo>
                    <a:pt x="2266" y="749"/>
                    <a:pt x="2464" y="2812"/>
                    <a:pt x="2241" y="3871"/>
                  </a:cubicBezTo>
                  <a:cubicBezTo>
                    <a:pt x="2072" y="4669"/>
                    <a:pt x="1641" y="4964"/>
                    <a:pt x="1522" y="5083"/>
                  </a:cubicBezTo>
                  <a:close/>
                </a:path>
              </a:pathLst>
            </a:custGeom>
            <a:solidFill>
              <a:schemeClr val="accent5"/>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848" name="Google Shape;848;p30"/>
            <p:cNvSpPr/>
            <p:nvPr/>
          </p:nvSpPr>
          <p:spPr>
            <a:xfrm>
              <a:off x="4936148" y="46042"/>
              <a:ext cx="776536" cy="1670579"/>
            </a:xfrm>
            <a:custGeom>
              <a:rect b="b" l="l" r="r" t="t"/>
              <a:pathLst>
                <a:path extrusionOk="0" h="5116" w="2378">
                  <a:moveTo>
                    <a:pt x="1538" y="5116"/>
                  </a:moveTo>
                  <a:cubicBezTo>
                    <a:pt x="1536" y="5116"/>
                    <a:pt x="1535" y="5115"/>
                    <a:pt x="1533" y="5115"/>
                  </a:cubicBezTo>
                  <a:cubicBezTo>
                    <a:pt x="1528" y="5113"/>
                    <a:pt x="1523" y="5109"/>
                    <a:pt x="1522" y="5103"/>
                  </a:cubicBezTo>
                  <a:cubicBezTo>
                    <a:pt x="1514" y="5072"/>
                    <a:pt x="787" y="1980"/>
                    <a:pt x="350" y="1510"/>
                  </a:cubicBezTo>
                  <a:cubicBezTo>
                    <a:pt x="73" y="1211"/>
                    <a:pt x="-49" y="922"/>
                    <a:pt x="17" y="715"/>
                  </a:cubicBezTo>
                  <a:cubicBezTo>
                    <a:pt x="59" y="583"/>
                    <a:pt x="178" y="492"/>
                    <a:pt x="359" y="454"/>
                  </a:cubicBezTo>
                  <a:lnTo>
                    <a:pt x="440" y="438"/>
                  </a:lnTo>
                  <a:cubicBezTo>
                    <a:pt x="850" y="352"/>
                    <a:pt x="924" y="337"/>
                    <a:pt x="1243" y="132"/>
                  </a:cubicBezTo>
                  <a:cubicBezTo>
                    <a:pt x="1463" y="-9"/>
                    <a:pt x="1762" y="-41"/>
                    <a:pt x="1972" y="56"/>
                  </a:cubicBezTo>
                  <a:cubicBezTo>
                    <a:pt x="2085" y="109"/>
                    <a:pt x="2227" y="223"/>
                    <a:pt x="2260" y="469"/>
                  </a:cubicBezTo>
                  <a:cubicBezTo>
                    <a:pt x="2304" y="801"/>
                    <a:pt x="2494" y="2844"/>
                    <a:pt x="2273" y="3891"/>
                  </a:cubicBezTo>
                  <a:cubicBezTo>
                    <a:pt x="2124" y="4596"/>
                    <a:pt x="1774" y="4909"/>
                    <a:pt x="1606" y="5059"/>
                  </a:cubicBezTo>
                  <a:cubicBezTo>
                    <a:pt x="1583" y="5079"/>
                    <a:pt x="1564" y="5096"/>
                    <a:pt x="1550" y="5111"/>
                  </a:cubicBezTo>
                  <a:cubicBezTo>
                    <a:pt x="1546" y="5114"/>
                    <a:pt x="1542" y="5116"/>
                    <a:pt x="1538" y="5116"/>
                  </a:cubicBezTo>
                  <a:moveTo>
                    <a:pt x="1696" y="33"/>
                  </a:moveTo>
                  <a:cubicBezTo>
                    <a:pt x="1548" y="33"/>
                    <a:pt x="1390" y="77"/>
                    <a:pt x="1260" y="160"/>
                  </a:cubicBezTo>
                  <a:cubicBezTo>
                    <a:pt x="936" y="368"/>
                    <a:pt x="852" y="386"/>
                    <a:pt x="447" y="470"/>
                  </a:cubicBezTo>
                  <a:lnTo>
                    <a:pt x="366" y="487"/>
                  </a:lnTo>
                  <a:cubicBezTo>
                    <a:pt x="197" y="522"/>
                    <a:pt x="87" y="605"/>
                    <a:pt x="48" y="725"/>
                  </a:cubicBezTo>
                  <a:cubicBezTo>
                    <a:pt x="-13" y="920"/>
                    <a:pt x="105" y="1198"/>
                    <a:pt x="375" y="1488"/>
                  </a:cubicBezTo>
                  <a:cubicBezTo>
                    <a:pt x="800" y="1945"/>
                    <a:pt x="1469" y="4735"/>
                    <a:pt x="1547" y="5067"/>
                  </a:cubicBezTo>
                  <a:cubicBezTo>
                    <a:pt x="1558" y="5057"/>
                    <a:pt x="1570" y="5046"/>
                    <a:pt x="1584" y="5034"/>
                  </a:cubicBezTo>
                  <a:cubicBezTo>
                    <a:pt x="1749" y="4886"/>
                    <a:pt x="2094" y="4579"/>
                    <a:pt x="2240" y="3884"/>
                  </a:cubicBezTo>
                  <a:cubicBezTo>
                    <a:pt x="2460" y="2842"/>
                    <a:pt x="2271" y="804"/>
                    <a:pt x="2227" y="473"/>
                  </a:cubicBezTo>
                  <a:cubicBezTo>
                    <a:pt x="2202" y="290"/>
                    <a:pt x="2109" y="157"/>
                    <a:pt x="1958" y="86"/>
                  </a:cubicBezTo>
                  <a:cubicBezTo>
                    <a:pt x="1881" y="50"/>
                    <a:pt x="1790" y="33"/>
                    <a:pt x="1696" y="3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849" name="Google Shape;849;p30"/>
            <p:cNvSpPr/>
            <p:nvPr/>
          </p:nvSpPr>
          <p:spPr>
            <a:xfrm>
              <a:off x="5395279" y="579282"/>
              <a:ext cx="111027" cy="1041010"/>
            </a:xfrm>
            <a:custGeom>
              <a:rect b="b" l="l" r="r" t="t"/>
              <a:pathLst>
                <a:path extrusionOk="0" h="3188" w="340">
                  <a:moveTo>
                    <a:pt x="209" y="3188"/>
                  </a:moveTo>
                  <a:cubicBezTo>
                    <a:pt x="207" y="3188"/>
                    <a:pt x="205" y="3188"/>
                    <a:pt x="204" y="3187"/>
                  </a:cubicBezTo>
                  <a:cubicBezTo>
                    <a:pt x="195" y="3184"/>
                    <a:pt x="190" y="3175"/>
                    <a:pt x="193" y="3166"/>
                  </a:cubicBezTo>
                  <a:cubicBezTo>
                    <a:pt x="534" y="2106"/>
                    <a:pt x="6" y="42"/>
                    <a:pt x="0" y="21"/>
                  </a:cubicBezTo>
                  <a:cubicBezTo>
                    <a:pt x="-2" y="12"/>
                    <a:pt x="3" y="3"/>
                    <a:pt x="12" y="1"/>
                  </a:cubicBezTo>
                  <a:cubicBezTo>
                    <a:pt x="22" y="-1"/>
                    <a:pt x="30" y="4"/>
                    <a:pt x="32" y="13"/>
                  </a:cubicBezTo>
                  <a:cubicBezTo>
                    <a:pt x="38" y="34"/>
                    <a:pt x="568" y="2107"/>
                    <a:pt x="224" y="3176"/>
                  </a:cubicBezTo>
                  <a:cubicBezTo>
                    <a:pt x="222" y="3183"/>
                    <a:pt x="216" y="3188"/>
                    <a:pt x="209" y="3188"/>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850" name="Google Shape;850;p30"/>
            <p:cNvSpPr/>
            <p:nvPr/>
          </p:nvSpPr>
          <p:spPr>
            <a:xfrm>
              <a:off x="5478876" y="416012"/>
              <a:ext cx="104823" cy="1241832"/>
            </a:xfrm>
            <a:custGeom>
              <a:rect b="b" l="l" r="r" t="t"/>
              <a:pathLst>
                <a:path extrusionOk="0" h="3803" w="321">
                  <a:moveTo>
                    <a:pt x="17" y="3803"/>
                  </a:moveTo>
                  <a:cubicBezTo>
                    <a:pt x="15" y="3803"/>
                    <a:pt x="14" y="3803"/>
                    <a:pt x="12" y="3802"/>
                  </a:cubicBezTo>
                  <a:cubicBezTo>
                    <a:pt x="3" y="3800"/>
                    <a:pt x="-2" y="3791"/>
                    <a:pt x="1" y="3782"/>
                  </a:cubicBezTo>
                  <a:cubicBezTo>
                    <a:pt x="595" y="1873"/>
                    <a:pt x="83" y="40"/>
                    <a:pt x="78" y="21"/>
                  </a:cubicBezTo>
                  <a:cubicBezTo>
                    <a:pt x="75" y="13"/>
                    <a:pt x="80" y="3"/>
                    <a:pt x="89" y="1"/>
                  </a:cubicBezTo>
                  <a:cubicBezTo>
                    <a:pt x="98" y="-2"/>
                    <a:pt x="107" y="3"/>
                    <a:pt x="110" y="12"/>
                  </a:cubicBezTo>
                  <a:cubicBezTo>
                    <a:pt x="115" y="31"/>
                    <a:pt x="630" y="1873"/>
                    <a:pt x="33" y="3792"/>
                  </a:cubicBezTo>
                  <a:cubicBezTo>
                    <a:pt x="30" y="3799"/>
                    <a:pt x="24" y="3803"/>
                    <a:pt x="17" y="380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851" name="Google Shape;851;p30"/>
            <p:cNvSpPr/>
            <p:nvPr/>
          </p:nvSpPr>
          <p:spPr>
            <a:xfrm>
              <a:off x="5438383" y="1711068"/>
              <a:ext cx="1225216" cy="1198075"/>
            </a:xfrm>
            <a:custGeom>
              <a:rect b="b" l="l" r="r" t="t"/>
              <a:pathLst>
                <a:path extrusionOk="0" h="3669" w="3752">
                  <a:moveTo>
                    <a:pt x="0" y="0"/>
                  </a:moveTo>
                  <a:cubicBezTo>
                    <a:pt x="0" y="0"/>
                    <a:pt x="77" y="547"/>
                    <a:pt x="551" y="936"/>
                  </a:cubicBezTo>
                  <a:cubicBezTo>
                    <a:pt x="1026" y="1326"/>
                    <a:pt x="2039" y="2223"/>
                    <a:pt x="1885" y="3130"/>
                  </a:cubicBezTo>
                  <a:cubicBezTo>
                    <a:pt x="1731" y="4038"/>
                    <a:pt x="2398" y="3551"/>
                    <a:pt x="2603" y="3423"/>
                  </a:cubicBezTo>
                  <a:cubicBezTo>
                    <a:pt x="2808" y="3295"/>
                    <a:pt x="2988" y="3243"/>
                    <a:pt x="3244" y="3256"/>
                  </a:cubicBezTo>
                  <a:cubicBezTo>
                    <a:pt x="3501" y="3269"/>
                    <a:pt x="3885" y="3166"/>
                    <a:pt x="3706" y="2629"/>
                  </a:cubicBezTo>
                  <a:cubicBezTo>
                    <a:pt x="3526" y="2090"/>
                    <a:pt x="1885" y="39"/>
                    <a:pt x="0" y="0"/>
                  </a:cubicBezTo>
                  <a:close/>
                </a:path>
              </a:pathLst>
            </a:custGeom>
            <a:solidFill>
              <a:schemeClr val="accent5"/>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852" name="Google Shape;852;p30"/>
            <p:cNvSpPr/>
            <p:nvPr/>
          </p:nvSpPr>
          <p:spPr>
            <a:xfrm>
              <a:off x="5432832" y="1705844"/>
              <a:ext cx="1235992" cy="1208525"/>
            </a:xfrm>
            <a:custGeom>
              <a:rect b="b" l="l" r="r" t="t"/>
              <a:pathLst>
                <a:path extrusionOk="0" h="3701" w="3785">
                  <a:moveTo>
                    <a:pt x="2081" y="3701"/>
                  </a:moveTo>
                  <a:cubicBezTo>
                    <a:pt x="2039" y="3701"/>
                    <a:pt x="2000" y="3692"/>
                    <a:pt x="1968" y="3670"/>
                  </a:cubicBezTo>
                  <a:cubicBezTo>
                    <a:pt x="1864" y="3601"/>
                    <a:pt x="1837" y="3429"/>
                    <a:pt x="1885" y="3143"/>
                  </a:cubicBezTo>
                  <a:cubicBezTo>
                    <a:pt x="1993" y="2510"/>
                    <a:pt x="1546" y="1776"/>
                    <a:pt x="558" y="965"/>
                  </a:cubicBezTo>
                  <a:cubicBezTo>
                    <a:pt x="84" y="576"/>
                    <a:pt x="1" y="24"/>
                    <a:pt x="0" y="18"/>
                  </a:cubicBezTo>
                  <a:cubicBezTo>
                    <a:pt x="0" y="14"/>
                    <a:pt x="1" y="9"/>
                    <a:pt x="4" y="5"/>
                  </a:cubicBezTo>
                  <a:cubicBezTo>
                    <a:pt x="8" y="2"/>
                    <a:pt x="11" y="0"/>
                    <a:pt x="17" y="0"/>
                  </a:cubicBezTo>
                  <a:cubicBezTo>
                    <a:pt x="1042" y="21"/>
                    <a:pt x="1944" y="626"/>
                    <a:pt x="2520" y="1131"/>
                  </a:cubicBezTo>
                  <a:cubicBezTo>
                    <a:pt x="2927" y="1487"/>
                    <a:pt x="3596" y="2213"/>
                    <a:pt x="3738" y="2640"/>
                  </a:cubicBezTo>
                  <a:cubicBezTo>
                    <a:pt x="3808" y="2849"/>
                    <a:pt x="3800" y="3013"/>
                    <a:pt x="3714" y="3126"/>
                  </a:cubicBezTo>
                  <a:cubicBezTo>
                    <a:pt x="3592" y="3287"/>
                    <a:pt x="3356" y="3293"/>
                    <a:pt x="3260" y="3289"/>
                  </a:cubicBezTo>
                  <a:cubicBezTo>
                    <a:pt x="3014" y="3276"/>
                    <a:pt x="2837" y="3322"/>
                    <a:pt x="2629" y="3453"/>
                  </a:cubicBezTo>
                  <a:cubicBezTo>
                    <a:pt x="2615" y="3461"/>
                    <a:pt x="2600" y="3471"/>
                    <a:pt x="2582" y="3482"/>
                  </a:cubicBezTo>
                  <a:cubicBezTo>
                    <a:pt x="2456" y="3564"/>
                    <a:pt x="2244" y="3701"/>
                    <a:pt x="2081" y="3701"/>
                  </a:cubicBezTo>
                  <a:moveTo>
                    <a:pt x="37" y="33"/>
                  </a:moveTo>
                  <a:cubicBezTo>
                    <a:pt x="56" y="133"/>
                    <a:pt x="165" y="600"/>
                    <a:pt x="579" y="940"/>
                  </a:cubicBezTo>
                  <a:cubicBezTo>
                    <a:pt x="1577" y="1759"/>
                    <a:pt x="2028" y="2503"/>
                    <a:pt x="1918" y="3149"/>
                  </a:cubicBezTo>
                  <a:cubicBezTo>
                    <a:pt x="1873" y="3417"/>
                    <a:pt x="1895" y="3583"/>
                    <a:pt x="1986" y="3642"/>
                  </a:cubicBezTo>
                  <a:cubicBezTo>
                    <a:pt x="2128" y="3736"/>
                    <a:pt x="2412" y="3553"/>
                    <a:pt x="2564" y="3455"/>
                  </a:cubicBezTo>
                  <a:cubicBezTo>
                    <a:pt x="2582" y="3443"/>
                    <a:pt x="2597" y="3433"/>
                    <a:pt x="2611" y="3425"/>
                  </a:cubicBezTo>
                  <a:cubicBezTo>
                    <a:pt x="2826" y="3290"/>
                    <a:pt x="3009" y="3243"/>
                    <a:pt x="3262" y="3256"/>
                  </a:cubicBezTo>
                  <a:cubicBezTo>
                    <a:pt x="3353" y="3260"/>
                    <a:pt x="3575" y="3255"/>
                    <a:pt x="3687" y="3107"/>
                  </a:cubicBezTo>
                  <a:cubicBezTo>
                    <a:pt x="3767" y="3002"/>
                    <a:pt x="3773" y="2848"/>
                    <a:pt x="3707" y="2649"/>
                  </a:cubicBezTo>
                  <a:cubicBezTo>
                    <a:pt x="3624" y="2401"/>
                    <a:pt x="3183" y="1754"/>
                    <a:pt x="2498" y="1155"/>
                  </a:cubicBezTo>
                  <a:cubicBezTo>
                    <a:pt x="1930" y="658"/>
                    <a:pt x="1043" y="61"/>
                    <a:pt x="37" y="3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853" name="Google Shape;853;p30"/>
            <p:cNvSpPr/>
            <p:nvPr/>
          </p:nvSpPr>
          <p:spPr>
            <a:xfrm>
              <a:off x="5433159" y="1705517"/>
              <a:ext cx="743554" cy="735368"/>
            </a:xfrm>
            <a:custGeom>
              <a:rect b="b" l="l" r="r" t="t"/>
              <a:pathLst>
                <a:path extrusionOk="0" h="2252" w="2277">
                  <a:moveTo>
                    <a:pt x="2260" y="2252"/>
                  </a:moveTo>
                  <a:cubicBezTo>
                    <a:pt x="2254" y="2252"/>
                    <a:pt x="2249" y="2249"/>
                    <a:pt x="2246" y="2244"/>
                  </a:cubicBezTo>
                  <a:cubicBezTo>
                    <a:pt x="2235" y="2228"/>
                    <a:pt x="1158" y="563"/>
                    <a:pt x="9" y="32"/>
                  </a:cubicBezTo>
                  <a:cubicBezTo>
                    <a:pt x="1" y="28"/>
                    <a:pt x="-3" y="19"/>
                    <a:pt x="1" y="10"/>
                  </a:cubicBezTo>
                  <a:cubicBezTo>
                    <a:pt x="5" y="2"/>
                    <a:pt x="14" y="-2"/>
                    <a:pt x="23" y="2"/>
                  </a:cubicBezTo>
                  <a:cubicBezTo>
                    <a:pt x="1181" y="537"/>
                    <a:pt x="2263" y="2210"/>
                    <a:pt x="2274" y="2227"/>
                  </a:cubicBezTo>
                  <a:cubicBezTo>
                    <a:pt x="2279" y="2234"/>
                    <a:pt x="2276" y="2245"/>
                    <a:pt x="2269" y="2249"/>
                  </a:cubicBezTo>
                  <a:cubicBezTo>
                    <a:pt x="2266" y="2251"/>
                    <a:pt x="2263" y="2252"/>
                    <a:pt x="2260" y="2252"/>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854" name="Google Shape;854;p30"/>
            <p:cNvSpPr/>
            <p:nvPr/>
          </p:nvSpPr>
          <p:spPr>
            <a:xfrm>
              <a:off x="5454058" y="1709762"/>
              <a:ext cx="659631" cy="422543"/>
            </a:xfrm>
            <a:custGeom>
              <a:rect b="b" l="l" r="r" t="t"/>
              <a:pathLst>
                <a:path extrusionOk="0" h="1294" w="2020">
                  <a:moveTo>
                    <a:pt x="2003" y="1294"/>
                  </a:moveTo>
                  <a:cubicBezTo>
                    <a:pt x="1999" y="1294"/>
                    <a:pt x="1995" y="1293"/>
                    <a:pt x="1992" y="1290"/>
                  </a:cubicBezTo>
                  <a:cubicBezTo>
                    <a:pt x="1981" y="1279"/>
                    <a:pt x="958" y="260"/>
                    <a:pt x="12" y="33"/>
                  </a:cubicBezTo>
                  <a:cubicBezTo>
                    <a:pt x="3" y="31"/>
                    <a:pt x="-2" y="22"/>
                    <a:pt x="0" y="13"/>
                  </a:cubicBezTo>
                  <a:cubicBezTo>
                    <a:pt x="2" y="4"/>
                    <a:pt x="11" y="-1"/>
                    <a:pt x="20" y="1"/>
                  </a:cubicBezTo>
                  <a:cubicBezTo>
                    <a:pt x="975" y="230"/>
                    <a:pt x="2005" y="1256"/>
                    <a:pt x="2015" y="1266"/>
                  </a:cubicBezTo>
                  <a:cubicBezTo>
                    <a:pt x="2022" y="1273"/>
                    <a:pt x="2022" y="1283"/>
                    <a:pt x="2015" y="1290"/>
                  </a:cubicBezTo>
                  <a:cubicBezTo>
                    <a:pt x="2012" y="1293"/>
                    <a:pt x="2008" y="1294"/>
                    <a:pt x="2003" y="1294"/>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855" name="Google Shape;855;p30"/>
            <p:cNvSpPr/>
            <p:nvPr/>
          </p:nvSpPr>
          <p:spPr>
            <a:xfrm>
              <a:off x="5438383" y="1442000"/>
              <a:ext cx="1659854" cy="766063"/>
            </a:xfrm>
            <a:custGeom>
              <a:rect b="b" l="l" r="r" t="t"/>
              <a:pathLst>
                <a:path extrusionOk="0" h="2346" w="5083">
                  <a:moveTo>
                    <a:pt x="0" y="824"/>
                  </a:moveTo>
                  <a:cubicBezTo>
                    <a:pt x="0" y="824"/>
                    <a:pt x="3121" y="1555"/>
                    <a:pt x="3600" y="2000"/>
                  </a:cubicBezTo>
                  <a:cubicBezTo>
                    <a:pt x="4079" y="2444"/>
                    <a:pt x="4528" y="2478"/>
                    <a:pt x="4628" y="2000"/>
                  </a:cubicBezTo>
                  <a:cubicBezTo>
                    <a:pt x="4728" y="1521"/>
                    <a:pt x="4733" y="1452"/>
                    <a:pt x="4953" y="1111"/>
                  </a:cubicBezTo>
                  <a:cubicBezTo>
                    <a:pt x="5173" y="769"/>
                    <a:pt x="5144" y="187"/>
                    <a:pt x="4628" y="119"/>
                  </a:cubicBezTo>
                  <a:cubicBezTo>
                    <a:pt x="4334" y="80"/>
                    <a:pt x="2271" y="-118"/>
                    <a:pt x="1212" y="105"/>
                  </a:cubicBezTo>
                  <a:cubicBezTo>
                    <a:pt x="414" y="274"/>
                    <a:pt x="119" y="705"/>
                    <a:pt x="0" y="824"/>
                  </a:cubicBezTo>
                  <a:close/>
                </a:path>
              </a:pathLst>
            </a:custGeom>
            <a:solidFill>
              <a:schemeClr val="accent5"/>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856" name="Google Shape;856;p30"/>
            <p:cNvSpPr/>
            <p:nvPr/>
          </p:nvSpPr>
          <p:spPr>
            <a:xfrm>
              <a:off x="5433159" y="1436775"/>
              <a:ext cx="1670303" cy="776839"/>
            </a:xfrm>
            <a:custGeom>
              <a:rect b="b" l="l" r="r" t="t"/>
              <a:pathLst>
                <a:path extrusionOk="0" h="2379" w="5115">
                  <a:moveTo>
                    <a:pt x="4282" y="2379"/>
                  </a:moveTo>
                  <a:cubicBezTo>
                    <a:pt x="4090" y="2379"/>
                    <a:pt x="3850" y="2256"/>
                    <a:pt x="3605" y="2028"/>
                  </a:cubicBezTo>
                  <a:cubicBezTo>
                    <a:pt x="3135" y="1591"/>
                    <a:pt x="43" y="864"/>
                    <a:pt x="12" y="856"/>
                  </a:cubicBezTo>
                  <a:cubicBezTo>
                    <a:pt x="6" y="855"/>
                    <a:pt x="2" y="851"/>
                    <a:pt x="0" y="845"/>
                  </a:cubicBezTo>
                  <a:cubicBezTo>
                    <a:pt x="-2" y="839"/>
                    <a:pt x="0" y="833"/>
                    <a:pt x="4" y="829"/>
                  </a:cubicBezTo>
                  <a:cubicBezTo>
                    <a:pt x="19" y="814"/>
                    <a:pt x="36" y="795"/>
                    <a:pt x="56" y="772"/>
                  </a:cubicBezTo>
                  <a:cubicBezTo>
                    <a:pt x="206" y="604"/>
                    <a:pt x="519" y="254"/>
                    <a:pt x="1224" y="105"/>
                  </a:cubicBezTo>
                  <a:cubicBezTo>
                    <a:pt x="2271" y="-116"/>
                    <a:pt x="4314" y="74"/>
                    <a:pt x="4646" y="119"/>
                  </a:cubicBezTo>
                  <a:cubicBezTo>
                    <a:pt x="4892" y="151"/>
                    <a:pt x="5006" y="293"/>
                    <a:pt x="5059" y="406"/>
                  </a:cubicBezTo>
                  <a:cubicBezTo>
                    <a:pt x="5156" y="616"/>
                    <a:pt x="5124" y="915"/>
                    <a:pt x="4983" y="1135"/>
                  </a:cubicBezTo>
                  <a:cubicBezTo>
                    <a:pt x="4778" y="1455"/>
                    <a:pt x="4762" y="1528"/>
                    <a:pt x="4677" y="1938"/>
                  </a:cubicBezTo>
                  <a:lnTo>
                    <a:pt x="4660" y="2019"/>
                  </a:lnTo>
                  <a:cubicBezTo>
                    <a:pt x="4622" y="2201"/>
                    <a:pt x="4532" y="2319"/>
                    <a:pt x="4400" y="2361"/>
                  </a:cubicBezTo>
                  <a:cubicBezTo>
                    <a:pt x="4363" y="2373"/>
                    <a:pt x="4323" y="2379"/>
                    <a:pt x="4282" y="2379"/>
                  </a:cubicBezTo>
                  <a:moveTo>
                    <a:pt x="48" y="831"/>
                  </a:moveTo>
                  <a:cubicBezTo>
                    <a:pt x="380" y="909"/>
                    <a:pt x="3170" y="1578"/>
                    <a:pt x="3627" y="2003"/>
                  </a:cubicBezTo>
                  <a:cubicBezTo>
                    <a:pt x="3917" y="2273"/>
                    <a:pt x="4195" y="2392"/>
                    <a:pt x="4390" y="2330"/>
                  </a:cubicBezTo>
                  <a:cubicBezTo>
                    <a:pt x="4510" y="2291"/>
                    <a:pt x="4593" y="2181"/>
                    <a:pt x="4628" y="2012"/>
                  </a:cubicBezTo>
                  <a:lnTo>
                    <a:pt x="4645" y="1931"/>
                  </a:lnTo>
                  <a:cubicBezTo>
                    <a:pt x="4729" y="1526"/>
                    <a:pt x="4747" y="1442"/>
                    <a:pt x="4955" y="1118"/>
                  </a:cubicBezTo>
                  <a:cubicBezTo>
                    <a:pt x="5091" y="907"/>
                    <a:pt x="5121" y="620"/>
                    <a:pt x="5029" y="420"/>
                  </a:cubicBezTo>
                  <a:cubicBezTo>
                    <a:pt x="4958" y="269"/>
                    <a:pt x="4825" y="176"/>
                    <a:pt x="4642" y="151"/>
                  </a:cubicBezTo>
                  <a:cubicBezTo>
                    <a:pt x="4311" y="107"/>
                    <a:pt x="2273" y="-82"/>
                    <a:pt x="1231" y="138"/>
                  </a:cubicBezTo>
                  <a:cubicBezTo>
                    <a:pt x="536" y="284"/>
                    <a:pt x="229" y="629"/>
                    <a:pt x="81" y="794"/>
                  </a:cubicBezTo>
                  <a:cubicBezTo>
                    <a:pt x="69" y="808"/>
                    <a:pt x="58" y="820"/>
                    <a:pt x="48" y="831"/>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857" name="Google Shape;857;p30"/>
            <p:cNvSpPr/>
            <p:nvPr/>
          </p:nvSpPr>
          <p:spPr>
            <a:xfrm>
              <a:off x="5529165" y="1643148"/>
              <a:ext cx="1041041" cy="111024"/>
            </a:xfrm>
            <a:custGeom>
              <a:rect b="b" l="l" r="r" t="t"/>
              <a:pathLst>
                <a:path extrusionOk="0" h="340" w="3188">
                  <a:moveTo>
                    <a:pt x="3171" y="340"/>
                  </a:moveTo>
                  <a:cubicBezTo>
                    <a:pt x="3170" y="340"/>
                    <a:pt x="3168" y="340"/>
                    <a:pt x="3167" y="340"/>
                  </a:cubicBezTo>
                  <a:cubicBezTo>
                    <a:pt x="3146" y="334"/>
                    <a:pt x="1082" y="-194"/>
                    <a:pt x="22" y="147"/>
                  </a:cubicBezTo>
                  <a:cubicBezTo>
                    <a:pt x="13" y="150"/>
                    <a:pt x="4" y="145"/>
                    <a:pt x="1" y="136"/>
                  </a:cubicBezTo>
                  <a:cubicBezTo>
                    <a:pt x="-2" y="128"/>
                    <a:pt x="3" y="118"/>
                    <a:pt x="12" y="116"/>
                  </a:cubicBezTo>
                  <a:cubicBezTo>
                    <a:pt x="1081" y="-228"/>
                    <a:pt x="3154" y="302"/>
                    <a:pt x="3175" y="308"/>
                  </a:cubicBezTo>
                  <a:cubicBezTo>
                    <a:pt x="3184" y="310"/>
                    <a:pt x="3189" y="319"/>
                    <a:pt x="3187" y="328"/>
                  </a:cubicBezTo>
                  <a:cubicBezTo>
                    <a:pt x="3185" y="335"/>
                    <a:pt x="3178" y="340"/>
                    <a:pt x="3171" y="340"/>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858" name="Google Shape;858;p30"/>
            <p:cNvSpPr/>
            <p:nvPr/>
          </p:nvSpPr>
          <p:spPr>
            <a:xfrm>
              <a:off x="5491611" y="1565758"/>
              <a:ext cx="1241870" cy="104819"/>
            </a:xfrm>
            <a:custGeom>
              <a:rect b="b" l="l" r="r" t="t"/>
              <a:pathLst>
                <a:path extrusionOk="0" h="321" w="3803">
                  <a:moveTo>
                    <a:pt x="16" y="321"/>
                  </a:moveTo>
                  <a:cubicBezTo>
                    <a:pt x="9" y="321"/>
                    <a:pt x="3" y="316"/>
                    <a:pt x="1" y="309"/>
                  </a:cubicBezTo>
                  <a:cubicBezTo>
                    <a:pt x="-2" y="300"/>
                    <a:pt x="3" y="291"/>
                    <a:pt x="11" y="288"/>
                  </a:cubicBezTo>
                  <a:cubicBezTo>
                    <a:pt x="1930" y="-309"/>
                    <a:pt x="3772" y="206"/>
                    <a:pt x="3791" y="211"/>
                  </a:cubicBezTo>
                  <a:cubicBezTo>
                    <a:pt x="3799" y="214"/>
                    <a:pt x="3805" y="223"/>
                    <a:pt x="3802" y="232"/>
                  </a:cubicBezTo>
                  <a:cubicBezTo>
                    <a:pt x="3799" y="240"/>
                    <a:pt x="3790" y="245"/>
                    <a:pt x="3782" y="243"/>
                  </a:cubicBezTo>
                  <a:cubicBezTo>
                    <a:pt x="3763" y="238"/>
                    <a:pt x="1930" y="-274"/>
                    <a:pt x="21" y="320"/>
                  </a:cubicBezTo>
                  <a:cubicBezTo>
                    <a:pt x="20" y="320"/>
                    <a:pt x="18" y="321"/>
                    <a:pt x="16" y="321"/>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859" name="Google Shape;859;p30"/>
            <p:cNvSpPr/>
            <p:nvPr/>
          </p:nvSpPr>
          <p:spPr>
            <a:xfrm>
              <a:off x="5509572" y="3918"/>
              <a:ext cx="1636015" cy="1635965"/>
            </a:xfrm>
            <a:custGeom>
              <a:rect b="b" l="l" r="r" t="t"/>
              <a:pathLst>
                <a:path extrusionOk="0" h="5010" w="5010">
                  <a:moveTo>
                    <a:pt x="4975" y="2061"/>
                  </a:moveTo>
                  <a:cubicBezTo>
                    <a:pt x="4847" y="1702"/>
                    <a:pt x="4304" y="1480"/>
                    <a:pt x="3917" y="1093"/>
                  </a:cubicBezTo>
                  <a:cubicBezTo>
                    <a:pt x="3530" y="706"/>
                    <a:pt x="3308" y="163"/>
                    <a:pt x="2949" y="35"/>
                  </a:cubicBezTo>
                  <a:cubicBezTo>
                    <a:pt x="2590" y="-93"/>
                    <a:pt x="2167" y="61"/>
                    <a:pt x="1756" y="1766"/>
                  </a:cubicBezTo>
                  <a:cubicBezTo>
                    <a:pt x="1346" y="3471"/>
                    <a:pt x="500" y="4016"/>
                    <a:pt x="500" y="4016"/>
                  </a:cubicBezTo>
                  <a:lnTo>
                    <a:pt x="90" y="4405"/>
                  </a:lnTo>
                  <a:lnTo>
                    <a:pt x="0" y="5010"/>
                  </a:lnTo>
                  <a:lnTo>
                    <a:pt x="605" y="4920"/>
                  </a:lnTo>
                  <a:lnTo>
                    <a:pt x="994" y="4509"/>
                  </a:lnTo>
                  <a:cubicBezTo>
                    <a:pt x="994" y="4509"/>
                    <a:pt x="1538" y="3664"/>
                    <a:pt x="3244" y="3253"/>
                  </a:cubicBezTo>
                  <a:cubicBezTo>
                    <a:pt x="4949" y="2843"/>
                    <a:pt x="5103" y="2420"/>
                    <a:pt x="4975" y="2061"/>
                  </a:cubicBezTo>
                  <a:close/>
                </a:path>
              </a:pathLst>
            </a:custGeom>
            <a:solidFill>
              <a:schemeClr val="accent5"/>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860" name="Google Shape;860;p30"/>
            <p:cNvSpPr/>
            <p:nvPr/>
          </p:nvSpPr>
          <p:spPr>
            <a:xfrm>
              <a:off x="5504020" y="-1306"/>
              <a:ext cx="1646792" cy="1646741"/>
            </a:xfrm>
            <a:custGeom>
              <a:rect b="b" l="l" r="r" t="t"/>
              <a:pathLst>
                <a:path extrusionOk="0" h="5043" w="5043">
                  <a:moveTo>
                    <a:pt x="17" y="5043"/>
                  </a:moveTo>
                  <a:cubicBezTo>
                    <a:pt x="12" y="5043"/>
                    <a:pt x="8" y="5041"/>
                    <a:pt x="5" y="5038"/>
                  </a:cubicBezTo>
                  <a:cubicBezTo>
                    <a:pt x="1" y="5034"/>
                    <a:pt x="0" y="5029"/>
                    <a:pt x="0" y="5024"/>
                  </a:cubicBezTo>
                  <a:lnTo>
                    <a:pt x="90" y="4418"/>
                  </a:lnTo>
                  <a:cubicBezTo>
                    <a:pt x="91" y="4415"/>
                    <a:pt x="93" y="4411"/>
                    <a:pt x="95" y="4409"/>
                  </a:cubicBezTo>
                  <a:lnTo>
                    <a:pt x="506" y="4020"/>
                  </a:lnTo>
                  <a:cubicBezTo>
                    <a:pt x="517" y="4013"/>
                    <a:pt x="1354" y="3456"/>
                    <a:pt x="1757" y="1778"/>
                  </a:cubicBezTo>
                  <a:cubicBezTo>
                    <a:pt x="1996" y="785"/>
                    <a:pt x="2262" y="221"/>
                    <a:pt x="2570" y="55"/>
                  </a:cubicBezTo>
                  <a:cubicBezTo>
                    <a:pt x="2692" y="-11"/>
                    <a:pt x="2823" y="-17"/>
                    <a:pt x="2972" y="35"/>
                  </a:cubicBezTo>
                  <a:cubicBezTo>
                    <a:pt x="3196" y="116"/>
                    <a:pt x="3369" y="356"/>
                    <a:pt x="3553" y="611"/>
                  </a:cubicBezTo>
                  <a:cubicBezTo>
                    <a:pt x="3673" y="776"/>
                    <a:pt x="3796" y="948"/>
                    <a:pt x="3946" y="1097"/>
                  </a:cubicBezTo>
                  <a:cubicBezTo>
                    <a:pt x="4095" y="1247"/>
                    <a:pt x="4267" y="1370"/>
                    <a:pt x="4432" y="1490"/>
                  </a:cubicBezTo>
                  <a:cubicBezTo>
                    <a:pt x="4687" y="1674"/>
                    <a:pt x="4927" y="1847"/>
                    <a:pt x="5008" y="2071"/>
                  </a:cubicBezTo>
                  <a:cubicBezTo>
                    <a:pt x="5030" y="2132"/>
                    <a:pt x="5041" y="2190"/>
                    <a:pt x="5043" y="2246"/>
                  </a:cubicBezTo>
                  <a:lnTo>
                    <a:pt x="5043" y="2272"/>
                  </a:lnTo>
                  <a:cubicBezTo>
                    <a:pt x="5041" y="2342"/>
                    <a:pt x="5023" y="2408"/>
                    <a:pt x="4988" y="2472"/>
                  </a:cubicBezTo>
                  <a:cubicBezTo>
                    <a:pt x="4822" y="2781"/>
                    <a:pt x="4258" y="3047"/>
                    <a:pt x="3265" y="3286"/>
                  </a:cubicBezTo>
                  <a:cubicBezTo>
                    <a:pt x="2388" y="3497"/>
                    <a:pt x="1825" y="3825"/>
                    <a:pt x="1508" y="4063"/>
                  </a:cubicBezTo>
                  <a:cubicBezTo>
                    <a:pt x="1164" y="4321"/>
                    <a:pt x="1026" y="4532"/>
                    <a:pt x="1025" y="4534"/>
                  </a:cubicBezTo>
                  <a:lnTo>
                    <a:pt x="634" y="4948"/>
                  </a:lnTo>
                  <a:cubicBezTo>
                    <a:pt x="632" y="4950"/>
                    <a:pt x="628" y="4952"/>
                    <a:pt x="625" y="4953"/>
                  </a:cubicBezTo>
                  <a:lnTo>
                    <a:pt x="19" y="5043"/>
                  </a:lnTo>
                  <a:cubicBezTo>
                    <a:pt x="18" y="5043"/>
                    <a:pt x="18" y="5043"/>
                    <a:pt x="17" y="5043"/>
                  </a:cubicBezTo>
                  <a:moveTo>
                    <a:pt x="122" y="4429"/>
                  </a:moveTo>
                  <a:lnTo>
                    <a:pt x="36" y="5007"/>
                  </a:lnTo>
                  <a:lnTo>
                    <a:pt x="614" y="4921"/>
                  </a:lnTo>
                  <a:lnTo>
                    <a:pt x="999" y="4514"/>
                  </a:lnTo>
                  <a:cubicBezTo>
                    <a:pt x="1002" y="4508"/>
                    <a:pt x="1139" y="4300"/>
                    <a:pt x="1486" y="4038"/>
                  </a:cubicBezTo>
                  <a:cubicBezTo>
                    <a:pt x="1806" y="3798"/>
                    <a:pt x="2373" y="3466"/>
                    <a:pt x="3257" y="3253"/>
                  </a:cubicBezTo>
                  <a:cubicBezTo>
                    <a:pt x="4241" y="3017"/>
                    <a:pt x="4797" y="2756"/>
                    <a:pt x="4959" y="2457"/>
                  </a:cubicBezTo>
                  <a:cubicBezTo>
                    <a:pt x="5021" y="2342"/>
                    <a:pt x="5027" y="2223"/>
                    <a:pt x="4976" y="2083"/>
                  </a:cubicBezTo>
                  <a:lnTo>
                    <a:pt x="4976" y="2083"/>
                  </a:lnTo>
                  <a:cubicBezTo>
                    <a:pt x="4900" y="1868"/>
                    <a:pt x="4674" y="1705"/>
                    <a:pt x="4413" y="1517"/>
                  </a:cubicBezTo>
                  <a:cubicBezTo>
                    <a:pt x="4246" y="1396"/>
                    <a:pt x="4074" y="1272"/>
                    <a:pt x="3922" y="1121"/>
                  </a:cubicBezTo>
                  <a:cubicBezTo>
                    <a:pt x="3771" y="969"/>
                    <a:pt x="3646" y="797"/>
                    <a:pt x="3526" y="630"/>
                  </a:cubicBezTo>
                  <a:cubicBezTo>
                    <a:pt x="3338" y="369"/>
                    <a:pt x="3175" y="143"/>
                    <a:pt x="2960" y="67"/>
                  </a:cubicBezTo>
                  <a:cubicBezTo>
                    <a:pt x="2819" y="16"/>
                    <a:pt x="2701" y="22"/>
                    <a:pt x="2586" y="84"/>
                  </a:cubicBezTo>
                  <a:cubicBezTo>
                    <a:pt x="2287" y="246"/>
                    <a:pt x="2026" y="802"/>
                    <a:pt x="1790" y="1786"/>
                  </a:cubicBezTo>
                  <a:cubicBezTo>
                    <a:pt x="1577" y="2670"/>
                    <a:pt x="1245" y="3237"/>
                    <a:pt x="1005" y="3557"/>
                  </a:cubicBezTo>
                  <a:cubicBezTo>
                    <a:pt x="743" y="3904"/>
                    <a:pt x="535" y="4041"/>
                    <a:pt x="526" y="4046"/>
                  </a:cubicBezTo>
                  <a:lnTo>
                    <a:pt x="122" y="4429"/>
                  </a:lnTo>
                  <a:moveTo>
                    <a:pt x="622" y="4936"/>
                  </a:moveTo>
                  <a:lnTo>
                    <a:pt x="623" y="4936"/>
                  </a:lnTo>
                  <a:lnTo>
                    <a:pt x="622" y="4936"/>
                  </a:ln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861" name="Google Shape;861;p30"/>
            <p:cNvSpPr/>
            <p:nvPr/>
          </p:nvSpPr>
          <p:spPr>
            <a:xfrm>
              <a:off x="5800855" y="579282"/>
              <a:ext cx="513990" cy="693244"/>
            </a:xfrm>
            <a:custGeom>
              <a:rect b="b" l="l" r="r" t="t"/>
              <a:pathLst>
                <a:path extrusionOk="0" h="2123" w="1574">
                  <a:moveTo>
                    <a:pt x="16" y="2123"/>
                  </a:moveTo>
                  <a:cubicBezTo>
                    <a:pt x="12" y="2123"/>
                    <a:pt x="7" y="2122"/>
                    <a:pt x="4" y="2118"/>
                  </a:cubicBezTo>
                  <a:cubicBezTo>
                    <a:pt x="-2" y="2112"/>
                    <a:pt x="-2" y="2101"/>
                    <a:pt x="5" y="2095"/>
                  </a:cubicBezTo>
                  <a:cubicBezTo>
                    <a:pt x="495" y="1632"/>
                    <a:pt x="1533" y="24"/>
                    <a:pt x="1543" y="8"/>
                  </a:cubicBezTo>
                  <a:cubicBezTo>
                    <a:pt x="1548" y="0"/>
                    <a:pt x="1558" y="-2"/>
                    <a:pt x="1566" y="3"/>
                  </a:cubicBezTo>
                  <a:cubicBezTo>
                    <a:pt x="1574" y="8"/>
                    <a:pt x="1576" y="18"/>
                    <a:pt x="1571" y="26"/>
                  </a:cubicBezTo>
                  <a:cubicBezTo>
                    <a:pt x="1560" y="42"/>
                    <a:pt x="521" y="1653"/>
                    <a:pt x="27" y="2119"/>
                  </a:cubicBezTo>
                  <a:cubicBezTo>
                    <a:pt x="24" y="2122"/>
                    <a:pt x="20" y="2123"/>
                    <a:pt x="16" y="2123"/>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862" name="Google Shape;862;p30"/>
            <p:cNvSpPr/>
            <p:nvPr/>
          </p:nvSpPr>
          <p:spPr>
            <a:xfrm>
              <a:off x="5876942" y="834636"/>
              <a:ext cx="693266" cy="513974"/>
            </a:xfrm>
            <a:custGeom>
              <a:rect b="b" l="l" r="r" t="t"/>
              <a:pathLst>
                <a:path extrusionOk="0" h="1574" w="2123">
                  <a:moveTo>
                    <a:pt x="16" y="1574"/>
                  </a:moveTo>
                  <a:cubicBezTo>
                    <a:pt x="12" y="1574"/>
                    <a:pt x="8" y="1573"/>
                    <a:pt x="5" y="1570"/>
                  </a:cubicBezTo>
                  <a:cubicBezTo>
                    <a:pt x="-2" y="1564"/>
                    <a:pt x="-2" y="1553"/>
                    <a:pt x="4" y="1547"/>
                  </a:cubicBezTo>
                  <a:cubicBezTo>
                    <a:pt x="470" y="1053"/>
                    <a:pt x="2081" y="14"/>
                    <a:pt x="2097" y="3"/>
                  </a:cubicBezTo>
                  <a:cubicBezTo>
                    <a:pt x="2105" y="-2"/>
                    <a:pt x="2115" y="0"/>
                    <a:pt x="2120" y="8"/>
                  </a:cubicBezTo>
                  <a:cubicBezTo>
                    <a:pt x="2125" y="16"/>
                    <a:pt x="2123" y="26"/>
                    <a:pt x="2115" y="31"/>
                  </a:cubicBezTo>
                  <a:cubicBezTo>
                    <a:pt x="2099" y="41"/>
                    <a:pt x="491" y="1079"/>
                    <a:pt x="28" y="1569"/>
                  </a:cubicBezTo>
                  <a:cubicBezTo>
                    <a:pt x="25" y="1573"/>
                    <a:pt x="20" y="1574"/>
                    <a:pt x="16" y="1574"/>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863" name="Google Shape;863;p30"/>
            <p:cNvSpPr/>
            <p:nvPr/>
          </p:nvSpPr>
          <p:spPr>
            <a:xfrm>
              <a:off x="5359685" y="904189"/>
              <a:ext cx="885604" cy="885576"/>
            </a:xfrm>
            <a:custGeom>
              <a:rect b="b" l="l" r="r" t="t"/>
              <a:pathLst>
                <a:path extrusionOk="0" h="2712" w="2712">
                  <a:moveTo>
                    <a:pt x="2485" y="227"/>
                  </a:moveTo>
                  <a:cubicBezTo>
                    <a:pt x="2023" y="-119"/>
                    <a:pt x="1613" y="22"/>
                    <a:pt x="1459" y="69"/>
                  </a:cubicBezTo>
                  <a:cubicBezTo>
                    <a:pt x="1305" y="116"/>
                    <a:pt x="1510" y="355"/>
                    <a:pt x="1459" y="595"/>
                  </a:cubicBezTo>
                  <a:cubicBezTo>
                    <a:pt x="1408" y="835"/>
                    <a:pt x="1100" y="868"/>
                    <a:pt x="382" y="1236"/>
                  </a:cubicBezTo>
                  <a:cubicBezTo>
                    <a:pt x="-336" y="1604"/>
                    <a:pt x="177" y="2535"/>
                    <a:pt x="177" y="2535"/>
                  </a:cubicBezTo>
                  <a:cubicBezTo>
                    <a:pt x="177" y="2535"/>
                    <a:pt x="1108" y="3048"/>
                    <a:pt x="1476" y="2330"/>
                  </a:cubicBezTo>
                  <a:cubicBezTo>
                    <a:pt x="1844" y="1612"/>
                    <a:pt x="1877" y="1304"/>
                    <a:pt x="2117" y="1253"/>
                  </a:cubicBezTo>
                  <a:cubicBezTo>
                    <a:pt x="2357" y="1202"/>
                    <a:pt x="2596" y="1407"/>
                    <a:pt x="2643" y="1253"/>
                  </a:cubicBezTo>
                  <a:cubicBezTo>
                    <a:pt x="2690" y="1099"/>
                    <a:pt x="2831" y="689"/>
                    <a:pt x="2485" y="227"/>
                  </a:cubicBezTo>
                  <a:close/>
                </a:path>
              </a:pathLst>
            </a:custGeom>
            <a:solidFill>
              <a:schemeClr val="accent4"/>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864" name="Google Shape;864;p30"/>
            <p:cNvSpPr/>
            <p:nvPr/>
          </p:nvSpPr>
          <p:spPr>
            <a:xfrm>
              <a:off x="5354133" y="898637"/>
              <a:ext cx="896706" cy="897005"/>
            </a:xfrm>
            <a:custGeom>
              <a:rect b="b" l="l" r="r" t="t"/>
              <a:pathLst>
                <a:path extrusionOk="0" h="2747" w="2746">
                  <a:moveTo>
                    <a:pt x="854" y="2747"/>
                  </a:moveTo>
                  <a:cubicBezTo>
                    <a:pt x="517" y="2747"/>
                    <a:pt x="202" y="2576"/>
                    <a:pt x="186" y="2567"/>
                  </a:cubicBezTo>
                  <a:cubicBezTo>
                    <a:pt x="183" y="2565"/>
                    <a:pt x="181" y="2563"/>
                    <a:pt x="179" y="2560"/>
                  </a:cubicBezTo>
                  <a:cubicBezTo>
                    <a:pt x="168" y="2540"/>
                    <a:pt x="-92" y="2060"/>
                    <a:pt x="34" y="1649"/>
                  </a:cubicBezTo>
                  <a:cubicBezTo>
                    <a:pt x="88" y="1470"/>
                    <a:pt x="209" y="1332"/>
                    <a:pt x="391" y="1239"/>
                  </a:cubicBezTo>
                  <a:cubicBezTo>
                    <a:pt x="623" y="1120"/>
                    <a:pt x="812" y="1036"/>
                    <a:pt x="964" y="968"/>
                  </a:cubicBezTo>
                  <a:cubicBezTo>
                    <a:pt x="1282" y="827"/>
                    <a:pt x="1427" y="763"/>
                    <a:pt x="1460" y="609"/>
                  </a:cubicBezTo>
                  <a:cubicBezTo>
                    <a:pt x="1482" y="503"/>
                    <a:pt x="1454" y="399"/>
                    <a:pt x="1429" y="307"/>
                  </a:cubicBezTo>
                  <a:cubicBezTo>
                    <a:pt x="1398" y="196"/>
                    <a:pt x="1372" y="101"/>
                    <a:pt x="1471" y="70"/>
                  </a:cubicBezTo>
                  <a:lnTo>
                    <a:pt x="1485" y="66"/>
                  </a:lnTo>
                  <a:cubicBezTo>
                    <a:pt x="1656" y="13"/>
                    <a:pt x="2057" y="-110"/>
                    <a:pt x="2512" y="231"/>
                  </a:cubicBezTo>
                  <a:cubicBezTo>
                    <a:pt x="2513" y="232"/>
                    <a:pt x="2514" y="233"/>
                    <a:pt x="2515" y="234"/>
                  </a:cubicBezTo>
                  <a:cubicBezTo>
                    <a:pt x="2856" y="690"/>
                    <a:pt x="2733" y="1090"/>
                    <a:pt x="2680" y="1261"/>
                  </a:cubicBezTo>
                  <a:lnTo>
                    <a:pt x="2676" y="1275"/>
                  </a:lnTo>
                  <a:cubicBezTo>
                    <a:pt x="2645" y="1374"/>
                    <a:pt x="2549" y="1348"/>
                    <a:pt x="2439" y="1317"/>
                  </a:cubicBezTo>
                  <a:cubicBezTo>
                    <a:pt x="2347" y="1292"/>
                    <a:pt x="2242" y="1264"/>
                    <a:pt x="2137" y="1286"/>
                  </a:cubicBezTo>
                  <a:cubicBezTo>
                    <a:pt x="1983" y="1319"/>
                    <a:pt x="1919" y="1464"/>
                    <a:pt x="1777" y="1782"/>
                  </a:cubicBezTo>
                  <a:cubicBezTo>
                    <a:pt x="1710" y="1934"/>
                    <a:pt x="1626" y="2123"/>
                    <a:pt x="1507" y="2355"/>
                  </a:cubicBezTo>
                  <a:cubicBezTo>
                    <a:pt x="1414" y="2537"/>
                    <a:pt x="1276" y="2658"/>
                    <a:pt x="1097" y="2712"/>
                  </a:cubicBezTo>
                  <a:cubicBezTo>
                    <a:pt x="1017" y="2737"/>
                    <a:pt x="935" y="2747"/>
                    <a:pt x="854" y="2747"/>
                  </a:cubicBezTo>
                  <a:moveTo>
                    <a:pt x="206" y="2540"/>
                  </a:moveTo>
                  <a:cubicBezTo>
                    <a:pt x="255" y="2566"/>
                    <a:pt x="710" y="2797"/>
                    <a:pt x="1088" y="2681"/>
                  </a:cubicBezTo>
                  <a:cubicBezTo>
                    <a:pt x="1257" y="2629"/>
                    <a:pt x="1389" y="2514"/>
                    <a:pt x="1478" y="2340"/>
                  </a:cubicBezTo>
                  <a:cubicBezTo>
                    <a:pt x="1596" y="2109"/>
                    <a:pt x="1680" y="1920"/>
                    <a:pt x="1747" y="1769"/>
                  </a:cubicBezTo>
                  <a:cubicBezTo>
                    <a:pt x="1889" y="1450"/>
                    <a:pt x="1960" y="1290"/>
                    <a:pt x="2130" y="1254"/>
                  </a:cubicBezTo>
                  <a:cubicBezTo>
                    <a:pt x="2244" y="1230"/>
                    <a:pt x="2357" y="1261"/>
                    <a:pt x="2447" y="1286"/>
                  </a:cubicBezTo>
                  <a:cubicBezTo>
                    <a:pt x="2563" y="1317"/>
                    <a:pt x="2624" y="1331"/>
                    <a:pt x="2644" y="1265"/>
                  </a:cubicBezTo>
                  <a:lnTo>
                    <a:pt x="2648" y="1251"/>
                  </a:lnTo>
                  <a:cubicBezTo>
                    <a:pt x="2700" y="1085"/>
                    <a:pt x="2819" y="697"/>
                    <a:pt x="2490" y="256"/>
                  </a:cubicBezTo>
                  <a:cubicBezTo>
                    <a:pt x="2049" y="-73"/>
                    <a:pt x="1661" y="46"/>
                    <a:pt x="1495" y="98"/>
                  </a:cubicBezTo>
                  <a:lnTo>
                    <a:pt x="1481" y="102"/>
                  </a:lnTo>
                  <a:cubicBezTo>
                    <a:pt x="1415" y="122"/>
                    <a:pt x="1429" y="183"/>
                    <a:pt x="1460" y="298"/>
                  </a:cubicBezTo>
                  <a:cubicBezTo>
                    <a:pt x="1485" y="389"/>
                    <a:pt x="1516" y="503"/>
                    <a:pt x="1492" y="616"/>
                  </a:cubicBezTo>
                  <a:cubicBezTo>
                    <a:pt x="1456" y="786"/>
                    <a:pt x="1296" y="857"/>
                    <a:pt x="977" y="999"/>
                  </a:cubicBezTo>
                  <a:cubicBezTo>
                    <a:pt x="826" y="1066"/>
                    <a:pt x="638" y="1150"/>
                    <a:pt x="406" y="1268"/>
                  </a:cubicBezTo>
                  <a:cubicBezTo>
                    <a:pt x="232" y="1357"/>
                    <a:pt x="117" y="1489"/>
                    <a:pt x="65" y="1658"/>
                  </a:cubicBezTo>
                  <a:cubicBezTo>
                    <a:pt x="-51" y="2037"/>
                    <a:pt x="180" y="2491"/>
                    <a:pt x="206" y="2540"/>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sp>
          <p:nvSpPr>
            <p:cNvPr id="865" name="Google Shape;865;p30"/>
            <p:cNvSpPr/>
            <p:nvPr/>
          </p:nvSpPr>
          <p:spPr>
            <a:xfrm>
              <a:off x="5927557" y="965578"/>
              <a:ext cx="260587" cy="268416"/>
            </a:xfrm>
            <a:custGeom>
              <a:rect b="b" l="l" r="r" t="t"/>
              <a:pathLst>
                <a:path extrusionOk="0" h="822" w="798">
                  <a:moveTo>
                    <a:pt x="756" y="795"/>
                  </a:moveTo>
                  <a:cubicBezTo>
                    <a:pt x="670" y="876"/>
                    <a:pt x="439" y="771"/>
                    <a:pt x="239" y="561"/>
                  </a:cubicBezTo>
                  <a:cubicBezTo>
                    <a:pt x="39" y="351"/>
                    <a:pt x="-54" y="115"/>
                    <a:pt x="31" y="34"/>
                  </a:cubicBezTo>
                  <a:cubicBezTo>
                    <a:pt x="116" y="-47"/>
                    <a:pt x="400" y="17"/>
                    <a:pt x="600" y="227"/>
                  </a:cubicBezTo>
                  <a:cubicBezTo>
                    <a:pt x="801" y="437"/>
                    <a:pt x="841" y="713"/>
                    <a:pt x="756" y="795"/>
                  </a:cubicBezTo>
                  <a:close/>
                </a:path>
              </a:pathLst>
            </a:custGeom>
            <a:solidFill>
              <a:schemeClr val="accent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sp>
          <p:nvSpPr>
            <p:cNvPr id="866" name="Google Shape;866;p30"/>
            <p:cNvSpPr/>
            <p:nvPr/>
          </p:nvSpPr>
          <p:spPr>
            <a:xfrm>
              <a:off x="5922006" y="959700"/>
              <a:ext cx="271363" cy="279845"/>
            </a:xfrm>
            <a:custGeom>
              <a:rect b="b" l="l" r="r" t="t"/>
              <a:pathLst>
                <a:path extrusionOk="0" h="857" w="831">
                  <a:moveTo>
                    <a:pt x="693" y="857"/>
                  </a:moveTo>
                  <a:cubicBezTo>
                    <a:pt x="652" y="857"/>
                    <a:pt x="604" y="845"/>
                    <a:pt x="551" y="820"/>
                  </a:cubicBezTo>
                  <a:cubicBezTo>
                    <a:pt x="451" y="775"/>
                    <a:pt x="342" y="694"/>
                    <a:pt x="244" y="591"/>
                  </a:cubicBezTo>
                  <a:cubicBezTo>
                    <a:pt x="146" y="488"/>
                    <a:pt x="70" y="375"/>
                    <a:pt x="29" y="273"/>
                  </a:cubicBezTo>
                  <a:cubicBezTo>
                    <a:pt x="-12" y="167"/>
                    <a:pt x="-10" y="84"/>
                    <a:pt x="36" y="40"/>
                  </a:cubicBezTo>
                  <a:cubicBezTo>
                    <a:pt x="133" y="-52"/>
                    <a:pt x="425" y="19"/>
                    <a:pt x="629" y="233"/>
                  </a:cubicBezTo>
                  <a:cubicBezTo>
                    <a:pt x="723" y="332"/>
                    <a:pt x="790" y="452"/>
                    <a:pt x="818" y="573"/>
                  </a:cubicBezTo>
                  <a:cubicBezTo>
                    <a:pt x="844" y="686"/>
                    <a:pt x="831" y="780"/>
                    <a:pt x="784" y="825"/>
                  </a:cubicBezTo>
                  <a:lnTo>
                    <a:pt x="784" y="825"/>
                  </a:lnTo>
                  <a:cubicBezTo>
                    <a:pt x="762" y="846"/>
                    <a:pt x="730" y="857"/>
                    <a:pt x="693" y="857"/>
                  </a:cubicBezTo>
                  <a:moveTo>
                    <a:pt x="159" y="35"/>
                  </a:moveTo>
                  <a:cubicBezTo>
                    <a:pt x="115" y="35"/>
                    <a:pt x="80" y="45"/>
                    <a:pt x="59" y="64"/>
                  </a:cubicBezTo>
                  <a:cubicBezTo>
                    <a:pt x="24" y="98"/>
                    <a:pt x="24" y="170"/>
                    <a:pt x="60" y="261"/>
                  </a:cubicBezTo>
                  <a:cubicBezTo>
                    <a:pt x="99" y="359"/>
                    <a:pt x="173" y="468"/>
                    <a:pt x="268" y="568"/>
                  </a:cubicBezTo>
                  <a:cubicBezTo>
                    <a:pt x="363" y="668"/>
                    <a:pt x="468" y="747"/>
                    <a:pt x="564" y="790"/>
                  </a:cubicBezTo>
                  <a:cubicBezTo>
                    <a:pt x="654" y="831"/>
                    <a:pt x="726" y="835"/>
                    <a:pt x="761" y="801"/>
                  </a:cubicBezTo>
                  <a:lnTo>
                    <a:pt x="761" y="801"/>
                  </a:lnTo>
                  <a:cubicBezTo>
                    <a:pt x="799" y="764"/>
                    <a:pt x="809" y="680"/>
                    <a:pt x="786" y="581"/>
                  </a:cubicBezTo>
                  <a:cubicBezTo>
                    <a:pt x="759" y="466"/>
                    <a:pt x="695" y="350"/>
                    <a:pt x="605" y="256"/>
                  </a:cubicBezTo>
                  <a:cubicBezTo>
                    <a:pt x="462" y="106"/>
                    <a:pt x="278" y="35"/>
                    <a:pt x="159" y="35"/>
                  </a:cubicBezTo>
                  <a:close/>
                </a:path>
              </a:pathLst>
            </a:custGeom>
            <a:solidFill>
              <a:schemeClr val="dk1"/>
            </a:solidFill>
            <a:ln>
              <a:noFill/>
            </a:ln>
          </p:spPr>
          <p:txBody>
            <a:bodyPr anchorCtr="1" anchor="ctr" bIns="40825" lIns="81625" spcFirstLastPara="1" rIns="81625" wrap="square" tIns="40825">
              <a:noAutofit/>
            </a:bodyPr>
            <a:lstStyle/>
            <a:p>
              <a:pPr indent="0" lvl="0" marL="0" marR="0" rtl="0" algn="l">
                <a:lnSpc>
                  <a:spcPct val="100000"/>
                </a:lnSpc>
                <a:spcBef>
                  <a:spcPts val="0"/>
                </a:spcBef>
                <a:spcAft>
                  <a:spcPts val="0"/>
                </a:spcAft>
                <a:buNone/>
              </a:pPr>
              <a:r>
                <a:t/>
              </a:r>
              <a:endParaRPr sz="1600">
                <a:solidFill>
                  <a:srgbClr val="FFFFFF"/>
                </a:solidFill>
              </a:endParaRPr>
            </a:p>
          </p:txBody>
        </p:sp>
      </p:grpSp>
      <p:grpSp>
        <p:nvGrpSpPr>
          <p:cNvPr id="867" name="Google Shape;867;p30"/>
          <p:cNvGrpSpPr/>
          <p:nvPr/>
        </p:nvGrpSpPr>
        <p:grpSpPr>
          <a:xfrm>
            <a:off x="6727390" y="4100214"/>
            <a:ext cx="2873818" cy="1119474"/>
            <a:chOff x="6727390" y="4100214"/>
            <a:chExt cx="2873818" cy="1119474"/>
          </a:xfrm>
        </p:grpSpPr>
        <p:grpSp>
          <p:nvGrpSpPr>
            <p:cNvPr id="868" name="Google Shape;868;p30"/>
            <p:cNvGrpSpPr/>
            <p:nvPr/>
          </p:nvGrpSpPr>
          <p:grpSpPr>
            <a:xfrm rot="-210280">
              <a:off x="6750929" y="4277452"/>
              <a:ext cx="2826738" cy="856638"/>
              <a:chOff x="8164" y="1294404"/>
              <a:chExt cx="9142747" cy="2770692"/>
            </a:xfrm>
          </p:grpSpPr>
          <p:sp>
            <p:nvSpPr>
              <p:cNvPr id="869" name="Google Shape;869;p30"/>
              <p:cNvSpPr/>
              <p:nvPr/>
            </p:nvSpPr>
            <p:spPr>
              <a:xfrm>
                <a:off x="8164" y="1294404"/>
                <a:ext cx="9142747" cy="2770692"/>
              </a:xfrm>
              <a:custGeom>
                <a:rect b="b" l="l" r="r" t="t"/>
                <a:pathLst>
                  <a:path extrusionOk="0" h="8485" w="27998">
                    <a:moveTo>
                      <a:pt x="27955" y="77"/>
                    </a:moveTo>
                    <a:cubicBezTo>
                      <a:pt x="27922" y="158"/>
                      <a:pt x="27960" y="237"/>
                      <a:pt x="27908" y="307"/>
                    </a:cubicBezTo>
                    <a:cubicBezTo>
                      <a:pt x="27830" y="415"/>
                      <a:pt x="27801" y="549"/>
                      <a:pt x="27802" y="684"/>
                    </a:cubicBezTo>
                    <a:cubicBezTo>
                      <a:pt x="27802" y="731"/>
                      <a:pt x="27812" y="791"/>
                      <a:pt x="27802" y="837"/>
                    </a:cubicBezTo>
                    <a:cubicBezTo>
                      <a:pt x="27785" y="909"/>
                      <a:pt x="27645" y="977"/>
                      <a:pt x="27584" y="1009"/>
                    </a:cubicBezTo>
                    <a:cubicBezTo>
                      <a:pt x="27505" y="1051"/>
                      <a:pt x="27436" y="1098"/>
                      <a:pt x="27368" y="1161"/>
                    </a:cubicBezTo>
                    <a:cubicBezTo>
                      <a:pt x="27304" y="1222"/>
                      <a:pt x="27325" y="1240"/>
                      <a:pt x="27299" y="1313"/>
                    </a:cubicBezTo>
                    <a:cubicBezTo>
                      <a:pt x="27265" y="1408"/>
                      <a:pt x="27159" y="1475"/>
                      <a:pt x="27106" y="1558"/>
                    </a:cubicBezTo>
                    <a:cubicBezTo>
                      <a:pt x="27072" y="1612"/>
                      <a:pt x="27061" y="1650"/>
                      <a:pt x="27049" y="1710"/>
                    </a:cubicBezTo>
                    <a:cubicBezTo>
                      <a:pt x="27041" y="1755"/>
                      <a:pt x="27048" y="1770"/>
                      <a:pt x="27011" y="1804"/>
                    </a:cubicBezTo>
                    <a:cubicBezTo>
                      <a:pt x="26950" y="1861"/>
                      <a:pt x="26853" y="1877"/>
                      <a:pt x="26786" y="1934"/>
                    </a:cubicBezTo>
                    <a:cubicBezTo>
                      <a:pt x="26718" y="1990"/>
                      <a:pt x="26648" y="2022"/>
                      <a:pt x="26572" y="2063"/>
                    </a:cubicBezTo>
                    <a:cubicBezTo>
                      <a:pt x="26480" y="2113"/>
                      <a:pt x="26249" y="2315"/>
                      <a:pt x="26314" y="2433"/>
                    </a:cubicBezTo>
                    <a:cubicBezTo>
                      <a:pt x="26331" y="2462"/>
                      <a:pt x="26413" y="2496"/>
                      <a:pt x="26413" y="2528"/>
                    </a:cubicBezTo>
                    <a:cubicBezTo>
                      <a:pt x="26413" y="2560"/>
                      <a:pt x="26319" y="2601"/>
                      <a:pt x="26301" y="2616"/>
                    </a:cubicBezTo>
                    <a:cubicBezTo>
                      <a:pt x="26234" y="2668"/>
                      <a:pt x="26166" y="2711"/>
                      <a:pt x="26142" y="2794"/>
                    </a:cubicBezTo>
                    <a:cubicBezTo>
                      <a:pt x="26126" y="2851"/>
                      <a:pt x="26110" y="2914"/>
                      <a:pt x="26108" y="2971"/>
                    </a:cubicBezTo>
                    <a:cubicBezTo>
                      <a:pt x="26103" y="3121"/>
                      <a:pt x="26112" y="3127"/>
                      <a:pt x="25918" y="3267"/>
                    </a:cubicBezTo>
                    <a:cubicBezTo>
                      <a:pt x="25860" y="3309"/>
                      <a:pt x="25799" y="3349"/>
                      <a:pt x="25735" y="3382"/>
                    </a:cubicBezTo>
                    <a:cubicBezTo>
                      <a:pt x="25657" y="3423"/>
                      <a:pt x="25578" y="3464"/>
                      <a:pt x="25501" y="3505"/>
                    </a:cubicBezTo>
                    <a:cubicBezTo>
                      <a:pt x="25410" y="3554"/>
                      <a:pt x="25299" y="3586"/>
                      <a:pt x="25237" y="3675"/>
                    </a:cubicBezTo>
                    <a:cubicBezTo>
                      <a:pt x="25209" y="3716"/>
                      <a:pt x="25175" y="3795"/>
                      <a:pt x="25185" y="3846"/>
                    </a:cubicBezTo>
                    <a:cubicBezTo>
                      <a:pt x="25194" y="3898"/>
                      <a:pt x="25255" y="3934"/>
                      <a:pt x="25260" y="3988"/>
                    </a:cubicBezTo>
                    <a:cubicBezTo>
                      <a:pt x="25263" y="4042"/>
                      <a:pt x="25171" y="4148"/>
                      <a:pt x="25143" y="4192"/>
                    </a:cubicBezTo>
                    <a:cubicBezTo>
                      <a:pt x="25101" y="4258"/>
                      <a:pt x="25052" y="4334"/>
                      <a:pt x="25050" y="4413"/>
                    </a:cubicBezTo>
                    <a:cubicBezTo>
                      <a:pt x="25049" y="4455"/>
                      <a:pt x="25054" y="4481"/>
                      <a:pt x="25020" y="4519"/>
                    </a:cubicBezTo>
                    <a:cubicBezTo>
                      <a:pt x="24967" y="4578"/>
                      <a:pt x="24870" y="4637"/>
                      <a:pt x="24801" y="4669"/>
                    </a:cubicBezTo>
                    <a:cubicBezTo>
                      <a:pt x="24714" y="4708"/>
                      <a:pt x="24645" y="4715"/>
                      <a:pt x="24552" y="4685"/>
                    </a:cubicBezTo>
                    <a:cubicBezTo>
                      <a:pt x="24479" y="4661"/>
                      <a:pt x="24426" y="4614"/>
                      <a:pt x="24350" y="4602"/>
                    </a:cubicBezTo>
                    <a:cubicBezTo>
                      <a:pt x="24115" y="4566"/>
                      <a:pt x="23889" y="4698"/>
                      <a:pt x="23674" y="4765"/>
                    </a:cubicBezTo>
                    <a:cubicBezTo>
                      <a:pt x="23554" y="4802"/>
                      <a:pt x="23389" y="4835"/>
                      <a:pt x="23322" y="4951"/>
                    </a:cubicBezTo>
                    <a:cubicBezTo>
                      <a:pt x="23279" y="5023"/>
                      <a:pt x="23263" y="5041"/>
                      <a:pt x="23178" y="5078"/>
                    </a:cubicBezTo>
                    <a:cubicBezTo>
                      <a:pt x="23084" y="5118"/>
                      <a:pt x="22921" y="5165"/>
                      <a:pt x="22889" y="5278"/>
                    </a:cubicBezTo>
                    <a:cubicBezTo>
                      <a:pt x="22871" y="5341"/>
                      <a:pt x="22906" y="5412"/>
                      <a:pt x="22888" y="5475"/>
                    </a:cubicBezTo>
                    <a:cubicBezTo>
                      <a:pt x="22847" y="5624"/>
                      <a:pt x="22551" y="5681"/>
                      <a:pt x="22428" y="5715"/>
                    </a:cubicBezTo>
                    <a:cubicBezTo>
                      <a:pt x="22224" y="5772"/>
                      <a:pt x="22011" y="5794"/>
                      <a:pt x="21804" y="5830"/>
                    </a:cubicBezTo>
                    <a:cubicBezTo>
                      <a:pt x="21578" y="5870"/>
                      <a:pt x="21344" y="5892"/>
                      <a:pt x="21123" y="5955"/>
                    </a:cubicBezTo>
                    <a:cubicBezTo>
                      <a:pt x="21017" y="5985"/>
                      <a:pt x="20875" y="6088"/>
                      <a:pt x="20762" y="6075"/>
                    </a:cubicBezTo>
                    <a:cubicBezTo>
                      <a:pt x="20728" y="6014"/>
                      <a:pt x="20684" y="5931"/>
                      <a:pt x="20629" y="5886"/>
                    </a:cubicBezTo>
                    <a:cubicBezTo>
                      <a:pt x="20579" y="5845"/>
                      <a:pt x="20526" y="5852"/>
                      <a:pt x="20463" y="5855"/>
                    </a:cubicBezTo>
                    <a:cubicBezTo>
                      <a:pt x="20211" y="5865"/>
                      <a:pt x="19955" y="5949"/>
                      <a:pt x="19715" y="6021"/>
                    </a:cubicBezTo>
                    <a:cubicBezTo>
                      <a:pt x="19539" y="6074"/>
                      <a:pt x="19342" y="6111"/>
                      <a:pt x="19179" y="6199"/>
                    </a:cubicBezTo>
                    <a:cubicBezTo>
                      <a:pt x="19047" y="6269"/>
                      <a:pt x="18888" y="6327"/>
                      <a:pt x="18795" y="6452"/>
                    </a:cubicBezTo>
                    <a:cubicBezTo>
                      <a:pt x="18737" y="6531"/>
                      <a:pt x="18764" y="6602"/>
                      <a:pt x="18657" y="6628"/>
                    </a:cubicBezTo>
                    <a:cubicBezTo>
                      <a:pt x="18577" y="6648"/>
                      <a:pt x="18492" y="6660"/>
                      <a:pt x="18412" y="6681"/>
                    </a:cubicBezTo>
                    <a:cubicBezTo>
                      <a:pt x="18234" y="6730"/>
                      <a:pt x="18057" y="6794"/>
                      <a:pt x="17890" y="6874"/>
                    </a:cubicBezTo>
                    <a:cubicBezTo>
                      <a:pt x="17796" y="6919"/>
                      <a:pt x="17720" y="6963"/>
                      <a:pt x="17644" y="7032"/>
                    </a:cubicBezTo>
                    <a:cubicBezTo>
                      <a:pt x="17616" y="7057"/>
                      <a:pt x="17604" y="7081"/>
                      <a:pt x="17565" y="7088"/>
                    </a:cubicBezTo>
                    <a:cubicBezTo>
                      <a:pt x="17516" y="7096"/>
                      <a:pt x="17474" y="7052"/>
                      <a:pt x="17427" y="7055"/>
                    </a:cubicBezTo>
                    <a:cubicBezTo>
                      <a:pt x="17406" y="7056"/>
                      <a:pt x="17389" y="7071"/>
                      <a:pt x="17370" y="7078"/>
                    </a:cubicBezTo>
                    <a:cubicBezTo>
                      <a:pt x="17196" y="7139"/>
                      <a:pt x="17019" y="7186"/>
                      <a:pt x="16847" y="7256"/>
                    </a:cubicBezTo>
                    <a:cubicBezTo>
                      <a:pt x="16741" y="7299"/>
                      <a:pt x="16571" y="7408"/>
                      <a:pt x="16445" y="7355"/>
                    </a:cubicBezTo>
                    <a:cubicBezTo>
                      <a:pt x="16391" y="7332"/>
                      <a:pt x="16374" y="7253"/>
                      <a:pt x="16309" y="7244"/>
                    </a:cubicBezTo>
                    <a:cubicBezTo>
                      <a:pt x="16294" y="7242"/>
                      <a:pt x="16234" y="7267"/>
                      <a:pt x="16229" y="7268"/>
                    </a:cubicBezTo>
                    <a:cubicBezTo>
                      <a:pt x="16068" y="7314"/>
                      <a:pt x="15916" y="7359"/>
                      <a:pt x="15746" y="7359"/>
                    </a:cubicBezTo>
                    <a:cubicBezTo>
                      <a:pt x="15682" y="7359"/>
                      <a:pt x="15627" y="7368"/>
                      <a:pt x="15570" y="7333"/>
                    </a:cubicBezTo>
                    <a:cubicBezTo>
                      <a:pt x="15540" y="7314"/>
                      <a:pt x="15499" y="7278"/>
                      <a:pt x="15470" y="7257"/>
                    </a:cubicBezTo>
                    <a:cubicBezTo>
                      <a:pt x="15398" y="7206"/>
                      <a:pt x="15356" y="7149"/>
                      <a:pt x="15263" y="7171"/>
                    </a:cubicBezTo>
                    <a:cubicBezTo>
                      <a:pt x="15161" y="7195"/>
                      <a:pt x="15070" y="7250"/>
                      <a:pt x="14964" y="7270"/>
                    </a:cubicBezTo>
                    <a:cubicBezTo>
                      <a:pt x="14897" y="7283"/>
                      <a:pt x="14832" y="7301"/>
                      <a:pt x="14764" y="7305"/>
                    </a:cubicBezTo>
                    <a:cubicBezTo>
                      <a:pt x="14669" y="7310"/>
                      <a:pt x="14538" y="7323"/>
                      <a:pt x="14445" y="7299"/>
                    </a:cubicBezTo>
                    <a:cubicBezTo>
                      <a:pt x="14359" y="7278"/>
                      <a:pt x="14285" y="7202"/>
                      <a:pt x="14232" y="7133"/>
                    </a:cubicBezTo>
                    <a:cubicBezTo>
                      <a:pt x="14169" y="7048"/>
                      <a:pt x="14150" y="6969"/>
                      <a:pt x="14036" y="6947"/>
                    </a:cubicBezTo>
                    <a:cubicBezTo>
                      <a:pt x="13942" y="6931"/>
                      <a:pt x="13842" y="6921"/>
                      <a:pt x="13743" y="6921"/>
                    </a:cubicBezTo>
                    <a:cubicBezTo>
                      <a:pt x="13616" y="6922"/>
                      <a:pt x="13482" y="6965"/>
                      <a:pt x="13356" y="6947"/>
                    </a:cubicBezTo>
                    <a:cubicBezTo>
                      <a:pt x="13259" y="6932"/>
                      <a:pt x="13244" y="6891"/>
                      <a:pt x="13177" y="6837"/>
                    </a:cubicBezTo>
                    <a:cubicBezTo>
                      <a:pt x="13113" y="6788"/>
                      <a:pt x="13059" y="6826"/>
                      <a:pt x="12979" y="6835"/>
                    </a:cubicBezTo>
                    <a:cubicBezTo>
                      <a:pt x="12902" y="6843"/>
                      <a:pt x="12802" y="6803"/>
                      <a:pt x="12726" y="6785"/>
                    </a:cubicBezTo>
                    <a:cubicBezTo>
                      <a:pt x="12652" y="6768"/>
                      <a:pt x="12539" y="6729"/>
                      <a:pt x="12465" y="6756"/>
                    </a:cubicBezTo>
                    <a:cubicBezTo>
                      <a:pt x="12422" y="6771"/>
                      <a:pt x="12360" y="6830"/>
                      <a:pt x="12330" y="6867"/>
                    </a:cubicBezTo>
                    <a:cubicBezTo>
                      <a:pt x="12285" y="6923"/>
                      <a:pt x="12244" y="6951"/>
                      <a:pt x="12168" y="6970"/>
                    </a:cubicBezTo>
                    <a:cubicBezTo>
                      <a:pt x="12094" y="6989"/>
                      <a:pt x="12039" y="7005"/>
                      <a:pt x="11971" y="7042"/>
                    </a:cubicBezTo>
                    <a:cubicBezTo>
                      <a:pt x="11811" y="7128"/>
                      <a:pt x="11673" y="7250"/>
                      <a:pt x="11505" y="7325"/>
                    </a:cubicBezTo>
                    <a:cubicBezTo>
                      <a:pt x="11371" y="7386"/>
                      <a:pt x="11268" y="7429"/>
                      <a:pt x="11149" y="7517"/>
                    </a:cubicBezTo>
                    <a:cubicBezTo>
                      <a:pt x="11078" y="7569"/>
                      <a:pt x="11024" y="7602"/>
                      <a:pt x="10934" y="7586"/>
                    </a:cubicBezTo>
                    <a:cubicBezTo>
                      <a:pt x="10779" y="7559"/>
                      <a:pt x="10625" y="7450"/>
                      <a:pt x="10461" y="7499"/>
                    </a:cubicBezTo>
                    <a:cubicBezTo>
                      <a:pt x="10382" y="7523"/>
                      <a:pt x="10358" y="7581"/>
                      <a:pt x="10299" y="7625"/>
                    </a:cubicBezTo>
                    <a:cubicBezTo>
                      <a:pt x="10243" y="7665"/>
                      <a:pt x="10129" y="7684"/>
                      <a:pt x="10066" y="7713"/>
                    </a:cubicBezTo>
                    <a:cubicBezTo>
                      <a:pt x="9872" y="7799"/>
                      <a:pt x="9648" y="8002"/>
                      <a:pt x="9424" y="7955"/>
                    </a:cubicBezTo>
                    <a:cubicBezTo>
                      <a:pt x="9331" y="7935"/>
                      <a:pt x="9247" y="7863"/>
                      <a:pt x="9155" y="7852"/>
                    </a:cubicBezTo>
                    <a:cubicBezTo>
                      <a:pt x="9105" y="7847"/>
                      <a:pt x="9068" y="7871"/>
                      <a:pt x="9022" y="7885"/>
                    </a:cubicBezTo>
                    <a:cubicBezTo>
                      <a:pt x="8935" y="7910"/>
                      <a:pt x="8854" y="7891"/>
                      <a:pt x="8767" y="7903"/>
                    </a:cubicBezTo>
                    <a:cubicBezTo>
                      <a:pt x="8673" y="7916"/>
                      <a:pt x="8591" y="7989"/>
                      <a:pt x="8495" y="7989"/>
                    </a:cubicBezTo>
                    <a:cubicBezTo>
                      <a:pt x="8444" y="7990"/>
                      <a:pt x="8395" y="7961"/>
                      <a:pt x="8344" y="7958"/>
                    </a:cubicBezTo>
                    <a:cubicBezTo>
                      <a:pt x="8307" y="7954"/>
                      <a:pt x="8267" y="7959"/>
                      <a:pt x="8229" y="7959"/>
                    </a:cubicBezTo>
                    <a:cubicBezTo>
                      <a:pt x="8149" y="7959"/>
                      <a:pt x="8053" y="7980"/>
                      <a:pt x="7982" y="7934"/>
                    </a:cubicBezTo>
                    <a:cubicBezTo>
                      <a:pt x="7946" y="7910"/>
                      <a:pt x="7921" y="7878"/>
                      <a:pt x="7881" y="7856"/>
                    </a:cubicBezTo>
                    <a:cubicBezTo>
                      <a:pt x="7846" y="7837"/>
                      <a:pt x="7808" y="7812"/>
                      <a:pt x="7773" y="7794"/>
                    </a:cubicBezTo>
                    <a:cubicBezTo>
                      <a:pt x="7701" y="7756"/>
                      <a:pt x="7625" y="7724"/>
                      <a:pt x="7551" y="7690"/>
                    </a:cubicBezTo>
                    <a:cubicBezTo>
                      <a:pt x="7455" y="7647"/>
                      <a:pt x="7351" y="7629"/>
                      <a:pt x="7247" y="7631"/>
                    </a:cubicBezTo>
                    <a:cubicBezTo>
                      <a:pt x="7115" y="7634"/>
                      <a:pt x="7033" y="7605"/>
                      <a:pt x="6918" y="7548"/>
                    </a:cubicBezTo>
                    <a:cubicBezTo>
                      <a:pt x="6829" y="7503"/>
                      <a:pt x="6696" y="7491"/>
                      <a:pt x="6597" y="7494"/>
                    </a:cubicBezTo>
                    <a:cubicBezTo>
                      <a:pt x="6514" y="7495"/>
                      <a:pt x="6408" y="7531"/>
                      <a:pt x="6329" y="7489"/>
                    </a:cubicBezTo>
                    <a:cubicBezTo>
                      <a:pt x="6299" y="7472"/>
                      <a:pt x="6284" y="7439"/>
                      <a:pt x="6257" y="7419"/>
                    </a:cubicBezTo>
                    <a:cubicBezTo>
                      <a:pt x="6205" y="7380"/>
                      <a:pt x="6134" y="7374"/>
                      <a:pt x="6078" y="7332"/>
                    </a:cubicBezTo>
                    <a:cubicBezTo>
                      <a:pt x="6022" y="7288"/>
                      <a:pt x="5957" y="7179"/>
                      <a:pt x="5881" y="7171"/>
                    </a:cubicBezTo>
                    <a:cubicBezTo>
                      <a:pt x="5815" y="7164"/>
                      <a:pt x="5683" y="7222"/>
                      <a:pt x="5634" y="7254"/>
                    </a:cubicBezTo>
                    <a:cubicBezTo>
                      <a:pt x="5541" y="7316"/>
                      <a:pt x="5459" y="7390"/>
                      <a:pt x="5396" y="7483"/>
                    </a:cubicBezTo>
                    <a:cubicBezTo>
                      <a:pt x="5307" y="7610"/>
                      <a:pt x="5161" y="7653"/>
                      <a:pt x="5007" y="7679"/>
                    </a:cubicBezTo>
                    <a:cubicBezTo>
                      <a:pt x="4914" y="7696"/>
                      <a:pt x="4820" y="7700"/>
                      <a:pt x="4734" y="7740"/>
                    </a:cubicBezTo>
                    <a:cubicBezTo>
                      <a:pt x="4658" y="7776"/>
                      <a:pt x="4581" y="7824"/>
                      <a:pt x="4516" y="7877"/>
                    </a:cubicBezTo>
                    <a:cubicBezTo>
                      <a:pt x="4471" y="7913"/>
                      <a:pt x="4420" y="7969"/>
                      <a:pt x="4363" y="7985"/>
                    </a:cubicBezTo>
                    <a:cubicBezTo>
                      <a:pt x="4313" y="7997"/>
                      <a:pt x="4270" y="7985"/>
                      <a:pt x="4218" y="8006"/>
                    </a:cubicBezTo>
                    <a:cubicBezTo>
                      <a:pt x="4044" y="8073"/>
                      <a:pt x="3915" y="8179"/>
                      <a:pt x="3725" y="8129"/>
                    </a:cubicBezTo>
                    <a:cubicBezTo>
                      <a:pt x="3581" y="8091"/>
                      <a:pt x="3424" y="8151"/>
                      <a:pt x="3280" y="8151"/>
                    </a:cubicBezTo>
                    <a:cubicBezTo>
                      <a:pt x="3117" y="8151"/>
                      <a:pt x="3009" y="7997"/>
                      <a:pt x="2854" y="7951"/>
                    </a:cubicBezTo>
                    <a:cubicBezTo>
                      <a:pt x="2737" y="7919"/>
                      <a:pt x="2581" y="7916"/>
                      <a:pt x="2460" y="7932"/>
                    </a:cubicBezTo>
                    <a:cubicBezTo>
                      <a:pt x="2411" y="7938"/>
                      <a:pt x="2364" y="7956"/>
                      <a:pt x="2322" y="7981"/>
                    </a:cubicBezTo>
                    <a:cubicBezTo>
                      <a:pt x="2277" y="8008"/>
                      <a:pt x="2225" y="8038"/>
                      <a:pt x="2185" y="8068"/>
                    </a:cubicBezTo>
                    <a:cubicBezTo>
                      <a:pt x="2172" y="8077"/>
                      <a:pt x="2162" y="8095"/>
                      <a:pt x="2149" y="8103"/>
                    </a:cubicBezTo>
                    <a:cubicBezTo>
                      <a:pt x="2122" y="8119"/>
                      <a:pt x="2116" y="8112"/>
                      <a:pt x="2088" y="8122"/>
                    </a:cubicBezTo>
                    <a:cubicBezTo>
                      <a:pt x="2049" y="8135"/>
                      <a:pt x="2019" y="8149"/>
                      <a:pt x="1978" y="8151"/>
                    </a:cubicBezTo>
                    <a:cubicBezTo>
                      <a:pt x="1954" y="8152"/>
                      <a:pt x="1923" y="8140"/>
                      <a:pt x="1902" y="8154"/>
                    </a:cubicBezTo>
                    <a:cubicBezTo>
                      <a:pt x="1880" y="8168"/>
                      <a:pt x="1863" y="8215"/>
                      <a:pt x="1841" y="8233"/>
                    </a:cubicBezTo>
                    <a:cubicBezTo>
                      <a:pt x="1818" y="8254"/>
                      <a:pt x="1801" y="8265"/>
                      <a:pt x="1781" y="8285"/>
                    </a:cubicBezTo>
                    <a:cubicBezTo>
                      <a:pt x="1728" y="8339"/>
                      <a:pt x="1700" y="8370"/>
                      <a:pt x="1631" y="8402"/>
                    </a:cubicBezTo>
                    <a:cubicBezTo>
                      <a:pt x="1539" y="8445"/>
                      <a:pt x="1463" y="8463"/>
                      <a:pt x="1364" y="8447"/>
                    </a:cubicBezTo>
                    <a:cubicBezTo>
                      <a:pt x="1251" y="8427"/>
                      <a:pt x="1134" y="8422"/>
                      <a:pt x="1021" y="8433"/>
                    </a:cubicBezTo>
                    <a:cubicBezTo>
                      <a:pt x="735" y="8462"/>
                      <a:pt x="828" y="8474"/>
                      <a:pt x="753" y="8458"/>
                    </a:cubicBezTo>
                    <a:cubicBezTo>
                      <a:pt x="727" y="8452"/>
                      <a:pt x="700" y="8450"/>
                      <a:pt x="673" y="8450"/>
                    </a:cubicBezTo>
                    <a:cubicBezTo>
                      <a:pt x="592" y="8451"/>
                      <a:pt x="510" y="8450"/>
                      <a:pt x="429" y="8450"/>
                    </a:cubicBezTo>
                    <a:cubicBezTo>
                      <a:pt x="361" y="8449"/>
                      <a:pt x="277" y="8481"/>
                      <a:pt x="201" y="8485"/>
                    </a:cubicBezTo>
                    <a:lnTo>
                      <a:pt x="175" y="8485"/>
                    </a:lnTo>
                    <a:cubicBezTo>
                      <a:pt x="156" y="8484"/>
                      <a:pt x="137" y="8480"/>
                      <a:pt x="119" y="8473"/>
                    </a:cubicBezTo>
                    <a:cubicBezTo>
                      <a:pt x="92" y="8462"/>
                      <a:pt x="68" y="8435"/>
                      <a:pt x="40" y="8422"/>
                    </a:cubicBezTo>
                    <a:cubicBezTo>
                      <a:pt x="27" y="8416"/>
                      <a:pt x="14" y="8412"/>
                      <a:pt x="0" y="8408"/>
                    </a:cubicBezTo>
                    <a:lnTo>
                      <a:pt x="0" y="924"/>
                    </a:lnTo>
                    <a:cubicBezTo>
                      <a:pt x="0" y="414"/>
                      <a:pt x="414" y="0"/>
                      <a:pt x="925" y="0"/>
                    </a:cubicBezTo>
                    <a:lnTo>
                      <a:pt x="27998" y="0"/>
                    </a:lnTo>
                    <a:cubicBezTo>
                      <a:pt x="27982" y="24"/>
                      <a:pt x="27967" y="48"/>
                      <a:pt x="27955" y="77"/>
                    </a:cubicBezTo>
                    <a:close/>
                  </a:path>
                </a:pathLst>
              </a:custGeom>
              <a:solidFill>
                <a:schemeClr val="accent3"/>
              </a:solidFill>
              <a:ln>
                <a:noFill/>
              </a:ln>
              <a:effectLst>
                <a:outerShdw blurRad="57150" rotWithShape="0" algn="bl" dir="5400000" dist="19050">
                  <a:schemeClr val="dk1">
                    <a:alpha val="50000"/>
                  </a:schemeClr>
                </a:outerShdw>
              </a:effectLst>
            </p:spPr>
            <p:txBody>
              <a:bodyPr anchorCtr="0" anchor="ctr" bIns="40825" lIns="81625" spcFirstLastPara="1" rIns="81625" wrap="square" tIns="40825">
                <a:noAutofit/>
              </a:bodyPr>
              <a:lstStyle/>
              <a:p>
                <a:pPr indent="0" lvl="0" marL="0" marR="0" rtl="0" algn="l">
                  <a:lnSpc>
                    <a:spcPct val="100000"/>
                  </a:lnSpc>
                  <a:spcBef>
                    <a:spcPts val="0"/>
                  </a:spcBef>
                  <a:spcAft>
                    <a:spcPts val="0"/>
                  </a:spcAft>
                  <a:buNone/>
                </a:pPr>
                <a:r>
                  <a:t/>
                </a:r>
                <a:endParaRPr/>
              </a:p>
            </p:txBody>
          </p:sp>
          <p:sp>
            <p:nvSpPr>
              <p:cNvPr id="870" name="Google Shape;870;p30"/>
              <p:cNvSpPr/>
              <p:nvPr/>
            </p:nvSpPr>
            <p:spPr>
              <a:xfrm>
                <a:off x="8164" y="1294404"/>
                <a:ext cx="9142747" cy="2770692"/>
              </a:xfrm>
              <a:custGeom>
                <a:rect b="b" l="l" r="r" t="t"/>
                <a:pathLst>
                  <a:path extrusionOk="0" h="8485" w="27998">
                    <a:moveTo>
                      <a:pt x="27998" y="0"/>
                    </a:moveTo>
                    <a:cubicBezTo>
                      <a:pt x="27982" y="24"/>
                      <a:pt x="27967" y="48"/>
                      <a:pt x="27955" y="77"/>
                    </a:cubicBezTo>
                    <a:cubicBezTo>
                      <a:pt x="27922" y="158"/>
                      <a:pt x="27960" y="237"/>
                      <a:pt x="27908" y="307"/>
                    </a:cubicBezTo>
                    <a:cubicBezTo>
                      <a:pt x="27830" y="415"/>
                      <a:pt x="27801" y="549"/>
                      <a:pt x="27802" y="684"/>
                    </a:cubicBezTo>
                    <a:cubicBezTo>
                      <a:pt x="27802" y="731"/>
                      <a:pt x="27812" y="791"/>
                      <a:pt x="27802" y="837"/>
                    </a:cubicBezTo>
                    <a:cubicBezTo>
                      <a:pt x="27785" y="909"/>
                      <a:pt x="27645" y="977"/>
                      <a:pt x="27584" y="1009"/>
                    </a:cubicBezTo>
                    <a:cubicBezTo>
                      <a:pt x="27505" y="1051"/>
                      <a:pt x="27436" y="1098"/>
                      <a:pt x="27368" y="1161"/>
                    </a:cubicBezTo>
                    <a:cubicBezTo>
                      <a:pt x="27304" y="1222"/>
                      <a:pt x="27325" y="1240"/>
                      <a:pt x="27299" y="1313"/>
                    </a:cubicBezTo>
                    <a:cubicBezTo>
                      <a:pt x="27265" y="1408"/>
                      <a:pt x="27159" y="1475"/>
                      <a:pt x="27106" y="1558"/>
                    </a:cubicBezTo>
                    <a:cubicBezTo>
                      <a:pt x="27072" y="1612"/>
                      <a:pt x="27061" y="1650"/>
                      <a:pt x="27049" y="1710"/>
                    </a:cubicBezTo>
                    <a:cubicBezTo>
                      <a:pt x="27041" y="1755"/>
                      <a:pt x="27048" y="1770"/>
                      <a:pt x="27011" y="1804"/>
                    </a:cubicBezTo>
                    <a:cubicBezTo>
                      <a:pt x="26950" y="1861"/>
                      <a:pt x="26853" y="1877"/>
                      <a:pt x="26786" y="1934"/>
                    </a:cubicBezTo>
                    <a:cubicBezTo>
                      <a:pt x="26718" y="1990"/>
                      <a:pt x="26648" y="2022"/>
                      <a:pt x="26572" y="2063"/>
                    </a:cubicBezTo>
                    <a:cubicBezTo>
                      <a:pt x="26480" y="2113"/>
                      <a:pt x="26249" y="2315"/>
                      <a:pt x="26314" y="2433"/>
                    </a:cubicBezTo>
                    <a:cubicBezTo>
                      <a:pt x="26331" y="2462"/>
                      <a:pt x="26413" y="2496"/>
                      <a:pt x="26413" y="2528"/>
                    </a:cubicBezTo>
                    <a:cubicBezTo>
                      <a:pt x="26413" y="2560"/>
                      <a:pt x="26319" y="2601"/>
                      <a:pt x="26301" y="2616"/>
                    </a:cubicBezTo>
                    <a:cubicBezTo>
                      <a:pt x="26234" y="2668"/>
                      <a:pt x="26166" y="2711"/>
                      <a:pt x="26142" y="2794"/>
                    </a:cubicBezTo>
                    <a:cubicBezTo>
                      <a:pt x="26126" y="2851"/>
                      <a:pt x="26110" y="2914"/>
                      <a:pt x="26108" y="2971"/>
                    </a:cubicBezTo>
                    <a:cubicBezTo>
                      <a:pt x="26103" y="3121"/>
                      <a:pt x="26112" y="3127"/>
                      <a:pt x="25918" y="3267"/>
                    </a:cubicBezTo>
                    <a:cubicBezTo>
                      <a:pt x="25860" y="3309"/>
                      <a:pt x="25799" y="3349"/>
                      <a:pt x="25735" y="3382"/>
                    </a:cubicBezTo>
                    <a:cubicBezTo>
                      <a:pt x="25657" y="3423"/>
                      <a:pt x="25578" y="3464"/>
                      <a:pt x="25501" y="3505"/>
                    </a:cubicBezTo>
                    <a:cubicBezTo>
                      <a:pt x="25410" y="3554"/>
                      <a:pt x="25299" y="3586"/>
                      <a:pt x="25237" y="3675"/>
                    </a:cubicBezTo>
                    <a:cubicBezTo>
                      <a:pt x="25209" y="3716"/>
                      <a:pt x="25175" y="3795"/>
                      <a:pt x="25185" y="3846"/>
                    </a:cubicBezTo>
                    <a:cubicBezTo>
                      <a:pt x="25194" y="3898"/>
                      <a:pt x="25255" y="3934"/>
                      <a:pt x="25260" y="3988"/>
                    </a:cubicBezTo>
                    <a:cubicBezTo>
                      <a:pt x="25263" y="4042"/>
                      <a:pt x="25171" y="4148"/>
                      <a:pt x="25143" y="4192"/>
                    </a:cubicBezTo>
                    <a:cubicBezTo>
                      <a:pt x="25101" y="4258"/>
                      <a:pt x="25052" y="4334"/>
                      <a:pt x="25050" y="4413"/>
                    </a:cubicBezTo>
                    <a:cubicBezTo>
                      <a:pt x="25049" y="4455"/>
                      <a:pt x="25054" y="4481"/>
                      <a:pt x="25020" y="4519"/>
                    </a:cubicBezTo>
                    <a:cubicBezTo>
                      <a:pt x="24967" y="4578"/>
                      <a:pt x="24870" y="4637"/>
                      <a:pt x="24801" y="4669"/>
                    </a:cubicBezTo>
                    <a:cubicBezTo>
                      <a:pt x="24714" y="4708"/>
                      <a:pt x="24645" y="4715"/>
                      <a:pt x="24552" y="4685"/>
                    </a:cubicBezTo>
                    <a:cubicBezTo>
                      <a:pt x="24479" y="4661"/>
                      <a:pt x="24426" y="4614"/>
                      <a:pt x="24350" y="4602"/>
                    </a:cubicBezTo>
                    <a:cubicBezTo>
                      <a:pt x="24115" y="4566"/>
                      <a:pt x="23889" y="4698"/>
                      <a:pt x="23674" y="4765"/>
                    </a:cubicBezTo>
                    <a:cubicBezTo>
                      <a:pt x="23554" y="4802"/>
                      <a:pt x="23389" y="4835"/>
                      <a:pt x="23322" y="4951"/>
                    </a:cubicBezTo>
                    <a:cubicBezTo>
                      <a:pt x="23279" y="5023"/>
                      <a:pt x="23263" y="5041"/>
                      <a:pt x="23178" y="5078"/>
                    </a:cubicBezTo>
                    <a:cubicBezTo>
                      <a:pt x="23084" y="5118"/>
                      <a:pt x="22921" y="5165"/>
                      <a:pt x="22889" y="5278"/>
                    </a:cubicBezTo>
                    <a:cubicBezTo>
                      <a:pt x="22871" y="5341"/>
                      <a:pt x="22906" y="5412"/>
                      <a:pt x="22888" y="5475"/>
                    </a:cubicBezTo>
                    <a:cubicBezTo>
                      <a:pt x="22847" y="5624"/>
                      <a:pt x="22551" y="5681"/>
                      <a:pt x="22428" y="5715"/>
                    </a:cubicBezTo>
                    <a:cubicBezTo>
                      <a:pt x="22224" y="5772"/>
                      <a:pt x="22011" y="5794"/>
                      <a:pt x="21804" y="5830"/>
                    </a:cubicBezTo>
                    <a:cubicBezTo>
                      <a:pt x="21578" y="5870"/>
                      <a:pt x="21344" y="5892"/>
                      <a:pt x="21123" y="5955"/>
                    </a:cubicBezTo>
                    <a:cubicBezTo>
                      <a:pt x="21017" y="5985"/>
                      <a:pt x="20875" y="6088"/>
                      <a:pt x="20762" y="6075"/>
                    </a:cubicBezTo>
                    <a:cubicBezTo>
                      <a:pt x="20728" y="6014"/>
                      <a:pt x="20684" y="5931"/>
                      <a:pt x="20629" y="5886"/>
                    </a:cubicBezTo>
                    <a:cubicBezTo>
                      <a:pt x="20579" y="5845"/>
                      <a:pt x="20526" y="5852"/>
                      <a:pt x="20463" y="5855"/>
                    </a:cubicBezTo>
                    <a:cubicBezTo>
                      <a:pt x="20211" y="5865"/>
                      <a:pt x="19955" y="5949"/>
                      <a:pt x="19715" y="6021"/>
                    </a:cubicBezTo>
                    <a:cubicBezTo>
                      <a:pt x="19539" y="6074"/>
                      <a:pt x="19342" y="6111"/>
                      <a:pt x="19179" y="6199"/>
                    </a:cubicBezTo>
                    <a:cubicBezTo>
                      <a:pt x="19047" y="6269"/>
                      <a:pt x="18888" y="6327"/>
                      <a:pt x="18795" y="6452"/>
                    </a:cubicBezTo>
                    <a:cubicBezTo>
                      <a:pt x="18737" y="6531"/>
                      <a:pt x="18764" y="6602"/>
                      <a:pt x="18657" y="6628"/>
                    </a:cubicBezTo>
                    <a:cubicBezTo>
                      <a:pt x="18577" y="6648"/>
                      <a:pt x="18492" y="6660"/>
                      <a:pt x="18412" y="6681"/>
                    </a:cubicBezTo>
                    <a:cubicBezTo>
                      <a:pt x="18234" y="6730"/>
                      <a:pt x="18057" y="6794"/>
                      <a:pt x="17890" y="6874"/>
                    </a:cubicBezTo>
                    <a:cubicBezTo>
                      <a:pt x="17796" y="6919"/>
                      <a:pt x="17720" y="6963"/>
                      <a:pt x="17644" y="7032"/>
                    </a:cubicBezTo>
                    <a:cubicBezTo>
                      <a:pt x="17616" y="7057"/>
                      <a:pt x="17604" y="7081"/>
                      <a:pt x="17565" y="7088"/>
                    </a:cubicBezTo>
                    <a:cubicBezTo>
                      <a:pt x="17516" y="7096"/>
                      <a:pt x="17474" y="7052"/>
                      <a:pt x="17427" y="7055"/>
                    </a:cubicBezTo>
                    <a:cubicBezTo>
                      <a:pt x="17406" y="7056"/>
                      <a:pt x="17389" y="7071"/>
                      <a:pt x="17370" y="7078"/>
                    </a:cubicBezTo>
                    <a:cubicBezTo>
                      <a:pt x="17196" y="7139"/>
                      <a:pt x="17019" y="7186"/>
                      <a:pt x="16847" y="7256"/>
                    </a:cubicBezTo>
                    <a:cubicBezTo>
                      <a:pt x="16741" y="7299"/>
                      <a:pt x="16571" y="7408"/>
                      <a:pt x="16445" y="7355"/>
                    </a:cubicBezTo>
                    <a:cubicBezTo>
                      <a:pt x="16391" y="7332"/>
                      <a:pt x="16374" y="7253"/>
                      <a:pt x="16309" y="7244"/>
                    </a:cubicBezTo>
                    <a:cubicBezTo>
                      <a:pt x="16294" y="7242"/>
                      <a:pt x="16234" y="7267"/>
                      <a:pt x="16229" y="7268"/>
                    </a:cubicBezTo>
                    <a:cubicBezTo>
                      <a:pt x="16068" y="7314"/>
                      <a:pt x="15916" y="7359"/>
                      <a:pt x="15746" y="7359"/>
                    </a:cubicBezTo>
                    <a:cubicBezTo>
                      <a:pt x="15682" y="7359"/>
                      <a:pt x="15627" y="7368"/>
                      <a:pt x="15570" y="7333"/>
                    </a:cubicBezTo>
                    <a:cubicBezTo>
                      <a:pt x="15540" y="7314"/>
                      <a:pt x="15499" y="7278"/>
                      <a:pt x="15470" y="7257"/>
                    </a:cubicBezTo>
                    <a:cubicBezTo>
                      <a:pt x="15398" y="7206"/>
                      <a:pt x="15356" y="7149"/>
                      <a:pt x="15263" y="7171"/>
                    </a:cubicBezTo>
                    <a:cubicBezTo>
                      <a:pt x="15161" y="7195"/>
                      <a:pt x="15070" y="7250"/>
                      <a:pt x="14964" y="7270"/>
                    </a:cubicBezTo>
                    <a:cubicBezTo>
                      <a:pt x="14897" y="7283"/>
                      <a:pt x="14832" y="7301"/>
                      <a:pt x="14764" y="7305"/>
                    </a:cubicBezTo>
                    <a:cubicBezTo>
                      <a:pt x="14669" y="7310"/>
                      <a:pt x="14538" y="7323"/>
                      <a:pt x="14445" y="7299"/>
                    </a:cubicBezTo>
                    <a:cubicBezTo>
                      <a:pt x="14359" y="7278"/>
                      <a:pt x="14285" y="7202"/>
                      <a:pt x="14232" y="7133"/>
                    </a:cubicBezTo>
                    <a:cubicBezTo>
                      <a:pt x="14169" y="7048"/>
                      <a:pt x="14150" y="6969"/>
                      <a:pt x="14036" y="6947"/>
                    </a:cubicBezTo>
                    <a:cubicBezTo>
                      <a:pt x="13942" y="6931"/>
                      <a:pt x="13842" y="6921"/>
                      <a:pt x="13743" y="6921"/>
                    </a:cubicBezTo>
                    <a:cubicBezTo>
                      <a:pt x="13616" y="6922"/>
                      <a:pt x="13482" y="6965"/>
                      <a:pt x="13356" y="6947"/>
                    </a:cubicBezTo>
                    <a:cubicBezTo>
                      <a:pt x="13259" y="6932"/>
                      <a:pt x="13244" y="6891"/>
                      <a:pt x="13177" y="6837"/>
                    </a:cubicBezTo>
                    <a:cubicBezTo>
                      <a:pt x="13113" y="6788"/>
                      <a:pt x="13059" y="6826"/>
                      <a:pt x="12979" y="6835"/>
                    </a:cubicBezTo>
                    <a:cubicBezTo>
                      <a:pt x="12902" y="6843"/>
                      <a:pt x="12802" y="6803"/>
                      <a:pt x="12726" y="6785"/>
                    </a:cubicBezTo>
                    <a:cubicBezTo>
                      <a:pt x="12652" y="6768"/>
                      <a:pt x="12539" y="6729"/>
                      <a:pt x="12465" y="6756"/>
                    </a:cubicBezTo>
                    <a:cubicBezTo>
                      <a:pt x="12422" y="6771"/>
                      <a:pt x="12360" y="6830"/>
                      <a:pt x="12330" y="6867"/>
                    </a:cubicBezTo>
                    <a:cubicBezTo>
                      <a:pt x="12285" y="6923"/>
                      <a:pt x="12244" y="6951"/>
                      <a:pt x="12168" y="6970"/>
                    </a:cubicBezTo>
                    <a:cubicBezTo>
                      <a:pt x="12094" y="6989"/>
                      <a:pt x="12039" y="7005"/>
                      <a:pt x="11971" y="7042"/>
                    </a:cubicBezTo>
                    <a:cubicBezTo>
                      <a:pt x="11811" y="7128"/>
                      <a:pt x="11673" y="7250"/>
                      <a:pt x="11505" y="7325"/>
                    </a:cubicBezTo>
                    <a:cubicBezTo>
                      <a:pt x="11371" y="7386"/>
                      <a:pt x="11268" y="7429"/>
                      <a:pt x="11149" y="7517"/>
                    </a:cubicBezTo>
                    <a:cubicBezTo>
                      <a:pt x="11078" y="7569"/>
                      <a:pt x="11024" y="7602"/>
                      <a:pt x="10934" y="7586"/>
                    </a:cubicBezTo>
                    <a:cubicBezTo>
                      <a:pt x="10779" y="7559"/>
                      <a:pt x="10625" y="7450"/>
                      <a:pt x="10461" y="7499"/>
                    </a:cubicBezTo>
                    <a:cubicBezTo>
                      <a:pt x="10382" y="7523"/>
                      <a:pt x="10358" y="7581"/>
                      <a:pt x="10299" y="7625"/>
                    </a:cubicBezTo>
                    <a:cubicBezTo>
                      <a:pt x="10243" y="7665"/>
                      <a:pt x="10129" y="7684"/>
                      <a:pt x="10066" y="7713"/>
                    </a:cubicBezTo>
                    <a:cubicBezTo>
                      <a:pt x="9872" y="7799"/>
                      <a:pt x="9648" y="8002"/>
                      <a:pt x="9424" y="7955"/>
                    </a:cubicBezTo>
                    <a:cubicBezTo>
                      <a:pt x="9331" y="7935"/>
                      <a:pt x="9247" y="7863"/>
                      <a:pt x="9155" y="7852"/>
                    </a:cubicBezTo>
                    <a:cubicBezTo>
                      <a:pt x="9105" y="7847"/>
                      <a:pt x="9068" y="7871"/>
                      <a:pt x="9022" y="7885"/>
                    </a:cubicBezTo>
                    <a:cubicBezTo>
                      <a:pt x="8935" y="7910"/>
                      <a:pt x="8854" y="7891"/>
                      <a:pt x="8767" y="7903"/>
                    </a:cubicBezTo>
                    <a:cubicBezTo>
                      <a:pt x="8673" y="7916"/>
                      <a:pt x="8591" y="7989"/>
                      <a:pt x="8495" y="7989"/>
                    </a:cubicBezTo>
                    <a:cubicBezTo>
                      <a:pt x="8444" y="7990"/>
                      <a:pt x="8395" y="7961"/>
                      <a:pt x="8344" y="7958"/>
                    </a:cubicBezTo>
                    <a:cubicBezTo>
                      <a:pt x="8307" y="7954"/>
                      <a:pt x="8267" y="7959"/>
                      <a:pt x="8229" y="7959"/>
                    </a:cubicBezTo>
                    <a:cubicBezTo>
                      <a:pt x="8149" y="7959"/>
                      <a:pt x="8053" y="7980"/>
                      <a:pt x="7982" y="7934"/>
                    </a:cubicBezTo>
                    <a:cubicBezTo>
                      <a:pt x="7946" y="7910"/>
                      <a:pt x="7921" y="7878"/>
                      <a:pt x="7881" y="7856"/>
                    </a:cubicBezTo>
                    <a:cubicBezTo>
                      <a:pt x="7846" y="7837"/>
                      <a:pt x="7808" y="7812"/>
                      <a:pt x="7773" y="7794"/>
                    </a:cubicBezTo>
                    <a:cubicBezTo>
                      <a:pt x="7701" y="7756"/>
                      <a:pt x="7625" y="7724"/>
                      <a:pt x="7551" y="7690"/>
                    </a:cubicBezTo>
                    <a:cubicBezTo>
                      <a:pt x="7455" y="7647"/>
                      <a:pt x="7351" y="7629"/>
                      <a:pt x="7247" y="7631"/>
                    </a:cubicBezTo>
                    <a:cubicBezTo>
                      <a:pt x="7115" y="7634"/>
                      <a:pt x="7033" y="7605"/>
                      <a:pt x="6918" y="7548"/>
                    </a:cubicBezTo>
                    <a:cubicBezTo>
                      <a:pt x="6829" y="7503"/>
                      <a:pt x="6696" y="7491"/>
                      <a:pt x="6597" y="7494"/>
                    </a:cubicBezTo>
                    <a:cubicBezTo>
                      <a:pt x="6514" y="7495"/>
                      <a:pt x="6408" y="7531"/>
                      <a:pt x="6329" y="7489"/>
                    </a:cubicBezTo>
                    <a:cubicBezTo>
                      <a:pt x="6299" y="7472"/>
                      <a:pt x="6284" y="7439"/>
                      <a:pt x="6257" y="7419"/>
                    </a:cubicBezTo>
                    <a:cubicBezTo>
                      <a:pt x="6205" y="7380"/>
                      <a:pt x="6134" y="7374"/>
                      <a:pt x="6078" y="7332"/>
                    </a:cubicBezTo>
                    <a:cubicBezTo>
                      <a:pt x="6022" y="7288"/>
                      <a:pt x="5957" y="7179"/>
                      <a:pt x="5881" y="7171"/>
                    </a:cubicBezTo>
                    <a:cubicBezTo>
                      <a:pt x="5815" y="7164"/>
                      <a:pt x="5683" y="7222"/>
                      <a:pt x="5634" y="7254"/>
                    </a:cubicBezTo>
                    <a:cubicBezTo>
                      <a:pt x="5541" y="7316"/>
                      <a:pt x="5459" y="7390"/>
                      <a:pt x="5396" y="7483"/>
                    </a:cubicBezTo>
                    <a:cubicBezTo>
                      <a:pt x="5307" y="7610"/>
                      <a:pt x="5161" y="7653"/>
                      <a:pt x="5007" y="7679"/>
                    </a:cubicBezTo>
                    <a:cubicBezTo>
                      <a:pt x="4914" y="7696"/>
                      <a:pt x="4820" y="7700"/>
                      <a:pt x="4734" y="7740"/>
                    </a:cubicBezTo>
                    <a:cubicBezTo>
                      <a:pt x="4658" y="7776"/>
                      <a:pt x="4581" y="7824"/>
                      <a:pt x="4516" y="7877"/>
                    </a:cubicBezTo>
                    <a:cubicBezTo>
                      <a:pt x="4471" y="7913"/>
                      <a:pt x="4420" y="7969"/>
                      <a:pt x="4363" y="7985"/>
                    </a:cubicBezTo>
                    <a:cubicBezTo>
                      <a:pt x="4313" y="7997"/>
                      <a:pt x="4270" y="7985"/>
                      <a:pt x="4218" y="8006"/>
                    </a:cubicBezTo>
                    <a:cubicBezTo>
                      <a:pt x="4044" y="8073"/>
                      <a:pt x="3915" y="8179"/>
                      <a:pt x="3725" y="8129"/>
                    </a:cubicBezTo>
                    <a:cubicBezTo>
                      <a:pt x="3581" y="8091"/>
                      <a:pt x="3424" y="8151"/>
                      <a:pt x="3280" y="8151"/>
                    </a:cubicBezTo>
                    <a:cubicBezTo>
                      <a:pt x="3117" y="8151"/>
                      <a:pt x="3009" y="7997"/>
                      <a:pt x="2854" y="7951"/>
                    </a:cubicBezTo>
                    <a:cubicBezTo>
                      <a:pt x="2737" y="7919"/>
                      <a:pt x="2581" y="7916"/>
                      <a:pt x="2460" y="7932"/>
                    </a:cubicBezTo>
                    <a:cubicBezTo>
                      <a:pt x="2411" y="7938"/>
                      <a:pt x="2364" y="7956"/>
                      <a:pt x="2322" y="7981"/>
                    </a:cubicBezTo>
                    <a:cubicBezTo>
                      <a:pt x="2277" y="8008"/>
                      <a:pt x="2225" y="8038"/>
                      <a:pt x="2185" y="8068"/>
                    </a:cubicBezTo>
                    <a:cubicBezTo>
                      <a:pt x="2172" y="8077"/>
                      <a:pt x="2162" y="8095"/>
                      <a:pt x="2149" y="8103"/>
                    </a:cubicBezTo>
                    <a:cubicBezTo>
                      <a:pt x="2122" y="8119"/>
                      <a:pt x="2116" y="8112"/>
                      <a:pt x="2088" y="8122"/>
                    </a:cubicBezTo>
                    <a:cubicBezTo>
                      <a:pt x="2049" y="8135"/>
                      <a:pt x="2019" y="8149"/>
                      <a:pt x="1978" y="8151"/>
                    </a:cubicBezTo>
                    <a:cubicBezTo>
                      <a:pt x="1954" y="8152"/>
                      <a:pt x="1923" y="8140"/>
                      <a:pt x="1902" y="8154"/>
                    </a:cubicBezTo>
                    <a:cubicBezTo>
                      <a:pt x="1880" y="8168"/>
                      <a:pt x="1863" y="8215"/>
                      <a:pt x="1841" y="8233"/>
                    </a:cubicBezTo>
                    <a:cubicBezTo>
                      <a:pt x="1818" y="8254"/>
                      <a:pt x="1801" y="8265"/>
                      <a:pt x="1781" y="8285"/>
                    </a:cubicBezTo>
                    <a:cubicBezTo>
                      <a:pt x="1728" y="8339"/>
                      <a:pt x="1700" y="8370"/>
                      <a:pt x="1631" y="8402"/>
                    </a:cubicBezTo>
                    <a:cubicBezTo>
                      <a:pt x="1539" y="8445"/>
                      <a:pt x="1463" y="8463"/>
                      <a:pt x="1364" y="8447"/>
                    </a:cubicBezTo>
                    <a:cubicBezTo>
                      <a:pt x="1251" y="8427"/>
                      <a:pt x="1134" y="8422"/>
                      <a:pt x="1021" y="8433"/>
                    </a:cubicBezTo>
                    <a:cubicBezTo>
                      <a:pt x="735" y="8462"/>
                      <a:pt x="828" y="8474"/>
                      <a:pt x="753" y="8458"/>
                    </a:cubicBezTo>
                    <a:cubicBezTo>
                      <a:pt x="727" y="8452"/>
                      <a:pt x="700" y="8450"/>
                      <a:pt x="673" y="8450"/>
                    </a:cubicBezTo>
                    <a:cubicBezTo>
                      <a:pt x="592" y="8451"/>
                      <a:pt x="510" y="8450"/>
                      <a:pt x="429" y="8450"/>
                    </a:cubicBezTo>
                    <a:cubicBezTo>
                      <a:pt x="361" y="8449"/>
                      <a:pt x="277" y="8481"/>
                      <a:pt x="201" y="8485"/>
                    </a:cubicBezTo>
                    <a:lnTo>
                      <a:pt x="175" y="8485"/>
                    </a:lnTo>
                    <a:cubicBezTo>
                      <a:pt x="156" y="8484"/>
                      <a:pt x="137" y="8480"/>
                      <a:pt x="119" y="8473"/>
                    </a:cubicBezTo>
                    <a:cubicBezTo>
                      <a:pt x="92" y="8462"/>
                      <a:pt x="68" y="8435"/>
                      <a:pt x="40" y="8422"/>
                    </a:cubicBezTo>
                    <a:cubicBezTo>
                      <a:pt x="27" y="8416"/>
                      <a:pt x="14" y="8412"/>
                      <a:pt x="0" y="8408"/>
                    </a:cubicBezTo>
                    <a:lnTo>
                      <a:pt x="0" y="7956"/>
                    </a:lnTo>
                    <a:cubicBezTo>
                      <a:pt x="122" y="7927"/>
                      <a:pt x="243" y="7874"/>
                      <a:pt x="360" y="7868"/>
                    </a:cubicBezTo>
                    <a:cubicBezTo>
                      <a:pt x="562" y="7859"/>
                      <a:pt x="753" y="7974"/>
                      <a:pt x="956" y="7937"/>
                    </a:cubicBezTo>
                    <a:cubicBezTo>
                      <a:pt x="1030" y="7924"/>
                      <a:pt x="1092" y="7887"/>
                      <a:pt x="1161" y="7862"/>
                    </a:cubicBezTo>
                    <a:cubicBezTo>
                      <a:pt x="1205" y="7846"/>
                      <a:pt x="1258" y="7840"/>
                      <a:pt x="1300" y="7817"/>
                    </a:cubicBezTo>
                    <a:cubicBezTo>
                      <a:pt x="1366" y="7781"/>
                      <a:pt x="1406" y="7715"/>
                      <a:pt x="1454" y="7658"/>
                    </a:cubicBezTo>
                    <a:cubicBezTo>
                      <a:pt x="1520" y="7582"/>
                      <a:pt x="1633" y="7503"/>
                      <a:pt x="1717" y="7448"/>
                    </a:cubicBezTo>
                    <a:cubicBezTo>
                      <a:pt x="1774" y="7411"/>
                      <a:pt x="1839" y="7395"/>
                      <a:pt x="1905" y="7391"/>
                    </a:cubicBezTo>
                    <a:cubicBezTo>
                      <a:pt x="2050" y="7385"/>
                      <a:pt x="2221" y="7410"/>
                      <a:pt x="2349" y="7341"/>
                    </a:cubicBezTo>
                    <a:cubicBezTo>
                      <a:pt x="2426" y="7301"/>
                      <a:pt x="2494" y="7281"/>
                      <a:pt x="2547" y="7209"/>
                    </a:cubicBezTo>
                    <a:cubicBezTo>
                      <a:pt x="2593" y="7146"/>
                      <a:pt x="2647" y="7053"/>
                      <a:pt x="2710" y="7004"/>
                    </a:cubicBezTo>
                    <a:cubicBezTo>
                      <a:pt x="2824" y="6916"/>
                      <a:pt x="3079" y="6874"/>
                      <a:pt x="3204" y="6946"/>
                    </a:cubicBezTo>
                    <a:cubicBezTo>
                      <a:pt x="3256" y="6976"/>
                      <a:pt x="3302" y="7017"/>
                      <a:pt x="3358" y="7044"/>
                    </a:cubicBezTo>
                    <a:cubicBezTo>
                      <a:pt x="3410" y="7070"/>
                      <a:pt x="3433" y="7073"/>
                      <a:pt x="3472" y="7122"/>
                    </a:cubicBezTo>
                    <a:cubicBezTo>
                      <a:pt x="3504" y="7163"/>
                      <a:pt x="3514" y="7223"/>
                      <a:pt x="3551" y="7259"/>
                    </a:cubicBezTo>
                    <a:cubicBezTo>
                      <a:pt x="3654" y="7359"/>
                      <a:pt x="3887" y="7202"/>
                      <a:pt x="3987" y="7162"/>
                    </a:cubicBezTo>
                    <a:cubicBezTo>
                      <a:pt x="4112" y="7111"/>
                      <a:pt x="4246" y="7123"/>
                      <a:pt x="4359" y="7054"/>
                    </a:cubicBezTo>
                    <a:cubicBezTo>
                      <a:pt x="4461" y="6991"/>
                      <a:pt x="4553" y="6922"/>
                      <a:pt x="4661" y="6869"/>
                    </a:cubicBezTo>
                    <a:cubicBezTo>
                      <a:pt x="4760" y="6819"/>
                      <a:pt x="4864" y="6785"/>
                      <a:pt x="4964" y="6737"/>
                    </a:cubicBezTo>
                    <a:cubicBezTo>
                      <a:pt x="5052" y="6696"/>
                      <a:pt x="5128" y="6634"/>
                      <a:pt x="5217" y="6600"/>
                    </a:cubicBezTo>
                    <a:cubicBezTo>
                      <a:pt x="5314" y="6562"/>
                      <a:pt x="5426" y="6544"/>
                      <a:pt x="5528" y="6530"/>
                    </a:cubicBezTo>
                    <a:cubicBezTo>
                      <a:pt x="5761" y="6497"/>
                      <a:pt x="6023" y="6549"/>
                      <a:pt x="6220" y="6677"/>
                    </a:cubicBezTo>
                    <a:cubicBezTo>
                      <a:pt x="6315" y="6739"/>
                      <a:pt x="6378" y="6762"/>
                      <a:pt x="6488" y="6783"/>
                    </a:cubicBezTo>
                    <a:cubicBezTo>
                      <a:pt x="6531" y="6791"/>
                      <a:pt x="6604" y="6794"/>
                      <a:pt x="6642" y="6821"/>
                    </a:cubicBezTo>
                    <a:cubicBezTo>
                      <a:pt x="6660" y="6840"/>
                      <a:pt x="6675" y="6860"/>
                      <a:pt x="6689" y="6883"/>
                    </a:cubicBezTo>
                    <a:cubicBezTo>
                      <a:pt x="6713" y="6899"/>
                      <a:pt x="6740" y="6912"/>
                      <a:pt x="6768" y="6920"/>
                    </a:cubicBezTo>
                    <a:cubicBezTo>
                      <a:pt x="6864" y="6968"/>
                      <a:pt x="6967" y="6985"/>
                      <a:pt x="7065" y="7025"/>
                    </a:cubicBezTo>
                    <a:cubicBezTo>
                      <a:pt x="7190" y="7076"/>
                      <a:pt x="7299" y="7132"/>
                      <a:pt x="7432" y="7162"/>
                    </a:cubicBezTo>
                    <a:cubicBezTo>
                      <a:pt x="7491" y="7176"/>
                      <a:pt x="7554" y="7198"/>
                      <a:pt x="7604" y="7234"/>
                    </a:cubicBezTo>
                    <a:cubicBezTo>
                      <a:pt x="7646" y="7264"/>
                      <a:pt x="7674" y="7311"/>
                      <a:pt x="7717" y="7341"/>
                    </a:cubicBezTo>
                    <a:cubicBezTo>
                      <a:pt x="7821" y="7413"/>
                      <a:pt x="7947" y="7398"/>
                      <a:pt x="8055" y="7449"/>
                    </a:cubicBezTo>
                    <a:cubicBezTo>
                      <a:pt x="8148" y="7493"/>
                      <a:pt x="8185" y="7543"/>
                      <a:pt x="8293" y="7549"/>
                    </a:cubicBezTo>
                    <a:cubicBezTo>
                      <a:pt x="8382" y="7553"/>
                      <a:pt x="8485" y="7555"/>
                      <a:pt x="8572" y="7581"/>
                    </a:cubicBezTo>
                    <a:cubicBezTo>
                      <a:pt x="8609" y="7592"/>
                      <a:pt x="8638" y="7617"/>
                      <a:pt x="8678" y="7624"/>
                    </a:cubicBezTo>
                    <a:cubicBezTo>
                      <a:pt x="8742" y="7634"/>
                      <a:pt x="8805" y="7608"/>
                      <a:pt x="8865" y="7594"/>
                    </a:cubicBezTo>
                    <a:cubicBezTo>
                      <a:pt x="8976" y="7568"/>
                      <a:pt x="9098" y="7599"/>
                      <a:pt x="9202" y="7561"/>
                    </a:cubicBezTo>
                    <a:cubicBezTo>
                      <a:pt x="9317" y="7519"/>
                      <a:pt x="9393" y="7422"/>
                      <a:pt x="9495" y="7364"/>
                    </a:cubicBezTo>
                    <a:cubicBezTo>
                      <a:pt x="9527" y="7346"/>
                      <a:pt x="9564" y="7305"/>
                      <a:pt x="9597" y="7291"/>
                    </a:cubicBezTo>
                    <a:cubicBezTo>
                      <a:pt x="9634" y="7275"/>
                      <a:pt x="9690" y="7287"/>
                      <a:pt x="9728" y="7287"/>
                    </a:cubicBezTo>
                    <a:cubicBezTo>
                      <a:pt x="9895" y="7289"/>
                      <a:pt x="9984" y="7242"/>
                      <a:pt x="10122" y="7156"/>
                    </a:cubicBezTo>
                    <a:cubicBezTo>
                      <a:pt x="10177" y="7122"/>
                      <a:pt x="10220" y="7085"/>
                      <a:pt x="10266" y="7039"/>
                    </a:cubicBezTo>
                    <a:cubicBezTo>
                      <a:pt x="10287" y="7018"/>
                      <a:pt x="10305" y="6988"/>
                      <a:pt x="10325" y="6971"/>
                    </a:cubicBezTo>
                    <a:cubicBezTo>
                      <a:pt x="10346" y="6954"/>
                      <a:pt x="10354" y="6955"/>
                      <a:pt x="10377" y="6941"/>
                    </a:cubicBezTo>
                    <a:cubicBezTo>
                      <a:pt x="10444" y="6899"/>
                      <a:pt x="10493" y="6871"/>
                      <a:pt x="10573" y="6868"/>
                    </a:cubicBezTo>
                    <a:cubicBezTo>
                      <a:pt x="10639" y="6866"/>
                      <a:pt x="10706" y="6872"/>
                      <a:pt x="10768" y="6875"/>
                    </a:cubicBezTo>
                    <a:cubicBezTo>
                      <a:pt x="10827" y="6878"/>
                      <a:pt x="10928" y="6884"/>
                      <a:pt x="10987" y="6871"/>
                    </a:cubicBezTo>
                    <a:cubicBezTo>
                      <a:pt x="11035" y="6859"/>
                      <a:pt x="11060" y="6821"/>
                      <a:pt x="11084" y="6779"/>
                    </a:cubicBezTo>
                    <a:cubicBezTo>
                      <a:pt x="11121" y="6711"/>
                      <a:pt x="11158" y="6645"/>
                      <a:pt x="11202" y="6580"/>
                    </a:cubicBezTo>
                    <a:cubicBezTo>
                      <a:pt x="11219" y="6555"/>
                      <a:pt x="11236" y="6525"/>
                      <a:pt x="11254" y="6502"/>
                    </a:cubicBezTo>
                    <a:cubicBezTo>
                      <a:pt x="11293" y="6449"/>
                      <a:pt x="11354" y="6417"/>
                      <a:pt x="11403" y="6372"/>
                    </a:cubicBezTo>
                    <a:cubicBezTo>
                      <a:pt x="11561" y="6229"/>
                      <a:pt x="11770" y="6177"/>
                      <a:pt x="11929" y="6031"/>
                    </a:cubicBezTo>
                    <a:cubicBezTo>
                      <a:pt x="11950" y="6011"/>
                      <a:pt x="11992" y="5980"/>
                      <a:pt x="12004" y="5952"/>
                    </a:cubicBezTo>
                    <a:cubicBezTo>
                      <a:pt x="12010" y="5934"/>
                      <a:pt x="12002" y="5914"/>
                      <a:pt x="12006" y="5898"/>
                    </a:cubicBezTo>
                    <a:cubicBezTo>
                      <a:pt x="12022" y="5849"/>
                      <a:pt x="12071" y="5780"/>
                      <a:pt x="12112" y="5748"/>
                    </a:cubicBezTo>
                    <a:cubicBezTo>
                      <a:pt x="12243" y="5648"/>
                      <a:pt x="12353" y="5599"/>
                      <a:pt x="12528" y="5611"/>
                    </a:cubicBezTo>
                    <a:cubicBezTo>
                      <a:pt x="12601" y="5616"/>
                      <a:pt x="12630" y="5653"/>
                      <a:pt x="12693" y="5685"/>
                    </a:cubicBezTo>
                    <a:cubicBezTo>
                      <a:pt x="12725" y="5700"/>
                      <a:pt x="12762" y="5703"/>
                      <a:pt x="12794" y="5715"/>
                    </a:cubicBezTo>
                    <a:cubicBezTo>
                      <a:pt x="12846" y="5735"/>
                      <a:pt x="12849" y="5753"/>
                      <a:pt x="12877" y="5795"/>
                    </a:cubicBezTo>
                    <a:cubicBezTo>
                      <a:pt x="12944" y="5892"/>
                      <a:pt x="13019" y="5916"/>
                      <a:pt x="13132" y="5933"/>
                    </a:cubicBezTo>
                    <a:cubicBezTo>
                      <a:pt x="13242" y="5951"/>
                      <a:pt x="13361" y="5972"/>
                      <a:pt x="13472" y="5980"/>
                    </a:cubicBezTo>
                    <a:cubicBezTo>
                      <a:pt x="13703" y="5994"/>
                      <a:pt x="13933" y="6002"/>
                      <a:pt x="14150" y="6090"/>
                    </a:cubicBezTo>
                    <a:cubicBezTo>
                      <a:pt x="14273" y="6139"/>
                      <a:pt x="14266" y="6296"/>
                      <a:pt x="14331" y="6397"/>
                    </a:cubicBezTo>
                    <a:cubicBezTo>
                      <a:pt x="14366" y="6452"/>
                      <a:pt x="14402" y="6498"/>
                      <a:pt x="14460" y="6530"/>
                    </a:cubicBezTo>
                    <a:cubicBezTo>
                      <a:pt x="14554" y="6580"/>
                      <a:pt x="14674" y="6516"/>
                      <a:pt x="14758" y="6579"/>
                    </a:cubicBezTo>
                    <a:cubicBezTo>
                      <a:pt x="14786" y="6601"/>
                      <a:pt x="14795" y="6635"/>
                      <a:pt x="14819" y="6660"/>
                    </a:cubicBezTo>
                    <a:cubicBezTo>
                      <a:pt x="14858" y="6699"/>
                      <a:pt x="14906" y="6708"/>
                      <a:pt x="14957" y="6719"/>
                    </a:cubicBezTo>
                    <a:cubicBezTo>
                      <a:pt x="15111" y="6752"/>
                      <a:pt x="15276" y="6763"/>
                      <a:pt x="15432" y="6784"/>
                    </a:cubicBezTo>
                    <a:cubicBezTo>
                      <a:pt x="15516" y="6795"/>
                      <a:pt x="15609" y="6775"/>
                      <a:pt x="15687" y="6805"/>
                    </a:cubicBezTo>
                    <a:cubicBezTo>
                      <a:pt x="15768" y="6837"/>
                      <a:pt x="15834" y="6898"/>
                      <a:pt x="15927" y="6915"/>
                    </a:cubicBezTo>
                    <a:cubicBezTo>
                      <a:pt x="16132" y="6952"/>
                      <a:pt x="16326" y="6835"/>
                      <a:pt x="16516" y="6861"/>
                    </a:cubicBezTo>
                    <a:cubicBezTo>
                      <a:pt x="16652" y="6881"/>
                      <a:pt x="16770" y="6832"/>
                      <a:pt x="16904" y="6817"/>
                    </a:cubicBezTo>
                    <a:cubicBezTo>
                      <a:pt x="17021" y="6803"/>
                      <a:pt x="17149" y="6730"/>
                      <a:pt x="17256" y="6680"/>
                    </a:cubicBezTo>
                    <a:cubicBezTo>
                      <a:pt x="17479" y="6577"/>
                      <a:pt x="17671" y="6427"/>
                      <a:pt x="17899" y="6339"/>
                    </a:cubicBezTo>
                    <a:cubicBezTo>
                      <a:pt x="18002" y="6299"/>
                      <a:pt x="18093" y="6212"/>
                      <a:pt x="18191" y="6162"/>
                    </a:cubicBezTo>
                    <a:cubicBezTo>
                      <a:pt x="18231" y="6140"/>
                      <a:pt x="18283" y="6139"/>
                      <a:pt x="18321" y="6115"/>
                    </a:cubicBezTo>
                    <a:cubicBezTo>
                      <a:pt x="18343" y="6102"/>
                      <a:pt x="18354" y="6077"/>
                      <a:pt x="18375" y="6063"/>
                    </a:cubicBezTo>
                    <a:cubicBezTo>
                      <a:pt x="18415" y="6034"/>
                      <a:pt x="18493" y="6050"/>
                      <a:pt x="18523" y="6007"/>
                    </a:cubicBezTo>
                    <a:cubicBezTo>
                      <a:pt x="18541" y="5981"/>
                      <a:pt x="18526" y="5926"/>
                      <a:pt x="18521" y="5901"/>
                    </a:cubicBezTo>
                    <a:cubicBezTo>
                      <a:pt x="18503" y="5821"/>
                      <a:pt x="18494" y="5800"/>
                      <a:pt x="18553" y="5741"/>
                    </a:cubicBezTo>
                    <a:cubicBezTo>
                      <a:pt x="18619" y="5676"/>
                      <a:pt x="18706" y="5643"/>
                      <a:pt x="18789" y="5605"/>
                    </a:cubicBezTo>
                    <a:cubicBezTo>
                      <a:pt x="18791" y="5545"/>
                      <a:pt x="18683" y="5547"/>
                      <a:pt x="18682" y="5467"/>
                    </a:cubicBezTo>
                    <a:cubicBezTo>
                      <a:pt x="18680" y="5345"/>
                      <a:pt x="18915" y="5282"/>
                      <a:pt x="18997" y="5249"/>
                    </a:cubicBezTo>
                    <a:cubicBezTo>
                      <a:pt x="19094" y="5211"/>
                      <a:pt x="19222" y="5153"/>
                      <a:pt x="19332" y="5165"/>
                    </a:cubicBezTo>
                    <a:cubicBezTo>
                      <a:pt x="19424" y="5176"/>
                      <a:pt x="19475" y="5220"/>
                      <a:pt x="19554" y="5162"/>
                    </a:cubicBezTo>
                    <a:cubicBezTo>
                      <a:pt x="19587" y="5137"/>
                      <a:pt x="19616" y="5120"/>
                      <a:pt x="19629" y="5084"/>
                    </a:cubicBezTo>
                    <a:cubicBezTo>
                      <a:pt x="19649" y="5028"/>
                      <a:pt x="19602" y="5004"/>
                      <a:pt x="19656" y="4955"/>
                    </a:cubicBezTo>
                    <a:cubicBezTo>
                      <a:pt x="19724" y="4894"/>
                      <a:pt x="19822" y="4868"/>
                      <a:pt x="19890" y="4800"/>
                    </a:cubicBezTo>
                    <a:cubicBezTo>
                      <a:pt x="19957" y="4733"/>
                      <a:pt x="20013" y="4704"/>
                      <a:pt x="20112" y="4694"/>
                    </a:cubicBezTo>
                    <a:cubicBezTo>
                      <a:pt x="20192" y="4686"/>
                      <a:pt x="20313" y="4674"/>
                      <a:pt x="20392" y="4698"/>
                    </a:cubicBezTo>
                    <a:cubicBezTo>
                      <a:pt x="20465" y="4721"/>
                      <a:pt x="20496" y="4789"/>
                      <a:pt x="20545" y="4839"/>
                    </a:cubicBezTo>
                    <a:cubicBezTo>
                      <a:pt x="20594" y="4891"/>
                      <a:pt x="20672" y="4921"/>
                      <a:pt x="20708" y="4983"/>
                    </a:cubicBezTo>
                    <a:cubicBezTo>
                      <a:pt x="20736" y="5029"/>
                      <a:pt x="20728" y="5085"/>
                      <a:pt x="20765" y="5127"/>
                    </a:cubicBezTo>
                    <a:cubicBezTo>
                      <a:pt x="20818" y="5190"/>
                      <a:pt x="20936" y="5250"/>
                      <a:pt x="21012" y="5265"/>
                    </a:cubicBezTo>
                    <a:cubicBezTo>
                      <a:pt x="21163" y="5296"/>
                      <a:pt x="21329" y="5370"/>
                      <a:pt x="21486" y="5351"/>
                    </a:cubicBezTo>
                    <a:cubicBezTo>
                      <a:pt x="21553" y="5343"/>
                      <a:pt x="21620" y="5315"/>
                      <a:pt x="21691" y="5303"/>
                    </a:cubicBezTo>
                    <a:cubicBezTo>
                      <a:pt x="21854" y="5276"/>
                      <a:pt x="22009" y="5354"/>
                      <a:pt x="22174" y="5319"/>
                    </a:cubicBezTo>
                    <a:cubicBezTo>
                      <a:pt x="22218" y="5309"/>
                      <a:pt x="22242" y="5296"/>
                      <a:pt x="22271" y="5266"/>
                    </a:cubicBezTo>
                    <a:cubicBezTo>
                      <a:pt x="22315" y="5220"/>
                      <a:pt x="22339" y="5204"/>
                      <a:pt x="22398" y="5185"/>
                    </a:cubicBezTo>
                    <a:cubicBezTo>
                      <a:pt x="22524" y="5142"/>
                      <a:pt x="22661" y="5183"/>
                      <a:pt x="22792" y="5163"/>
                    </a:cubicBezTo>
                    <a:cubicBezTo>
                      <a:pt x="22801" y="5127"/>
                      <a:pt x="22763" y="5110"/>
                      <a:pt x="22770" y="5069"/>
                    </a:cubicBezTo>
                    <a:cubicBezTo>
                      <a:pt x="22774" y="5041"/>
                      <a:pt x="22834" y="4995"/>
                      <a:pt x="22847" y="4987"/>
                    </a:cubicBezTo>
                    <a:cubicBezTo>
                      <a:pt x="22882" y="4965"/>
                      <a:pt x="22919" y="4960"/>
                      <a:pt x="22953" y="4940"/>
                    </a:cubicBezTo>
                    <a:cubicBezTo>
                      <a:pt x="22988" y="4918"/>
                      <a:pt x="23021" y="4881"/>
                      <a:pt x="23051" y="4853"/>
                    </a:cubicBezTo>
                    <a:cubicBezTo>
                      <a:pt x="23109" y="4797"/>
                      <a:pt x="23135" y="4746"/>
                      <a:pt x="23176" y="4680"/>
                    </a:cubicBezTo>
                    <a:cubicBezTo>
                      <a:pt x="23253" y="4552"/>
                      <a:pt x="23395" y="4502"/>
                      <a:pt x="23529" y="4458"/>
                    </a:cubicBezTo>
                    <a:cubicBezTo>
                      <a:pt x="23617" y="4430"/>
                      <a:pt x="23731" y="4382"/>
                      <a:pt x="23825" y="4386"/>
                    </a:cubicBezTo>
                    <a:cubicBezTo>
                      <a:pt x="23929" y="4392"/>
                      <a:pt x="24041" y="4420"/>
                      <a:pt x="24145" y="4379"/>
                    </a:cubicBezTo>
                    <a:cubicBezTo>
                      <a:pt x="24205" y="4355"/>
                      <a:pt x="24210" y="4306"/>
                      <a:pt x="24234" y="4252"/>
                    </a:cubicBezTo>
                    <a:cubicBezTo>
                      <a:pt x="24256" y="4205"/>
                      <a:pt x="24287" y="4164"/>
                      <a:pt x="24310" y="4118"/>
                    </a:cubicBezTo>
                    <a:cubicBezTo>
                      <a:pt x="24326" y="4086"/>
                      <a:pt x="24315" y="4071"/>
                      <a:pt x="24343" y="4037"/>
                    </a:cubicBezTo>
                    <a:cubicBezTo>
                      <a:pt x="24390" y="3978"/>
                      <a:pt x="24515" y="3951"/>
                      <a:pt x="24512" y="3868"/>
                    </a:cubicBezTo>
                    <a:cubicBezTo>
                      <a:pt x="24510" y="3833"/>
                      <a:pt x="24484" y="3807"/>
                      <a:pt x="24482" y="3768"/>
                    </a:cubicBezTo>
                    <a:cubicBezTo>
                      <a:pt x="24481" y="3732"/>
                      <a:pt x="24495" y="3692"/>
                      <a:pt x="24498" y="3656"/>
                    </a:cubicBezTo>
                    <a:cubicBezTo>
                      <a:pt x="24508" y="3541"/>
                      <a:pt x="24501" y="3467"/>
                      <a:pt x="24592" y="3387"/>
                    </a:cubicBezTo>
                    <a:cubicBezTo>
                      <a:pt x="24727" y="3267"/>
                      <a:pt x="24900" y="3206"/>
                      <a:pt x="25069" y="3153"/>
                    </a:cubicBezTo>
                    <a:cubicBezTo>
                      <a:pt x="25119" y="3137"/>
                      <a:pt x="25169" y="3132"/>
                      <a:pt x="25207" y="3095"/>
                    </a:cubicBezTo>
                    <a:cubicBezTo>
                      <a:pt x="25227" y="3075"/>
                      <a:pt x="25242" y="3036"/>
                      <a:pt x="25262" y="3013"/>
                    </a:cubicBezTo>
                    <a:cubicBezTo>
                      <a:pt x="25326" y="2940"/>
                      <a:pt x="25407" y="2912"/>
                      <a:pt x="25487" y="2863"/>
                    </a:cubicBezTo>
                    <a:cubicBezTo>
                      <a:pt x="25533" y="2835"/>
                      <a:pt x="25817" y="2742"/>
                      <a:pt x="25805" y="2686"/>
                    </a:cubicBezTo>
                    <a:cubicBezTo>
                      <a:pt x="25797" y="2683"/>
                      <a:pt x="25789" y="2680"/>
                      <a:pt x="25782" y="2676"/>
                    </a:cubicBezTo>
                    <a:cubicBezTo>
                      <a:pt x="25761" y="2657"/>
                      <a:pt x="25749" y="2632"/>
                      <a:pt x="25748" y="2603"/>
                    </a:cubicBezTo>
                    <a:cubicBezTo>
                      <a:pt x="25735" y="2574"/>
                      <a:pt x="25721" y="2545"/>
                      <a:pt x="25709" y="2516"/>
                    </a:cubicBezTo>
                    <a:cubicBezTo>
                      <a:pt x="25673" y="2431"/>
                      <a:pt x="25620" y="2373"/>
                      <a:pt x="25569" y="2294"/>
                    </a:cubicBezTo>
                    <a:cubicBezTo>
                      <a:pt x="25519" y="2216"/>
                      <a:pt x="25519" y="2142"/>
                      <a:pt x="25518" y="2052"/>
                    </a:cubicBezTo>
                    <a:cubicBezTo>
                      <a:pt x="25517" y="1910"/>
                      <a:pt x="25567" y="1829"/>
                      <a:pt x="25677" y="1742"/>
                    </a:cubicBezTo>
                    <a:cubicBezTo>
                      <a:pt x="25742" y="1691"/>
                      <a:pt x="25806" y="1644"/>
                      <a:pt x="25885" y="1614"/>
                    </a:cubicBezTo>
                    <a:cubicBezTo>
                      <a:pt x="25945" y="1590"/>
                      <a:pt x="26012" y="1592"/>
                      <a:pt x="26070" y="1567"/>
                    </a:cubicBezTo>
                    <a:cubicBezTo>
                      <a:pt x="26147" y="1533"/>
                      <a:pt x="26163" y="1483"/>
                      <a:pt x="26118" y="1418"/>
                    </a:cubicBezTo>
                    <a:cubicBezTo>
                      <a:pt x="26051" y="1322"/>
                      <a:pt x="25974" y="1248"/>
                      <a:pt x="26041" y="1128"/>
                    </a:cubicBezTo>
                    <a:cubicBezTo>
                      <a:pt x="26081" y="1054"/>
                      <a:pt x="26161" y="1014"/>
                      <a:pt x="26229" y="969"/>
                    </a:cubicBezTo>
                    <a:cubicBezTo>
                      <a:pt x="26331" y="899"/>
                      <a:pt x="26318" y="846"/>
                      <a:pt x="26257" y="742"/>
                    </a:cubicBezTo>
                    <a:cubicBezTo>
                      <a:pt x="26191" y="631"/>
                      <a:pt x="26078" y="512"/>
                      <a:pt x="26104" y="368"/>
                    </a:cubicBezTo>
                    <a:cubicBezTo>
                      <a:pt x="26119" y="278"/>
                      <a:pt x="26172" y="208"/>
                      <a:pt x="26210" y="126"/>
                    </a:cubicBezTo>
                    <a:cubicBezTo>
                      <a:pt x="26231" y="81"/>
                      <a:pt x="26240" y="50"/>
                      <a:pt x="26245" y="3"/>
                    </a:cubicBezTo>
                    <a:lnTo>
                      <a:pt x="26245" y="0"/>
                    </a:lnTo>
                    <a:lnTo>
                      <a:pt x="27998" y="0"/>
                    </a:lnTo>
                    <a:close/>
                  </a:path>
                </a:pathLst>
              </a:custGeom>
              <a:solidFill>
                <a:schemeClr val="lt1"/>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grpSp>
        <p:sp>
          <p:nvSpPr>
            <p:cNvPr id="871" name="Google Shape;871;p30"/>
            <p:cNvSpPr/>
            <p:nvPr/>
          </p:nvSpPr>
          <p:spPr>
            <a:xfrm rot="-556586">
              <a:off x="8471956" y="4134019"/>
              <a:ext cx="435991" cy="204121"/>
            </a:xfrm>
            <a:custGeom>
              <a:rect b="b" l="l" r="r" t="t"/>
              <a:pathLst>
                <a:path extrusionOk="0" h="6800" w="14835">
                  <a:moveTo>
                    <a:pt x="14306" y="49"/>
                  </a:moveTo>
                  <a:lnTo>
                    <a:pt x="14835" y="425"/>
                  </a:lnTo>
                  <a:lnTo>
                    <a:pt x="14306" y="801"/>
                  </a:lnTo>
                  <a:lnTo>
                    <a:pt x="14835" y="1177"/>
                  </a:lnTo>
                  <a:lnTo>
                    <a:pt x="14306" y="1552"/>
                  </a:lnTo>
                  <a:lnTo>
                    <a:pt x="14835" y="1927"/>
                  </a:lnTo>
                  <a:lnTo>
                    <a:pt x="14306" y="2302"/>
                  </a:lnTo>
                  <a:lnTo>
                    <a:pt x="14835" y="2677"/>
                  </a:lnTo>
                  <a:lnTo>
                    <a:pt x="14306" y="3053"/>
                  </a:lnTo>
                  <a:lnTo>
                    <a:pt x="14835" y="3427"/>
                  </a:lnTo>
                  <a:lnTo>
                    <a:pt x="14306" y="3802"/>
                  </a:lnTo>
                  <a:lnTo>
                    <a:pt x="14835" y="4177"/>
                  </a:lnTo>
                  <a:lnTo>
                    <a:pt x="14306" y="4552"/>
                  </a:lnTo>
                  <a:lnTo>
                    <a:pt x="14835" y="4927"/>
                  </a:lnTo>
                  <a:lnTo>
                    <a:pt x="14306" y="5301"/>
                  </a:lnTo>
                  <a:lnTo>
                    <a:pt x="14835" y="5676"/>
                  </a:lnTo>
                  <a:lnTo>
                    <a:pt x="14306" y="6051"/>
                  </a:lnTo>
                  <a:lnTo>
                    <a:pt x="14835" y="6425"/>
                  </a:lnTo>
                  <a:lnTo>
                    <a:pt x="14306" y="6800"/>
                  </a:lnTo>
                  <a:lnTo>
                    <a:pt x="0" y="6751"/>
                  </a:lnTo>
                  <a:lnTo>
                    <a:pt x="529" y="6376"/>
                  </a:lnTo>
                  <a:lnTo>
                    <a:pt x="0" y="6002"/>
                  </a:lnTo>
                  <a:lnTo>
                    <a:pt x="529" y="5627"/>
                  </a:lnTo>
                  <a:lnTo>
                    <a:pt x="0" y="5252"/>
                  </a:lnTo>
                  <a:lnTo>
                    <a:pt x="529" y="4878"/>
                  </a:lnTo>
                  <a:lnTo>
                    <a:pt x="0" y="4503"/>
                  </a:lnTo>
                  <a:lnTo>
                    <a:pt x="529" y="4128"/>
                  </a:lnTo>
                  <a:lnTo>
                    <a:pt x="0" y="3753"/>
                  </a:lnTo>
                  <a:lnTo>
                    <a:pt x="529" y="3379"/>
                  </a:lnTo>
                  <a:lnTo>
                    <a:pt x="0" y="3004"/>
                  </a:lnTo>
                  <a:lnTo>
                    <a:pt x="529" y="2628"/>
                  </a:lnTo>
                  <a:lnTo>
                    <a:pt x="0" y="2253"/>
                  </a:lnTo>
                  <a:lnTo>
                    <a:pt x="529" y="1878"/>
                  </a:lnTo>
                  <a:lnTo>
                    <a:pt x="0" y="1503"/>
                  </a:lnTo>
                  <a:lnTo>
                    <a:pt x="529" y="1128"/>
                  </a:lnTo>
                  <a:lnTo>
                    <a:pt x="0" y="752"/>
                  </a:lnTo>
                  <a:lnTo>
                    <a:pt x="529" y="376"/>
                  </a:lnTo>
                  <a:lnTo>
                    <a:pt x="0" y="0"/>
                  </a:lnTo>
                  <a:lnTo>
                    <a:pt x="14306" y="49"/>
                  </a:lnTo>
                  <a:close/>
                </a:path>
              </a:pathLst>
            </a:custGeom>
            <a:solidFill>
              <a:srgbClr val="945A24">
                <a:alpha val="30000"/>
              </a:srgbClr>
            </a:solidFill>
            <a:ln>
              <a:noFill/>
            </a:ln>
          </p:spPr>
          <p:txBody>
            <a:bodyPr anchorCtr="1" anchor="ctr" bIns="40825" lIns="81625" spcFirstLastPara="1" rIns="81625" wrap="square" tIns="40825">
              <a:noAutofit/>
            </a:bodyPr>
            <a:lstStyle/>
            <a:p>
              <a:pPr indent="0" lvl="0" marL="0" marR="0" rtl="0" algn="l">
                <a:spcBef>
                  <a:spcPts val="0"/>
                </a:spcBef>
                <a:spcAft>
                  <a:spcPts val="0"/>
                </a:spcAft>
                <a:buNone/>
              </a:pPr>
              <a:r>
                <a:t/>
              </a:r>
              <a:endParaRPr b="0" sz="1600" strike="noStrike">
                <a:solidFill>
                  <a:srgbClr val="FFFFFF"/>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 name="Shape 875"/>
        <p:cNvGrpSpPr/>
        <p:nvPr/>
      </p:nvGrpSpPr>
      <p:grpSpPr>
        <a:xfrm>
          <a:off x="0" y="0"/>
          <a:ext cx="0" cy="0"/>
          <a:chOff x="0" y="0"/>
          <a:chExt cx="0" cy="0"/>
        </a:xfrm>
      </p:grpSpPr>
      <p:sp>
        <p:nvSpPr>
          <p:cNvPr id="876" name="Google Shape;876;p31"/>
          <p:cNvSpPr txBox="1"/>
          <p:nvPr>
            <p:ph type="title"/>
          </p:nvPr>
        </p:nvSpPr>
        <p:spPr>
          <a:xfrm>
            <a:off x="720000" y="445025"/>
            <a:ext cx="7704000" cy="64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 </a:t>
            </a:r>
            <a:endParaRPr/>
          </a:p>
        </p:txBody>
      </p:sp>
      <p:sp>
        <p:nvSpPr>
          <p:cNvPr id="877" name="Google Shape;877;p31"/>
          <p:cNvSpPr/>
          <p:nvPr/>
        </p:nvSpPr>
        <p:spPr>
          <a:xfrm>
            <a:off x="5616000" y="1355025"/>
            <a:ext cx="2808000" cy="878400"/>
          </a:xfrm>
          <a:prstGeom prst="rect">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31"/>
          <p:cNvSpPr txBox="1"/>
          <p:nvPr/>
        </p:nvSpPr>
        <p:spPr>
          <a:xfrm>
            <a:off x="5688000" y="1355400"/>
            <a:ext cx="26640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Bona Nova"/>
                <a:ea typeface="Bona Nova"/>
                <a:cs typeface="Bona Nova"/>
                <a:sym typeface="Bona Nova"/>
              </a:rPr>
              <a:t>Key takeaway 1</a:t>
            </a:r>
            <a:endParaRPr b="1">
              <a:solidFill>
                <a:schemeClr val="dk1"/>
              </a:solidFill>
              <a:latin typeface="Bona Nova"/>
              <a:ea typeface="Bona Nova"/>
              <a:cs typeface="Bona Nova"/>
              <a:sym typeface="Bona Nova"/>
            </a:endParaRPr>
          </a:p>
        </p:txBody>
      </p:sp>
      <p:sp>
        <p:nvSpPr>
          <p:cNvPr id="879" name="Google Shape;879;p31"/>
          <p:cNvSpPr txBox="1"/>
          <p:nvPr/>
        </p:nvSpPr>
        <p:spPr>
          <a:xfrm>
            <a:off x="5688000" y="1679400"/>
            <a:ext cx="2664000" cy="55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Atkinson Hyperlegible"/>
                <a:ea typeface="Atkinson Hyperlegible"/>
                <a:cs typeface="Atkinson Hyperlegible"/>
                <a:sym typeface="Atkinson Hyperlegible"/>
              </a:rPr>
              <a:t>Partnering with local events that align with the same values we have</a:t>
            </a:r>
            <a:endParaRPr sz="1200">
              <a:solidFill>
                <a:schemeClr val="dk1"/>
              </a:solidFill>
              <a:latin typeface="Atkinson Hyperlegible"/>
              <a:ea typeface="Atkinson Hyperlegible"/>
              <a:cs typeface="Atkinson Hyperlegible"/>
              <a:sym typeface="Atkinson Hyperlegible"/>
            </a:endParaRPr>
          </a:p>
        </p:txBody>
      </p:sp>
      <p:sp>
        <p:nvSpPr>
          <p:cNvPr id="880" name="Google Shape;880;p31"/>
          <p:cNvSpPr/>
          <p:nvPr/>
        </p:nvSpPr>
        <p:spPr>
          <a:xfrm>
            <a:off x="604060" y="1642187"/>
            <a:ext cx="727800" cy="727800"/>
          </a:xfrm>
          <a:prstGeom prst="rect">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1" name="Google Shape;881;p31"/>
          <p:cNvGrpSpPr/>
          <p:nvPr/>
        </p:nvGrpSpPr>
        <p:grpSpPr>
          <a:xfrm>
            <a:off x="699753" y="1755356"/>
            <a:ext cx="536496" cy="501420"/>
            <a:chOff x="1748582" y="3372635"/>
            <a:chExt cx="359269" cy="335780"/>
          </a:xfrm>
        </p:grpSpPr>
        <p:sp>
          <p:nvSpPr>
            <p:cNvPr id="882" name="Google Shape;882;p31"/>
            <p:cNvSpPr/>
            <p:nvPr/>
          </p:nvSpPr>
          <p:spPr>
            <a:xfrm>
              <a:off x="2080161" y="3535210"/>
              <a:ext cx="27690" cy="10630"/>
            </a:xfrm>
            <a:custGeom>
              <a:rect b="b" l="l" r="r" t="t"/>
              <a:pathLst>
                <a:path extrusionOk="0" h="334" w="870">
                  <a:moveTo>
                    <a:pt x="167" y="0"/>
                  </a:moveTo>
                  <a:cubicBezTo>
                    <a:pt x="72" y="0"/>
                    <a:pt x="1" y="83"/>
                    <a:pt x="1" y="167"/>
                  </a:cubicBezTo>
                  <a:cubicBezTo>
                    <a:pt x="1" y="262"/>
                    <a:pt x="72" y="333"/>
                    <a:pt x="167" y="333"/>
                  </a:cubicBezTo>
                  <a:lnTo>
                    <a:pt x="703" y="333"/>
                  </a:lnTo>
                  <a:cubicBezTo>
                    <a:pt x="786" y="333"/>
                    <a:pt x="870" y="262"/>
                    <a:pt x="870" y="167"/>
                  </a:cubicBezTo>
                  <a:cubicBezTo>
                    <a:pt x="870" y="83"/>
                    <a:pt x="786" y="0"/>
                    <a:pt x="7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2354D"/>
                </a:solidFill>
              </a:endParaRPr>
            </a:p>
          </p:txBody>
        </p:sp>
        <p:grpSp>
          <p:nvGrpSpPr>
            <p:cNvPr id="883" name="Google Shape;883;p31"/>
            <p:cNvGrpSpPr/>
            <p:nvPr/>
          </p:nvGrpSpPr>
          <p:grpSpPr>
            <a:xfrm>
              <a:off x="1748582" y="3372635"/>
              <a:ext cx="333520" cy="335780"/>
              <a:chOff x="1748582" y="3372635"/>
              <a:chExt cx="333520" cy="335780"/>
            </a:xfrm>
          </p:grpSpPr>
          <p:sp>
            <p:nvSpPr>
              <p:cNvPr id="884" name="Google Shape;884;p31"/>
              <p:cNvSpPr/>
              <p:nvPr/>
            </p:nvSpPr>
            <p:spPr>
              <a:xfrm>
                <a:off x="1748582" y="3372635"/>
                <a:ext cx="308504" cy="335780"/>
              </a:xfrm>
              <a:custGeom>
                <a:rect b="b" l="l" r="r" t="t"/>
                <a:pathLst>
                  <a:path extrusionOk="0" h="10550" w="9693">
                    <a:moveTo>
                      <a:pt x="8454" y="4215"/>
                    </a:moveTo>
                    <a:cubicBezTo>
                      <a:pt x="8978" y="4298"/>
                      <a:pt x="9359" y="4739"/>
                      <a:pt x="9359" y="5275"/>
                    </a:cubicBezTo>
                    <a:cubicBezTo>
                      <a:pt x="9359" y="5811"/>
                      <a:pt x="8978" y="6263"/>
                      <a:pt x="8454" y="6334"/>
                    </a:cubicBezTo>
                    <a:lnTo>
                      <a:pt x="8454" y="4215"/>
                    </a:lnTo>
                    <a:close/>
                    <a:moveTo>
                      <a:pt x="1251" y="4036"/>
                    </a:moveTo>
                    <a:lnTo>
                      <a:pt x="1251" y="6525"/>
                    </a:lnTo>
                    <a:lnTo>
                      <a:pt x="894" y="6525"/>
                    </a:lnTo>
                    <a:cubicBezTo>
                      <a:pt x="596" y="6525"/>
                      <a:pt x="358" y="6287"/>
                      <a:pt x="358" y="5989"/>
                    </a:cubicBezTo>
                    <a:lnTo>
                      <a:pt x="358" y="4572"/>
                    </a:lnTo>
                    <a:cubicBezTo>
                      <a:pt x="358" y="4275"/>
                      <a:pt x="596" y="4036"/>
                      <a:pt x="894" y="4036"/>
                    </a:cubicBezTo>
                    <a:close/>
                    <a:moveTo>
                      <a:pt x="2668" y="4025"/>
                    </a:moveTo>
                    <a:lnTo>
                      <a:pt x="2668" y="6525"/>
                    </a:lnTo>
                    <a:lnTo>
                      <a:pt x="1584" y="6525"/>
                    </a:lnTo>
                    <a:lnTo>
                      <a:pt x="1584" y="4025"/>
                    </a:lnTo>
                    <a:close/>
                    <a:moveTo>
                      <a:pt x="2846" y="7727"/>
                    </a:moveTo>
                    <a:lnTo>
                      <a:pt x="2846" y="8466"/>
                    </a:lnTo>
                    <a:lnTo>
                      <a:pt x="2537" y="8466"/>
                    </a:lnTo>
                    <a:lnTo>
                      <a:pt x="2727" y="7727"/>
                    </a:lnTo>
                    <a:close/>
                    <a:moveTo>
                      <a:pt x="2608" y="6834"/>
                    </a:moveTo>
                    <a:lnTo>
                      <a:pt x="2001" y="9156"/>
                    </a:lnTo>
                    <a:lnTo>
                      <a:pt x="1584" y="9156"/>
                    </a:lnTo>
                    <a:lnTo>
                      <a:pt x="1584" y="6834"/>
                    </a:lnTo>
                    <a:close/>
                    <a:moveTo>
                      <a:pt x="8133" y="357"/>
                    </a:moveTo>
                    <a:lnTo>
                      <a:pt x="8133" y="10228"/>
                    </a:lnTo>
                    <a:lnTo>
                      <a:pt x="7394" y="10228"/>
                    </a:lnTo>
                    <a:lnTo>
                      <a:pt x="7394" y="3251"/>
                    </a:lnTo>
                    <a:cubicBezTo>
                      <a:pt x="7394" y="3167"/>
                      <a:pt x="7323" y="3084"/>
                      <a:pt x="7240" y="3084"/>
                    </a:cubicBezTo>
                    <a:cubicBezTo>
                      <a:pt x="7144" y="3084"/>
                      <a:pt x="7073" y="3167"/>
                      <a:pt x="7073" y="3251"/>
                    </a:cubicBezTo>
                    <a:lnTo>
                      <a:pt x="7073" y="9144"/>
                    </a:lnTo>
                    <a:cubicBezTo>
                      <a:pt x="6859" y="8859"/>
                      <a:pt x="6549" y="8466"/>
                      <a:pt x="6132" y="8073"/>
                    </a:cubicBezTo>
                    <a:cubicBezTo>
                      <a:pt x="5668" y="7632"/>
                      <a:pt x="5192" y="7275"/>
                      <a:pt x="4704" y="7013"/>
                    </a:cubicBezTo>
                    <a:cubicBezTo>
                      <a:pt x="4132" y="6715"/>
                      <a:pt x="3561" y="6561"/>
                      <a:pt x="2989" y="6537"/>
                    </a:cubicBezTo>
                    <a:lnTo>
                      <a:pt x="2989" y="4036"/>
                    </a:lnTo>
                    <a:cubicBezTo>
                      <a:pt x="3572" y="4013"/>
                      <a:pt x="4132" y="3846"/>
                      <a:pt x="4704" y="3560"/>
                    </a:cubicBezTo>
                    <a:cubicBezTo>
                      <a:pt x="5192" y="3310"/>
                      <a:pt x="5668" y="2953"/>
                      <a:pt x="6132" y="2501"/>
                    </a:cubicBezTo>
                    <a:cubicBezTo>
                      <a:pt x="6537" y="2108"/>
                      <a:pt x="6847" y="1715"/>
                      <a:pt x="7073" y="1429"/>
                    </a:cubicBezTo>
                    <a:lnTo>
                      <a:pt x="7073" y="2489"/>
                    </a:lnTo>
                    <a:cubicBezTo>
                      <a:pt x="7073" y="2584"/>
                      <a:pt x="7144" y="2655"/>
                      <a:pt x="7240" y="2655"/>
                    </a:cubicBezTo>
                    <a:cubicBezTo>
                      <a:pt x="7323" y="2655"/>
                      <a:pt x="7394" y="2584"/>
                      <a:pt x="7394" y="2489"/>
                    </a:cubicBezTo>
                    <a:lnTo>
                      <a:pt x="7394" y="357"/>
                    </a:lnTo>
                    <a:close/>
                    <a:moveTo>
                      <a:pt x="7228" y="0"/>
                    </a:moveTo>
                    <a:cubicBezTo>
                      <a:pt x="7144" y="0"/>
                      <a:pt x="7073" y="84"/>
                      <a:pt x="7073" y="167"/>
                    </a:cubicBezTo>
                    <a:lnTo>
                      <a:pt x="7073" y="822"/>
                    </a:lnTo>
                    <a:cubicBezTo>
                      <a:pt x="6966" y="988"/>
                      <a:pt x="6549" y="1631"/>
                      <a:pt x="5906" y="2251"/>
                    </a:cubicBezTo>
                    <a:cubicBezTo>
                      <a:pt x="5227" y="2905"/>
                      <a:pt x="4132" y="3703"/>
                      <a:pt x="2822" y="3703"/>
                    </a:cubicBezTo>
                    <a:lnTo>
                      <a:pt x="882" y="3703"/>
                    </a:lnTo>
                    <a:cubicBezTo>
                      <a:pt x="405" y="3703"/>
                      <a:pt x="1" y="4084"/>
                      <a:pt x="1" y="4572"/>
                    </a:cubicBezTo>
                    <a:lnTo>
                      <a:pt x="1" y="5989"/>
                    </a:lnTo>
                    <a:cubicBezTo>
                      <a:pt x="1" y="6465"/>
                      <a:pt x="382" y="6870"/>
                      <a:pt x="882" y="6870"/>
                    </a:cubicBezTo>
                    <a:lnTo>
                      <a:pt x="1239" y="6870"/>
                    </a:lnTo>
                    <a:lnTo>
                      <a:pt x="1239" y="9359"/>
                    </a:lnTo>
                    <a:cubicBezTo>
                      <a:pt x="1239" y="9442"/>
                      <a:pt x="1310" y="9513"/>
                      <a:pt x="1394" y="9513"/>
                    </a:cubicBezTo>
                    <a:lnTo>
                      <a:pt x="2096" y="9513"/>
                    </a:lnTo>
                    <a:cubicBezTo>
                      <a:pt x="2168" y="9513"/>
                      <a:pt x="2227" y="9478"/>
                      <a:pt x="2263" y="9394"/>
                    </a:cubicBezTo>
                    <a:lnTo>
                      <a:pt x="2406" y="8823"/>
                    </a:lnTo>
                    <a:lnTo>
                      <a:pt x="2977" y="8823"/>
                    </a:lnTo>
                    <a:cubicBezTo>
                      <a:pt x="3061" y="8823"/>
                      <a:pt x="3144" y="8739"/>
                      <a:pt x="3144" y="8656"/>
                    </a:cubicBezTo>
                    <a:lnTo>
                      <a:pt x="3144" y="7573"/>
                    </a:lnTo>
                    <a:cubicBezTo>
                      <a:pt x="3144" y="7477"/>
                      <a:pt x="3061" y="7406"/>
                      <a:pt x="2977" y="7406"/>
                    </a:cubicBezTo>
                    <a:lnTo>
                      <a:pt x="2787" y="7406"/>
                    </a:lnTo>
                    <a:lnTo>
                      <a:pt x="2930" y="6858"/>
                    </a:lnTo>
                    <a:cubicBezTo>
                      <a:pt x="4180" y="6894"/>
                      <a:pt x="5227" y="7656"/>
                      <a:pt x="5882" y="8299"/>
                    </a:cubicBezTo>
                    <a:cubicBezTo>
                      <a:pt x="6537" y="8942"/>
                      <a:pt x="6954" y="9573"/>
                      <a:pt x="7037" y="9728"/>
                    </a:cubicBezTo>
                    <a:lnTo>
                      <a:pt x="7037" y="10383"/>
                    </a:lnTo>
                    <a:cubicBezTo>
                      <a:pt x="7037" y="10466"/>
                      <a:pt x="7109" y="10549"/>
                      <a:pt x="7204" y="10549"/>
                    </a:cubicBezTo>
                    <a:lnTo>
                      <a:pt x="8264" y="10549"/>
                    </a:lnTo>
                    <a:cubicBezTo>
                      <a:pt x="8347" y="10549"/>
                      <a:pt x="8430" y="10466"/>
                      <a:pt x="8430" y="10383"/>
                    </a:cubicBezTo>
                    <a:lnTo>
                      <a:pt x="8430" y="6656"/>
                    </a:lnTo>
                    <a:cubicBezTo>
                      <a:pt x="9121" y="6573"/>
                      <a:pt x="9657" y="5989"/>
                      <a:pt x="9657" y="5275"/>
                    </a:cubicBezTo>
                    <a:cubicBezTo>
                      <a:pt x="9692" y="4560"/>
                      <a:pt x="9168" y="3965"/>
                      <a:pt x="8454" y="3894"/>
                    </a:cubicBezTo>
                    <a:lnTo>
                      <a:pt x="8454" y="167"/>
                    </a:lnTo>
                    <a:cubicBezTo>
                      <a:pt x="8454" y="84"/>
                      <a:pt x="8383" y="0"/>
                      <a:pt x="82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2354D"/>
                  </a:solidFill>
                </a:endParaRPr>
              </a:p>
            </p:txBody>
          </p:sp>
          <p:sp>
            <p:nvSpPr>
              <p:cNvPr id="885" name="Google Shape;885;p31"/>
              <p:cNvSpPr/>
              <p:nvPr/>
            </p:nvSpPr>
            <p:spPr>
              <a:xfrm>
                <a:off x="2057054" y="3472000"/>
                <a:ext cx="25048" cy="22311"/>
              </a:xfrm>
              <a:custGeom>
                <a:rect b="b" l="l" r="r" t="t"/>
                <a:pathLst>
                  <a:path extrusionOk="0" h="701" w="787">
                    <a:moveTo>
                      <a:pt x="600" y="1"/>
                    </a:moveTo>
                    <a:cubicBezTo>
                      <a:pt x="557" y="1"/>
                      <a:pt x="512" y="16"/>
                      <a:pt x="477" y="45"/>
                    </a:cubicBezTo>
                    <a:lnTo>
                      <a:pt x="107" y="414"/>
                    </a:lnTo>
                    <a:cubicBezTo>
                      <a:pt x="0" y="522"/>
                      <a:pt x="72" y="700"/>
                      <a:pt x="227" y="700"/>
                    </a:cubicBezTo>
                    <a:cubicBezTo>
                      <a:pt x="262" y="700"/>
                      <a:pt x="310" y="676"/>
                      <a:pt x="346" y="653"/>
                    </a:cubicBezTo>
                    <a:lnTo>
                      <a:pt x="715" y="283"/>
                    </a:lnTo>
                    <a:cubicBezTo>
                      <a:pt x="786" y="200"/>
                      <a:pt x="786" y="105"/>
                      <a:pt x="715" y="45"/>
                    </a:cubicBezTo>
                    <a:cubicBezTo>
                      <a:pt x="685" y="16"/>
                      <a:pt x="643" y="1"/>
                      <a:pt x="6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2354D"/>
                  </a:solidFill>
                </a:endParaRPr>
              </a:p>
            </p:txBody>
          </p:sp>
          <p:sp>
            <p:nvSpPr>
              <p:cNvPr id="886" name="Google Shape;886;p31"/>
              <p:cNvSpPr/>
              <p:nvPr/>
            </p:nvSpPr>
            <p:spPr>
              <a:xfrm>
                <a:off x="2058550" y="3586834"/>
                <a:ext cx="23552" cy="22629"/>
              </a:xfrm>
              <a:custGeom>
                <a:rect b="b" l="l" r="r" t="t"/>
                <a:pathLst>
                  <a:path extrusionOk="0" h="711" w="740">
                    <a:moveTo>
                      <a:pt x="184" y="0"/>
                    </a:moveTo>
                    <a:cubicBezTo>
                      <a:pt x="141" y="0"/>
                      <a:pt x="96" y="15"/>
                      <a:pt x="60" y="45"/>
                    </a:cubicBezTo>
                    <a:cubicBezTo>
                      <a:pt x="1" y="104"/>
                      <a:pt x="1" y="212"/>
                      <a:pt x="60" y="283"/>
                    </a:cubicBezTo>
                    <a:lnTo>
                      <a:pt x="430" y="664"/>
                    </a:lnTo>
                    <a:cubicBezTo>
                      <a:pt x="461" y="696"/>
                      <a:pt x="500" y="711"/>
                      <a:pt x="538" y="711"/>
                    </a:cubicBezTo>
                    <a:cubicBezTo>
                      <a:pt x="586" y="711"/>
                      <a:pt x="634" y="687"/>
                      <a:pt x="668" y="640"/>
                    </a:cubicBezTo>
                    <a:cubicBezTo>
                      <a:pt x="739" y="581"/>
                      <a:pt x="727" y="485"/>
                      <a:pt x="668" y="426"/>
                    </a:cubicBezTo>
                    <a:lnTo>
                      <a:pt x="299" y="45"/>
                    </a:lnTo>
                    <a:cubicBezTo>
                      <a:pt x="269" y="15"/>
                      <a:pt x="227" y="0"/>
                      <a:pt x="1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2354D"/>
                  </a:solidFill>
                </a:endParaRPr>
              </a:p>
            </p:txBody>
          </p:sp>
        </p:grpSp>
      </p:grpSp>
      <p:sp>
        <p:nvSpPr>
          <p:cNvPr id="887" name="Google Shape;887;p31"/>
          <p:cNvSpPr txBox="1"/>
          <p:nvPr/>
        </p:nvSpPr>
        <p:spPr>
          <a:xfrm>
            <a:off x="1416441" y="1473325"/>
            <a:ext cx="4279500" cy="512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Bona Nova"/>
                <a:ea typeface="Bona Nova"/>
                <a:cs typeface="Bona Nova"/>
                <a:sym typeface="Bona Nova"/>
              </a:rPr>
              <a:t>Campaign objective</a:t>
            </a:r>
            <a:endParaRPr b="1" sz="1800">
              <a:solidFill>
                <a:schemeClr val="dk1"/>
              </a:solidFill>
              <a:latin typeface="Bona Nova"/>
              <a:ea typeface="Bona Nova"/>
              <a:cs typeface="Bona Nova"/>
              <a:sym typeface="Bona Nova"/>
            </a:endParaRPr>
          </a:p>
        </p:txBody>
      </p:sp>
      <p:sp>
        <p:nvSpPr>
          <p:cNvPr id="888" name="Google Shape;888;p31"/>
          <p:cNvSpPr txBox="1"/>
          <p:nvPr/>
        </p:nvSpPr>
        <p:spPr>
          <a:xfrm>
            <a:off x="1416441" y="1900981"/>
            <a:ext cx="4279500" cy="614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latin typeface="Bona Nova"/>
                <a:ea typeface="Bona Nova"/>
                <a:cs typeface="Bona Nova"/>
                <a:sym typeface="Bona Nova"/>
              </a:rPr>
              <a:t>B</a:t>
            </a:r>
            <a:r>
              <a:rPr b="1" lang="en">
                <a:solidFill>
                  <a:schemeClr val="dk1"/>
                </a:solidFill>
                <a:latin typeface="Bona Nova"/>
                <a:ea typeface="Bona Nova"/>
                <a:cs typeface="Bona Nova"/>
                <a:sym typeface="Bona Nova"/>
              </a:rPr>
              <a:t>ringing awareness to the life cycle of clothes</a:t>
            </a:r>
            <a:endParaRPr sz="1200">
              <a:solidFill>
                <a:schemeClr val="dk1"/>
              </a:solidFill>
              <a:latin typeface="Atkinson Hyperlegible"/>
              <a:ea typeface="Atkinson Hyperlegible"/>
              <a:cs typeface="Atkinson Hyperlegible"/>
              <a:sym typeface="Atkinson Hyperlegible"/>
            </a:endParaRPr>
          </a:p>
        </p:txBody>
      </p:sp>
      <p:sp>
        <p:nvSpPr>
          <p:cNvPr id="889" name="Google Shape;889;p31"/>
          <p:cNvSpPr txBox="1"/>
          <p:nvPr/>
        </p:nvSpPr>
        <p:spPr>
          <a:xfrm>
            <a:off x="810000" y="2897475"/>
            <a:ext cx="4680000" cy="4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Bona Nova"/>
                <a:ea typeface="Bona Nova"/>
                <a:cs typeface="Bona Nova"/>
                <a:sym typeface="Bona Nova"/>
              </a:rPr>
              <a:t>Approach</a:t>
            </a:r>
            <a:endParaRPr b="1" sz="1800">
              <a:solidFill>
                <a:schemeClr val="dk1"/>
              </a:solidFill>
              <a:latin typeface="Bona Nova"/>
              <a:ea typeface="Bona Nova"/>
              <a:cs typeface="Bona Nova"/>
              <a:sym typeface="Bona Nova"/>
            </a:endParaRPr>
          </a:p>
        </p:txBody>
      </p:sp>
      <p:sp>
        <p:nvSpPr>
          <p:cNvPr id="890" name="Google Shape;890;p31"/>
          <p:cNvSpPr txBox="1"/>
          <p:nvPr/>
        </p:nvSpPr>
        <p:spPr>
          <a:xfrm>
            <a:off x="810000" y="3282975"/>
            <a:ext cx="4680000" cy="923400"/>
          </a:xfrm>
          <a:prstGeom prst="rect">
            <a:avLst/>
          </a:prstGeom>
          <a:noFill/>
          <a:ln>
            <a:noFill/>
          </a:ln>
        </p:spPr>
        <p:txBody>
          <a:bodyPr anchorCtr="0" anchor="t" bIns="91425" lIns="91425" spcFirstLastPara="1" rIns="91425" wrap="square" tIns="91425">
            <a:noAutofit/>
          </a:bodyPr>
          <a:lstStyle/>
          <a:p>
            <a:pPr indent="-304800" lvl="0" marL="342900" rtl="0" algn="l">
              <a:spcBef>
                <a:spcPts val="0"/>
              </a:spcBef>
              <a:spcAft>
                <a:spcPts val="0"/>
              </a:spcAft>
              <a:buClr>
                <a:schemeClr val="accent3"/>
              </a:buClr>
              <a:buSzPts val="1200"/>
              <a:buFont typeface="Atkinson Hyperlegible"/>
              <a:buChar char="●"/>
            </a:pPr>
            <a:r>
              <a:rPr lang="en" sz="1200">
                <a:solidFill>
                  <a:schemeClr val="dk1"/>
                </a:solidFill>
                <a:latin typeface="Atkinson Hyperlegible"/>
                <a:ea typeface="Atkinson Hyperlegible"/>
                <a:cs typeface="Atkinson Hyperlegible"/>
                <a:sym typeface="Atkinson Hyperlegible"/>
              </a:rPr>
              <a:t>Developed a comprehensive approach that addressed various aspects of the challenge</a:t>
            </a:r>
            <a:endParaRPr sz="1200">
              <a:solidFill>
                <a:schemeClr val="dk1"/>
              </a:solidFill>
              <a:latin typeface="Atkinson Hyperlegible"/>
              <a:ea typeface="Atkinson Hyperlegible"/>
              <a:cs typeface="Atkinson Hyperlegible"/>
              <a:sym typeface="Atkinson Hyperlegible"/>
            </a:endParaRPr>
          </a:p>
          <a:p>
            <a:pPr indent="-304800" lvl="0" marL="342900" rtl="0" algn="l">
              <a:spcBef>
                <a:spcPts val="0"/>
              </a:spcBef>
              <a:spcAft>
                <a:spcPts val="0"/>
              </a:spcAft>
              <a:buClr>
                <a:schemeClr val="accent3"/>
              </a:buClr>
              <a:buSzPts val="1200"/>
              <a:buFont typeface="Atkinson Hyperlegible"/>
              <a:buChar char="●"/>
            </a:pPr>
            <a:r>
              <a:rPr lang="en" sz="1200">
                <a:solidFill>
                  <a:schemeClr val="dk1"/>
                </a:solidFill>
                <a:latin typeface="Atkinson Hyperlegible"/>
                <a:ea typeface="Atkinson Hyperlegible"/>
                <a:cs typeface="Atkinson Hyperlegible"/>
                <a:sym typeface="Atkinson Hyperlegible"/>
              </a:rPr>
              <a:t>Utilized data analysis to inform decision-making</a:t>
            </a:r>
            <a:endParaRPr sz="1200">
              <a:solidFill>
                <a:schemeClr val="dk1"/>
              </a:solidFill>
              <a:latin typeface="Atkinson Hyperlegible"/>
              <a:ea typeface="Atkinson Hyperlegible"/>
              <a:cs typeface="Atkinson Hyperlegible"/>
              <a:sym typeface="Atkinson Hyperlegible"/>
            </a:endParaRPr>
          </a:p>
          <a:p>
            <a:pPr indent="0" lvl="0" marL="0" rtl="0" algn="l">
              <a:spcBef>
                <a:spcPts val="0"/>
              </a:spcBef>
              <a:spcAft>
                <a:spcPts val="0"/>
              </a:spcAft>
              <a:buNone/>
            </a:pPr>
            <a:r>
              <a:t/>
            </a:r>
            <a:endParaRPr sz="1200">
              <a:solidFill>
                <a:schemeClr val="dk1"/>
              </a:solidFill>
              <a:latin typeface="Atkinson Hyperlegible"/>
              <a:ea typeface="Atkinson Hyperlegible"/>
              <a:cs typeface="Atkinson Hyperlegible"/>
              <a:sym typeface="Atkinson Hyperlegible"/>
            </a:endParaRPr>
          </a:p>
        </p:txBody>
      </p:sp>
      <p:sp>
        <p:nvSpPr>
          <p:cNvPr id="891" name="Google Shape;891;p31"/>
          <p:cNvSpPr/>
          <p:nvPr/>
        </p:nvSpPr>
        <p:spPr>
          <a:xfrm>
            <a:off x="5616000" y="2497000"/>
            <a:ext cx="2808000" cy="878400"/>
          </a:xfrm>
          <a:prstGeom prst="rect">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31"/>
          <p:cNvSpPr txBox="1"/>
          <p:nvPr/>
        </p:nvSpPr>
        <p:spPr>
          <a:xfrm>
            <a:off x="5688000" y="2497275"/>
            <a:ext cx="26640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Bona Nova"/>
                <a:ea typeface="Bona Nova"/>
                <a:cs typeface="Bona Nova"/>
                <a:sym typeface="Bona Nova"/>
              </a:rPr>
              <a:t>Key takeaway 2</a:t>
            </a:r>
            <a:endParaRPr b="1">
              <a:solidFill>
                <a:schemeClr val="dk1"/>
              </a:solidFill>
              <a:latin typeface="Bona Nova"/>
              <a:ea typeface="Bona Nova"/>
              <a:cs typeface="Bona Nova"/>
              <a:sym typeface="Bona Nova"/>
            </a:endParaRPr>
          </a:p>
        </p:txBody>
      </p:sp>
      <p:sp>
        <p:nvSpPr>
          <p:cNvPr id="893" name="Google Shape;893;p31"/>
          <p:cNvSpPr txBox="1"/>
          <p:nvPr/>
        </p:nvSpPr>
        <p:spPr>
          <a:xfrm>
            <a:off x="5688000" y="2821263"/>
            <a:ext cx="2664000" cy="55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Atkinson Hyperlegible"/>
                <a:ea typeface="Atkinson Hyperlegible"/>
                <a:cs typeface="Atkinson Hyperlegible"/>
                <a:sym typeface="Atkinson Hyperlegible"/>
              </a:rPr>
              <a:t>Highlighting the unique qualities of our project/product or idea</a:t>
            </a:r>
            <a:endParaRPr sz="1200">
              <a:solidFill>
                <a:schemeClr val="dk1"/>
              </a:solidFill>
              <a:latin typeface="Atkinson Hyperlegible"/>
              <a:ea typeface="Atkinson Hyperlegible"/>
              <a:cs typeface="Atkinson Hyperlegible"/>
              <a:sym typeface="Atkinson Hyperlegible"/>
            </a:endParaRPr>
          </a:p>
        </p:txBody>
      </p:sp>
    </p:spTree>
  </p:cSld>
  <p:clrMapOvr>
    <a:masterClrMapping/>
  </p:clrMapOvr>
</p:sld>
</file>

<file path=ppt/theme/theme1.xml><?xml version="1.0" encoding="utf-8"?>
<a:theme xmlns:a="http://schemas.openxmlformats.org/drawingml/2006/main" xmlns:r="http://schemas.openxmlformats.org/officeDocument/2006/relationships" name="Art Nouveau Aesthetic Newsletter by Slidesgo">
  <a:themeElements>
    <a:clrScheme name="Simple Light">
      <a:dk1>
        <a:srgbClr val="2B3B2E"/>
      </a:dk1>
      <a:lt1>
        <a:srgbClr val="F3E7CE"/>
      </a:lt1>
      <a:dk2>
        <a:srgbClr val="97B09C"/>
      </a:dk2>
      <a:lt2>
        <a:srgbClr val="9FAA74"/>
      </a:lt2>
      <a:accent1>
        <a:srgbClr val="945A24"/>
      </a:accent1>
      <a:accent2>
        <a:srgbClr val="CF8239"/>
      </a:accent2>
      <a:accent3>
        <a:srgbClr val="E2A852"/>
      </a:accent3>
      <a:accent4>
        <a:srgbClr val="D2866C"/>
      </a:accent4>
      <a:accent5>
        <a:srgbClr val="E5CC9F"/>
      </a:accent5>
      <a:accent6>
        <a:srgbClr val="FBF7EF"/>
      </a:accent6>
      <a:hlink>
        <a:srgbClr val="2B3B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